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68" r:id="rId5"/>
  </p:sldMasterIdLst>
  <p:notesMasterIdLst>
    <p:notesMasterId r:id="rId35"/>
  </p:notesMasterIdLst>
  <p:handoutMasterIdLst>
    <p:handoutMasterId r:id="rId36"/>
  </p:handoutMasterIdLst>
  <p:sldIdLst>
    <p:sldId id="1567" r:id="rId6"/>
    <p:sldId id="2068" r:id="rId7"/>
    <p:sldId id="2067" r:id="rId8"/>
    <p:sldId id="2076136307" r:id="rId9"/>
    <p:sldId id="2134805608" r:id="rId10"/>
    <p:sldId id="2076137768" r:id="rId11"/>
    <p:sldId id="2076136388" r:id="rId12"/>
    <p:sldId id="2134805604" r:id="rId13"/>
    <p:sldId id="2076137639" r:id="rId14"/>
    <p:sldId id="1648" r:id="rId15"/>
    <p:sldId id="2076136397" r:id="rId16"/>
    <p:sldId id="2076136398" r:id="rId17"/>
    <p:sldId id="2134805607" r:id="rId18"/>
    <p:sldId id="2076136379" r:id="rId19"/>
    <p:sldId id="1649" r:id="rId20"/>
    <p:sldId id="2076136381" r:id="rId21"/>
    <p:sldId id="2076136274" r:id="rId22"/>
    <p:sldId id="2076136275" r:id="rId23"/>
    <p:sldId id="2076136374" r:id="rId24"/>
    <p:sldId id="2076136392" r:id="rId25"/>
    <p:sldId id="2134805606" r:id="rId26"/>
    <p:sldId id="2134805599" r:id="rId27"/>
    <p:sldId id="2134805598" r:id="rId28"/>
    <p:sldId id="2076136368" r:id="rId29"/>
    <p:sldId id="2076135999" r:id="rId30"/>
    <p:sldId id="3340" r:id="rId31"/>
    <p:sldId id="277" r:id="rId32"/>
    <p:sldId id="2134805605" r:id="rId33"/>
    <p:sldId id="1590" r:id="rId3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content" id="{F8FC4E58-4B95-412B-BB13-0CB9B192F7F4}">
          <p14:sldIdLst>
            <p14:sldId id="1567"/>
            <p14:sldId id="2068"/>
            <p14:sldId id="2067"/>
            <p14:sldId id="2076136307"/>
            <p14:sldId id="2134805608"/>
            <p14:sldId id="2076137768"/>
            <p14:sldId id="2076136388"/>
            <p14:sldId id="2134805604"/>
            <p14:sldId id="2076137639"/>
            <p14:sldId id="1648"/>
            <p14:sldId id="2076136397"/>
            <p14:sldId id="2076136398"/>
            <p14:sldId id="2134805607"/>
            <p14:sldId id="2076136379"/>
            <p14:sldId id="1649"/>
            <p14:sldId id="2076136381"/>
            <p14:sldId id="2076136274"/>
            <p14:sldId id="2076136275"/>
            <p14:sldId id="2076136374"/>
            <p14:sldId id="2076136392"/>
            <p14:sldId id="2134805606"/>
            <p14:sldId id="2134805599"/>
            <p14:sldId id="2134805598"/>
            <p14:sldId id="2076136368"/>
            <p14:sldId id="2076135999"/>
          </p14:sldIdLst>
        </p14:section>
        <p14:section name="Extra Slides" id="{ECE1F6A5-BC29-4DB6-90D2-9DF35664B42A}">
          <p14:sldIdLst>
            <p14:sldId id="3340"/>
            <p14:sldId id="277"/>
            <p14:sldId id="2134805605"/>
            <p14:sldId id="159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1871"/>
    <a:srgbClr val="6D6BC5"/>
    <a:srgbClr val="0D4778"/>
    <a:srgbClr val="0A375E"/>
    <a:srgbClr val="E9643B"/>
    <a:srgbClr val="EB734D"/>
    <a:srgbClr val="2E3132"/>
    <a:srgbClr val="6A7FFF"/>
    <a:srgbClr val="B66041"/>
    <a:srgbClr val="F9C6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FA49F3-2197-4789-BC26-BE2F5EC464FE}" v="126" dt="2022-05-12T09:35:47.532"/>
    <p1510:client id="{5705E018-687D-40C2-BFB1-D07DD115E4EF}" v="5" dt="2022-05-12T09:00:42.876"/>
    <p1510:client id="{7752F836-7AE4-4BD9-9B9B-4B02266FB506}" v="1" dt="2022-05-11T18:50:10.630"/>
    <p1510:client id="{A4D53E06-FCA1-4233-8B86-7B461087DC48}" v="35" dt="2022-05-12T16:09:47.260"/>
    <p1510:client id="{AFA836D1-C26A-45D1-89E5-46675919D0C7}" v="32" dt="2022-05-11T18:24:50.186"/>
    <p1510:client id="{F3E0716C-0402-45B3-ADD5-35578E706F8F}" v="1" dt="2022-05-11T22:56:23.0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454" y="2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Warner" userId="S::david_dwarnerii.com#ext#@microsoft.onmicrosoft.com::acafcf14-4098-4a83-9425-e73571277a06" providerId="AD" clId="Web-{41ED04DF-7FDF-4198-AF0A-CD3887AFC387}"/>
    <pc:docChg chg="modSld">
      <pc:chgData name="David Warner" userId="S::david_dwarnerii.com#ext#@microsoft.onmicrosoft.com::acafcf14-4098-4a83-9425-e73571277a06" providerId="AD" clId="Web-{41ED04DF-7FDF-4198-AF0A-CD3887AFC387}" dt="2021-09-13T18:35:40.771" v="69" actId="1076"/>
      <pc:docMkLst>
        <pc:docMk/>
      </pc:docMkLst>
      <pc:sldChg chg="addSp modSp">
        <pc:chgData name="David Warner" userId="S::david_dwarnerii.com#ext#@microsoft.onmicrosoft.com::acafcf14-4098-4a83-9425-e73571277a06" providerId="AD" clId="Web-{41ED04DF-7FDF-4198-AF0A-CD3887AFC387}" dt="2021-09-13T18:35:05.051" v="47" actId="20577"/>
        <pc:sldMkLst>
          <pc:docMk/>
          <pc:sldMk cId="3158043784" sldId="2068"/>
        </pc:sldMkLst>
        <pc:spChg chg="mod">
          <ac:chgData name="David Warner" userId="S::david_dwarnerii.com#ext#@microsoft.onmicrosoft.com::acafcf14-4098-4a83-9425-e73571277a06" providerId="AD" clId="Web-{41ED04DF-7FDF-4198-AF0A-CD3887AFC387}" dt="2021-09-13T18:35:05.051" v="47"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41ED04DF-7FDF-4198-AF0A-CD3887AFC387}" dt="2021-09-13T18:34:37.285" v="30" actId="14100"/>
          <ac:picMkLst>
            <pc:docMk/>
            <pc:sldMk cId="3158043784" sldId="2068"/>
            <ac:picMk id="2" creationId="{40F7BB45-2FBF-49FD-91CC-2B449A47A380}"/>
          </ac:picMkLst>
        </pc:picChg>
        <pc:picChg chg="add mod">
          <ac:chgData name="David Warner" userId="S::david_dwarnerii.com#ext#@microsoft.onmicrosoft.com::acafcf14-4098-4a83-9425-e73571277a06" providerId="AD" clId="Web-{41ED04DF-7FDF-4198-AF0A-CD3887AFC387}" dt="2021-09-13T18:34:44.848" v="33"/>
          <ac:picMkLst>
            <pc:docMk/>
            <pc:sldMk cId="3158043784" sldId="2068"/>
            <ac:picMk id="10" creationId="{8AD54953-D55C-4B2B-9CA6-869964B9F100}"/>
          </ac:picMkLst>
        </pc:picChg>
      </pc:sldChg>
      <pc:sldChg chg="addSp modSp">
        <pc:chgData name="David Warner" userId="S::david_dwarnerii.com#ext#@microsoft.onmicrosoft.com::acafcf14-4098-4a83-9425-e73571277a06" providerId="AD" clId="Web-{41ED04DF-7FDF-4198-AF0A-CD3887AFC387}" dt="2021-09-13T18:35:40.771" v="69" actId="1076"/>
        <pc:sldMkLst>
          <pc:docMk/>
          <pc:sldMk cId="1056590613" sldId="2076135999"/>
        </pc:sldMkLst>
        <pc:spChg chg="mod">
          <ac:chgData name="David Warner" userId="S::david_dwarnerii.com#ext#@microsoft.onmicrosoft.com::acafcf14-4098-4a83-9425-e73571277a06" providerId="AD" clId="Web-{41ED04DF-7FDF-4198-AF0A-CD3887AFC387}" dt="2021-09-13T18:35:34.005" v="66"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41ED04DF-7FDF-4198-AF0A-CD3887AFC387}" dt="2021-09-13T18:35:36.177" v="67" actId="1076"/>
          <ac:picMkLst>
            <pc:docMk/>
            <pc:sldMk cId="1056590613" sldId="2076135999"/>
            <ac:picMk id="2" creationId="{760B7CAB-D3CF-4D62-B580-6DD701787691}"/>
          </ac:picMkLst>
        </pc:picChg>
        <pc:picChg chg="add mod">
          <ac:chgData name="David Warner" userId="S::david_dwarnerii.com#ext#@microsoft.onmicrosoft.com::acafcf14-4098-4a83-9425-e73571277a06" providerId="AD" clId="Web-{41ED04DF-7FDF-4198-AF0A-CD3887AFC387}" dt="2021-09-13T18:35:40.771" v="69"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41ED04DF-7FDF-4198-AF0A-CD3887AFC387}" dt="2021-09-13T18:35:40.755" v="68" actId="1076"/>
          <ac:picMkLst>
            <pc:docMk/>
            <pc:sldMk cId="1056590613" sldId="2076135999"/>
            <ac:picMk id="2050" creationId="{7A73E500-FF23-4449-8BCF-0C8028ECC90A}"/>
          </ac:picMkLst>
        </pc:picChg>
      </pc:sldChg>
    </pc:docChg>
  </pc:docChgLst>
  <pc:docChgLst>
    <pc:chgData name="David Warner" userId="S::david_dwarnerii.com#ext#@microsoft.onmicrosoft.com::acafcf14-4098-4a83-9425-e73571277a06" providerId="AD" clId="Web-{D64A7E2E-984D-4D13-A9F8-76FB88F5E9E5}"/>
    <pc:docChg chg="modSld">
      <pc:chgData name="David Warner" userId="S::david_dwarnerii.com#ext#@microsoft.onmicrosoft.com::acafcf14-4098-4a83-9425-e73571277a06" providerId="AD" clId="Web-{D64A7E2E-984D-4D13-A9F8-76FB88F5E9E5}" dt="2021-09-10T14:51:46.736" v="160"/>
      <pc:docMkLst>
        <pc:docMk/>
      </pc:docMkLst>
      <pc:sldChg chg="modSp">
        <pc:chgData name="David Warner" userId="S::david_dwarnerii.com#ext#@microsoft.onmicrosoft.com::acafcf14-4098-4a83-9425-e73571277a06" providerId="AD" clId="Web-{D64A7E2E-984D-4D13-A9F8-76FB88F5E9E5}" dt="2021-09-10T14:34:53.435" v="65" actId="20577"/>
        <pc:sldMkLst>
          <pc:docMk/>
          <pc:sldMk cId="2967945684" sldId="277"/>
        </pc:sldMkLst>
        <pc:spChg chg="mod">
          <ac:chgData name="David Warner" userId="S::david_dwarnerii.com#ext#@microsoft.onmicrosoft.com::acafcf14-4098-4a83-9425-e73571277a06" providerId="AD" clId="Web-{D64A7E2E-984D-4D13-A9F8-76FB88F5E9E5}" dt="2021-09-10T14:34:53.435" v="65"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D64A7E2E-984D-4D13-A9F8-76FB88F5E9E5}" dt="2021-09-10T14:34:32.075" v="61" actId="20577"/>
        <pc:sldMkLst>
          <pc:docMk/>
          <pc:sldMk cId="287163252" sldId="1567"/>
        </pc:sldMkLst>
        <pc:spChg chg="mod">
          <ac:chgData name="David Warner" userId="S::david_dwarnerii.com#ext#@microsoft.onmicrosoft.com::acafcf14-4098-4a83-9425-e73571277a06" providerId="AD" clId="Web-{D64A7E2E-984D-4D13-A9F8-76FB88F5E9E5}" dt="2021-09-10T14:34:32.075" v="61"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D64A7E2E-984D-4D13-A9F8-76FB88F5E9E5}" dt="2021-09-10T14:36:44.396" v="113"/>
        <pc:sldMkLst>
          <pc:docMk/>
          <pc:sldMk cId="3158043784" sldId="2068"/>
        </pc:sldMkLst>
        <pc:spChg chg="mod">
          <ac:chgData name="David Warner" userId="S::david_dwarnerii.com#ext#@microsoft.onmicrosoft.com::acafcf14-4098-4a83-9425-e73571277a06" providerId="AD" clId="Web-{D64A7E2E-984D-4D13-A9F8-76FB88F5E9E5}" dt="2021-09-10T14:34:24.777" v="57"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D64A7E2E-984D-4D13-A9F8-76FB88F5E9E5}" dt="2021-09-10T14:33:35.212" v="4" actId="1076"/>
          <ac:picMkLst>
            <pc:docMk/>
            <pc:sldMk cId="3158043784" sldId="2068"/>
            <ac:picMk id="11" creationId="{FD9C6DA4-75A9-49EA-8253-AB49EDE11CF2}"/>
          </ac:picMkLst>
        </pc:picChg>
        <pc:picChg chg="mod">
          <ac:chgData name="David Warner" userId="S::david_dwarnerii.com#ext#@microsoft.onmicrosoft.com::acafcf14-4098-4a83-9425-e73571277a06" providerId="AD" clId="Web-{D64A7E2E-984D-4D13-A9F8-76FB88F5E9E5}" dt="2021-09-10T14:36:44.396" v="113"/>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D64A7E2E-984D-4D13-A9F8-76FB88F5E9E5}" dt="2021-09-10T14:36:31.332" v="112"/>
        <pc:sldMkLst>
          <pc:docMk/>
          <pc:sldMk cId="1056590613" sldId="2076135999"/>
        </pc:sldMkLst>
        <pc:spChg chg="mod">
          <ac:chgData name="David Warner" userId="S::david_dwarnerii.com#ext#@microsoft.onmicrosoft.com::acafcf14-4098-4a83-9425-e73571277a06" providerId="AD" clId="Web-{D64A7E2E-984D-4D13-A9F8-76FB88F5E9E5}" dt="2021-09-10T14:36:07.596" v="107"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D64A7E2E-984D-4D13-A9F8-76FB88F5E9E5}" dt="2021-09-10T14:36:31.332" v="112"/>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D64A7E2E-984D-4D13-A9F8-76FB88F5E9E5}" dt="2021-09-10T14:36:17.206" v="111" actId="107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D64A7E2E-984D-4D13-A9F8-76FB88F5E9E5}" dt="2021-09-10T14:36:13.065" v="109" actId="1076"/>
          <ac:picMkLst>
            <pc:docMk/>
            <pc:sldMk cId="1056590613" sldId="2076135999"/>
            <ac:picMk id="2050" creationId="{7A73E500-FF23-4449-8BCF-0C8028ECC90A}"/>
          </ac:picMkLst>
        </pc:picChg>
      </pc:sldChg>
      <pc:sldChg chg="addSp">
        <pc:chgData name="David Warner" userId="S::david_dwarnerii.com#ext#@microsoft.onmicrosoft.com::acafcf14-4098-4a83-9425-e73571277a06" providerId="AD" clId="Web-{D64A7E2E-984D-4D13-A9F8-76FB88F5E9E5}" dt="2021-09-10T14:51:42.626" v="157"/>
        <pc:sldMkLst>
          <pc:docMk/>
          <pc:sldMk cId="1042411426" sldId="2076136275"/>
        </pc:sldMkLst>
        <pc:spChg chg="add">
          <ac:chgData name="David Warner" userId="S::david_dwarnerii.com#ext#@microsoft.onmicrosoft.com::acafcf14-4098-4a83-9425-e73571277a06" providerId="AD" clId="Web-{D64A7E2E-984D-4D13-A9F8-76FB88F5E9E5}" dt="2021-09-10T14:51:42.626" v="157"/>
          <ac:spMkLst>
            <pc:docMk/>
            <pc:sldMk cId="1042411426" sldId="2076136275"/>
            <ac:spMk id="3" creationId="{B6F61665-B9E8-4D0F-832F-83A37C324E1A}"/>
          </ac:spMkLst>
        </pc:spChg>
      </pc:sldChg>
      <pc:sldChg chg="addSp">
        <pc:chgData name="David Warner" userId="S::david_dwarnerii.com#ext#@microsoft.onmicrosoft.com::acafcf14-4098-4a83-9425-e73571277a06" providerId="AD" clId="Web-{D64A7E2E-984D-4D13-A9F8-76FB88F5E9E5}" dt="2021-09-10T14:51:38.860" v="155"/>
        <pc:sldMkLst>
          <pc:docMk/>
          <pc:sldMk cId="2259967023" sldId="2076136379"/>
        </pc:sldMkLst>
        <pc:spChg chg="add">
          <ac:chgData name="David Warner" userId="S::david_dwarnerii.com#ext#@microsoft.onmicrosoft.com::acafcf14-4098-4a83-9425-e73571277a06" providerId="AD" clId="Web-{D64A7E2E-984D-4D13-A9F8-76FB88F5E9E5}" dt="2021-09-10T14:51:38.860" v="155"/>
          <ac:spMkLst>
            <pc:docMk/>
            <pc:sldMk cId="2259967023" sldId="2076136379"/>
            <ac:spMk id="3" creationId="{C88F9783-C02F-4AC9-9B9D-813E492FC9BB}"/>
          </ac:spMkLst>
        </pc:spChg>
      </pc:sldChg>
      <pc:sldChg chg="addSp">
        <pc:chgData name="David Warner" userId="S::david_dwarnerii.com#ext#@microsoft.onmicrosoft.com::acafcf14-4098-4a83-9425-e73571277a06" providerId="AD" clId="Web-{D64A7E2E-984D-4D13-A9F8-76FB88F5E9E5}" dt="2021-09-10T14:51:39.704" v="156"/>
        <pc:sldMkLst>
          <pc:docMk/>
          <pc:sldMk cId="1884761934" sldId="2076136381"/>
        </pc:sldMkLst>
        <pc:spChg chg="add">
          <ac:chgData name="David Warner" userId="S::david_dwarnerii.com#ext#@microsoft.onmicrosoft.com::acafcf14-4098-4a83-9425-e73571277a06" providerId="AD" clId="Web-{D64A7E2E-984D-4D13-A9F8-76FB88F5E9E5}" dt="2021-09-10T14:51:39.704" v="156"/>
          <ac:spMkLst>
            <pc:docMk/>
            <pc:sldMk cId="1884761934" sldId="2076136381"/>
            <ac:spMk id="4" creationId="{7F74DF9E-610A-4D17-B903-161EBF8E823C}"/>
          </ac:spMkLst>
        </pc:spChg>
      </pc:sldChg>
      <pc:sldChg chg="addSp delSp modSp">
        <pc:chgData name="David Warner" userId="S::david_dwarnerii.com#ext#@microsoft.onmicrosoft.com::acafcf14-4098-4a83-9425-e73571277a06" providerId="AD" clId="Web-{D64A7E2E-984D-4D13-A9F8-76FB88F5E9E5}" dt="2021-09-10T14:51:20.388" v="154"/>
        <pc:sldMkLst>
          <pc:docMk/>
          <pc:sldMk cId="357588276" sldId="2076136388"/>
        </pc:sldMkLst>
        <pc:spChg chg="mod">
          <ac:chgData name="David Warner" userId="S::david_dwarnerii.com#ext#@microsoft.onmicrosoft.com::acafcf14-4098-4a83-9425-e73571277a06" providerId="AD" clId="Web-{D64A7E2E-984D-4D13-A9F8-76FB88F5E9E5}" dt="2021-09-10T14:49:36.132" v="134" actId="20577"/>
          <ac:spMkLst>
            <pc:docMk/>
            <pc:sldMk cId="357588276" sldId="2076136388"/>
            <ac:spMk id="13" creationId="{B8CC793B-C9E8-407C-A4A0-87D6E5167077}"/>
          </ac:spMkLst>
        </pc:spChg>
        <pc:spChg chg="mod">
          <ac:chgData name="David Warner" userId="S::david_dwarnerii.com#ext#@microsoft.onmicrosoft.com::acafcf14-4098-4a83-9425-e73571277a06" providerId="AD" clId="Web-{D64A7E2E-984D-4D13-A9F8-76FB88F5E9E5}" dt="2021-09-10T14:50:08.243" v="148" actId="1076"/>
          <ac:spMkLst>
            <pc:docMk/>
            <pc:sldMk cId="357588276" sldId="2076136388"/>
            <ac:spMk id="16" creationId="{D752D864-96F4-4B2F-80C7-846A55E3D17E}"/>
          </ac:spMkLst>
        </pc:spChg>
        <pc:picChg chg="add mod modCrop">
          <ac:chgData name="David Warner" userId="S::david_dwarnerii.com#ext#@microsoft.onmicrosoft.com::acafcf14-4098-4a83-9425-e73571277a06" providerId="AD" clId="Web-{D64A7E2E-984D-4D13-A9F8-76FB88F5E9E5}" dt="2021-09-10T14:51:20.388" v="154"/>
          <ac:picMkLst>
            <pc:docMk/>
            <pc:sldMk cId="357588276" sldId="2076136388"/>
            <ac:picMk id="2" creationId="{042B6175-9B62-489A-BEA8-D44FF1ADB2FE}"/>
          </ac:picMkLst>
        </pc:picChg>
        <pc:picChg chg="del">
          <ac:chgData name="David Warner" userId="S::david_dwarnerii.com#ext#@microsoft.onmicrosoft.com::acafcf14-4098-4a83-9425-e73571277a06" providerId="AD" clId="Web-{D64A7E2E-984D-4D13-A9F8-76FB88F5E9E5}" dt="2021-09-10T14:51:01.621" v="149"/>
          <ac:picMkLst>
            <pc:docMk/>
            <pc:sldMk cId="357588276" sldId="2076136388"/>
            <ac:picMk id="4" creationId="{1733E532-B2F3-422C-B10C-F42C09BB09AC}"/>
          </ac:picMkLst>
        </pc:picChg>
      </pc:sldChg>
      <pc:sldChg chg="addSp">
        <pc:chgData name="David Warner" userId="S::david_dwarnerii.com#ext#@microsoft.onmicrosoft.com::acafcf14-4098-4a83-9425-e73571277a06" providerId="AD" clId="Web-{D64A7E2E-984D-4D13-A9F8-76FB88F5E9E5}" dt="2021-09-10T14:51:44.845" v="158"/>
        <pc:sldMkLst>
          <pc:docMk/>
          <pc:sldMk cId="4070501225" sldId="2076136392"/>
        </pc:sldMkLst>
        <pc:spChg chg="add">
          <ac:chgData name="David Warner" userId="S::david_dwarnerii.com#ext#@microsoft.onmicrosoft.com::acafcf14-4098-4a83-9425-e73571277a06" providerId="AD" clId="Web-{D64A7E2E-984D-4D13-A9F8-76FB88F5E9E5}" dt="2021-09-10T14:51:44.845" v="158"/>
          <ac:spMkLst>
            <pc:docMk/>
            <pc:sldMk cId="4070501225" sldId="2076136392"/>
            <ac:spMk id="2" creationId="{D74800EC-6C80-4668-85BC-7E5A2795AB16}"/>
          </ac:spMkLst>
        </pc:spChg>
      </pc:sldChg>
      <pc:sldChg chg="addSp modSp">
        <pc:chgData name="David Warner" userId="S::david_dwarnerii.com#ext#@microsoft.onmicrosoft.com::acafcf14-4098-4a83-9425-e73571277a06" providerId="AD" clId="Web-{D64A7E2E-984D-4D13-A9F8-76FB88F5E9E5}" dt="2021-09-10T14:49:08.146" v="127" actId="1076"/>
        <pc:sldMkLst>
          <pc:docMk/>
          <pc:sldMk cId="1374769157" sldId="2076137639"/>
        </pc:sldMkLst>
        <pc:spChg chg="add mod">
          <ac:chgData name="David Warner" userId="S::david_dwarnerii.com#ext#@microsoft.onmicrosoft.com::acafcf14-4098-4a83-9425-e73571277a06" providerId="AD" clId="Web-{D64A7E2E-984D-4D13-A9F8-76FB88F5E9E5}" dt="2021-09-10T14:49:08.146" v="127" actId="1076"/>
          <ac:spMkLst>
            <pc:docMk/>
            <pc:sldMk cId="1374769157" sldId="2076137639"/>
            <ac:spMk id="2" creationId="{C7423E62-9B25-4480-8938-1C1EE7E496FE}"/>
          </ac:spMkLst>
        </pc:spChg>
      </pc:sldChg>
      <pc:sldChg chg="addSp">
        <pc:chgData name="David Warner" userId="S::david_dwarnerii.com#ext#@microsoft.onmicrosoft.com::acafcf14-4098-4a83-9425-e73571277a06" providerId="AD" clId="Web-{D64A7E2E-984D-4D13-A9F8-76FB88F5E9E5}" dt="2021-09-10T14:51:45.705" v="159"/>
        <pc:sldMkLst>
          <pc:docMk/>
          <pc:sldMk cId="1601799563" sldId="2134805597"/>
        </pc:sldMkLst>
        <pc:spChg chg="add">
          <ac:chgData name="David Warner" userId="S::david_dwarnerii.com#ext#@microsoft.onmicrosoft.com::acafcf14-4098-4a83-9425-e73571277a06" providerId="AD" clId="Web-{D64A7E2E-984D-4D13-A9F8-76FB88F5E9E5}" dt="2021-09-10T14:51:45.705" v="159"/>
          <ac:spMkLst>
            <pc:docMk/>
            <pc:sldMk cId="1601799563" sldId="2134805597"/>
            <ac:spMk id="4" creationId="{07618F8B-F252-4FB8-966D-2739422F37A8}"/>
          </ac:spMkLst>
        </pc:spChg>
      </pc:sldChg>
      <pc:sldChg chg="addSp">
        <pc:chgData name="David Warner" userId="S::david_dwarnerii.com#ext#@microsoft.onmicrosoft.com::acafcf14-4098-4a83-9425-e73571277a06" providerId="AD" clId="Web-{D64A7E2E-984D-4D13-A9F8-76FB88F5E9E5}" dt="2021-09-10T14:51:46.736" v="160"/>
        <pc:sldMkLst>
          <pc:docMk/>
          <pc:sldMk cId="4001284136" sldId="2134805598"/>
        </pc:sldMkLst>
        <pc:spChg chg="add">
          <ac:chgData name="David Warner" userId="S::david_dwarnerii.com#ext#@microsoft.onmicrosoft.com::acafcf14-4098-4a83-9425-e73571277a06" providerId="AD" clId="Web-{D64A7E2E-984D-4D13-A9F8-76FB88F5E9E5}" dt="2021-09-10T14:51:46.736" v="160"/>
          <ac:spMkLst>
            <pc:docMk/>
            <pc:sldMk cId="4001284136" sldId="2134805598"/>
            <ac:spMk id="8" creationId="{0D6F4863-6544-4583-88E1-AA6F84BA05EF}"/>
          </ac:spMkLst>
        </pc:spChg>
      </pc:sldChg>
    </pc:docChg>
  </pc:docChgLst>
  <pc:docChgLst>
    <pc:chgData name="Hugo Bernier" userId="846ef6cd-3f11-462c-a4be-44fff9f1a751" providerId="ADAL" clId="{3B14BC7A-F64E-4350-8DE1-8E4D9E4B72E2}"/>
    <pc:docChg chg="modSld">
      <pc:chgData name="Hugo Bernier" userId="846ef6cd-3f11-462c-a4be-44fff9f1a751" providerId="ADAL" clId="{3B14BC7A-F64E-4350-8DE1-8E4D9E4B72E2}" dt="2021-08-17T12:29:56.420" v="0" actId="729"/>
      <pc:docMkLst>
        <pc:docMk/>
      </pc:docMkLst>
      <pc:sldChg chg="mod modShow">
        <pc:chgData name="Hugo Bernier" userId="846ef6cd-3f11-462c-a4be-44fff9f1a751" providerId="ADAL" clId="{3B14BC7A-F64E-4350-8DE1-8E4D9E4B72E2}" dt="2021-08-17T12:29:56.420" v="0" actId="729"/>
        <pc:sldMkLst>
          <pc:docMk/>
          <pc:sldMk cId="2225302410" sldId="2134805599"/>
        </pc:sldMkLst>
      </pc:sldChg>
    </pc:docChg>
  </pc:docChgLst>
  <pc:docChgLst>
    <pc:chgData name="Gautam Sheth" userId="S::gautam.sheth_valointranet.com#ext#@microsoft.onmicrosoft.com::97082ee2-311e-48ee-9eb5-5105b8086c9e" providerId="AD" clId="Web-{87E4D507-2411-A319-A073-E0DA96CA3338}"/>
    <pc:docChg chg="modSld">
      <pc:chgData name="Gautam Sheth" userId="S::gautam.sheth_valointranet.com#ext#@microsoft.onmicrosoft.com::97082ee2-311e-48ee-9eb5-5105b8086c9e" providerId="AD" clId="Web-{87E4D507-2411-A319-A073-E0DA96CA3338}" dt="2022-03-17T12:26:00.773" v="18" actId="1076"/>
      <pc:docMkLst>
        <pc:docMk/>
      </pc:docMkLst>
      <pc:sldChg chg="modSp">
        <pc:chgData name="Gautam Sheth" userId="S::gautam.sheth_valointranet.com#ext#@microsoft.onmicrosoft.com::97082ee2-311e-48ee-9eb5-5105b8086c9e" providerId="AD" clId="Web-{87E4D507-2411-A319-A073-E0DA96CA3338}" dt="2022-03-17T12:26:00.773" v="18" actId="1076"/>
        <pc:sldMkLst>
          <pc:docMk/>
          <pc:sldMk cId="1884761934" sldId="2076136381"/>
        </pc:sldMkLst>
        <pc:spChg chg="mod">
          <ac:chgData name="Gautam Sheth" userId="S::gautam.sheth_valointranet.com#ext#@microsoft.onmicrosoft.com::97082ee2-311e-48ee-9eb5-5105b8086c9e" providerId="AD" clId="Web-{87E4D507-2411-A319-A073-E0DA96CA3338}" dt="2022-03-17T12:26:00.773" v="18"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87E4D507-2411-A319-A073-E0DA96CA3338}" dt="2022-03-17T12:25:35.506" v="17" actId="20577"/>
          <ac:spMkLst>
            <pc:docMk/>
            <pc:sldMk cId="1884761934" sldId="2076136381"/>
            <ac:spMk id="79" creationId="{BC688EBE-40B5-498C-91C5-18E7EAB6AFFE}"/>
          </ac:spMkLst>
        </pc:spChg>
      </pc:sldChg>
    </pc:docChg>
  </pc:docChgLst>
  <pc:docChgLst>
    <pc:chgData name="Wictor Wilén" userId="c70b8edd-f3ba-4e44-94a1-9cab9cee53de" providerId="ADAL" clId="{8E6C8B94-43EC-461E-B8F6-59D5435C1F8A}"/>
    <pc:docChg chg="undo redo custSel modSld">
      <pc:chgData name="Wictor Wilén" userId="c70b8edd-f3ba-4e44-94a1-9cab9cee53de" providerId="ADAL" clId="{8E6C8B94-43EC-461E-B8F6-59D5435C1F8A}" dt="2021-08-19T11:27:13.727" v="82" actId="108"/>
      <pc:docMkLst>
        <pc:docMk/>
      </pc:docMkLst>
      <pc:sldChg chg="addSp delSp modSp mod">
        <pc:chgData name="Wictor Wilén" userId="c70b8edd-f3ba-4e44-94a1-9cab9cee53de" providerId="ADAL" clId="{8E6C8B94-43EC-461E-B8F6-59D5435C1F8A}" dt="2021-08-19T11:27:13.727" v="82" actId="108"/>
        <pc:sldMkLst>
          <pc:docMk/>
          <pc:sldMk cId="1042411426" sldId="2076136275"/>
        </pc:sldMkLst>
        <pc:spChg chg="del">
          <ac:chgData name="Wictor Wilén" userId="c70b8edd-f3ba-4e44-94a1-9cab9cee53de" providerId="ADAL" clId="{8E6C8B94-43EC-461E-B8F6-59D5435C1F8A}" dt="2021-08-19T07:19:13.810" v="0" actId="478"/>
          <ac:spMkLst>
            <pc:docMk/>
            <pc:sldMk cId="1042411426" sldId="2076136275"/>
            <ac:spMk id="3" creationId="{50515A25-CF6E-42E0-A398-B117BB6F35F4}"/>
          </ac:spMkLst>
        </pc:spChg>
        <pc:spChg chg="mod">
          <ac:chgData name="Wictor Wilén" userId="c70b8edd-f3ba-4e44-94a1-9cab9cee53de" providerId="ADAL" clId="{8E6C8B94-43EC-461E-B8F6-59D5435C1F8A}" dt="2021-08-19T11:26:13.364" v="75" actId="20577"/>
          <ac:spMkLst>
            <pc:docMk/>
            <pc:sldMk cId="1042411426" sldId="2076136275"/>
            <ac:spMk id="30" creationId="{93A90230-15CD-41D7-B6A8-64A4A72B6B73}"/>
          </ac:spMkLst>
        </pc:spChg>
        <pc:spChg chg="mod">
          <ac:chgData name="Wictor Wilén" userId="c70b8edd-f3ba-4e44-94a1-9cab9cee53de" providerId="ADAL" clId="{8E6C8B94-43EC-461E-B8F6-59D5435C1F8A}" dt="2021-08-19T07:26:45.481" v="38" actId="207"/>
          <ac:spMkLst>
            <pc:docMk/>
            <pc:sldMk cId="1042411426" sldId="2076136275"/>
            <ac:spMk id="70" creationId="{174F958A-FBA1-4F60-AFAD-ABB7FE94DD87}"/>
          </ac:spMkLst>
        </pc:spChg>
        <pc:picChg chg="add mod">
          <ac:chgData name="Wictor Wilén" userId="c70b8edd-f3ba-4e44-94a1-9cab9cee53de" providerId="ADAL" clId="{8E6C8B94-43EC-461E-B8F6-59D5435C1F8A}" dt="2021-08-19T11:27:13.727" v="82" actId="108"/>
          <ac:picMkLst>
            <pc:docMk/>
            <pc:sldMk cId="1042411426" sldId="2076136275"/>
            <ac:picMk id="4" creationId="{17BE1046-4CC2-4D90-A20C-1C6FEFF59D49}"/>
          </ac:picMkLst>
        </pc:picChg>
        <pc:picChg chg="del">
          <ac:chgData name="Wictor Wilén" userId="c70b8edd-f3ba-4e44-94a1-9cab9cee53de" providerId="ADAL" clId="{8E6C8B94-43EC-461E-B8F6-59D5435C1F8A}" dt="2021-08-19T07:20:50.750" v="25" actId="478"/>
          <ac:picMkLst>
            <pc:docMk/>
            <pc:sldMk cId="1042411426" sldId="2076136275"/>
            <ac:picMk id="5" creationId="{AE1A936F-EDD2-4F9F-95CF-88AF8A66D900}"/>
          </ac:picMkLst>
        </pc:picChg>
        <pc:picChg chg="add del mod">
          <ac:chgData name="Wictor Wilén" userId="c70b8edd-f3ba-4e44-94a1-9cab9cee53de" providerId="ADAL" clId="{8E6C8B94-43EC-461E-B8F6-59D5435C1F8A}" dt="2021-08-19T11:26:59.555" v="76" actId="478"/>
          <ac:picMkLst>
            <pc:docMk/>
            <pc:sldMk cId="1042411426" sldId="2076136275"/>
            <ac:picMk id="19" creationId="{3361199A-145E-486D-80FC-AD6BA3E0B7FE}"/>
          </ac:picMkLst>
        </pc:picChg>
        <pc:picChg chg="del">
          <ac:chgData name="Wictor Wilén" userId="c70b8edd-f3ba-4e44-94a1-9cab9cee53de" providerId="ADAL" clId="{8E6C8B94-43EC-461E-B8F6-59D5435C1F8A}" dt="2021-08-19T07:22:01.280" v="33" actId="478"/>
          <ac:picMkLst>
            <pc:docMk/>
            <pc:sldMk cId="1042411426" sldId="2076136275"/>
            <ac:picMk id="21" creationId="{582EBDEA-F00A-4CE5-BE94-8237E5F639CB}"/>
          </ac:picMkLst>
        </pc:picChg>
        <pc:picChg chg="add mod">
          <ac:chgData name="Wictor Wilén" userId="c70b8edd-f3ba-4e44-94a1-9cab9cee53de" providerId="ADAL" clId="{8E6C8B94-43EC-461E-B8F6-59D5435C1F8A}" dt="2021-08-19T07:22:04.708" v="37" actId="1076"/>
          <ac:picMkLst>
            <pc:docMk/>
            <pc:sldMk cId="1042411426" sldId="2076136275"/>
            <ac:picMk id="22" creationId="{D0354124-749D-4FA6-89B6-26DBB07C3786}"/>
          </ac:picMkLst>
        </pc:picChg>
      </pc:sldChg>
    </pc:docChg>
  </pc:docChgLst>
  <pc:docChgLst>
    <pc:chgData name="David Warner" userId="S::david_dwarnerii.com#ext#@microsoft.onmicrosoft.com::acafcf14-4098-4a83-9425-e73571277a06" providerId="AD" clId="Web-{FD05EDBA-4B2D-430C-BC2C-2C27B5833845}"/>
    <pc:docChg chg="modSld">
      <pc:chgData name="David Warner" userId="S::david_dwarnerii.com#ext#@microsoft.onmicrosoft.com::acafcf14-4098-4a83-9425-e73571277a06" providerId="AD" clId="Web-{FD05EDBA-4B2D-430C-BC2C-2C27B5833845}" dt="2021-11-25T06:02:28.121" v="5" actId="20577"/>
      <pc:docMkLst>
        <pc:docMk/>
      </pc:docMkLst>
      <pc:sldChg chg="modSp">
        <pc:chgData name="David Warner" userId="S::david_dwarnerii.com#ext#@microsoft.onmicrosoft.com::acafcf14-4098-4a83-9425-e73571277a06" providerId="AD" clId="Web-{FD05EDBA-4B2D-430C-BC2C-2C27B5833845}" dt="2021-11-25T06:02:12.104" v="1" actId="20577"/>
        <pc:sldMkLst>
          <pc:docMk/>
          <pc:sldMk cId="3158043784" sldId="2068"/>
        </pc:sldMkLst>
        <pc:spChg chg="mod">
          <ac:chgData name="David Warner" userId="S::david_dwarnerii.com#ext#@microsoft.onmicrosoft.com::acafcf14-4098-4a83-9425-e73571277a06" providerId="AD" clId="Web-{FD05EDBA-4B2D-430C-BC2C-2C27B5833845}" dt="2021-11-25T06:02:12.104" v="1"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FD05EDBA-4B2D-430C-BC2C-2C27B5833845}" dt="2021-11-25T06:02:28.121" v="5" actId="20577"/>
        <pc:sldMkLst>
          <pc:docMk/>
          <pc:sldMk cId="1056590613" sldId="2076135999"/>
        </pc:sldMkLst>
        <pc:spChg chg="mod">
          <ac:chgData name="David Warner" userId="S::david_dwarnerii.com#ext#@microsoft.onmicrosoft.com::acafcf14-4098-4a83-9425-e73571277a06" providerId="AD" clId="Web-{FD05EDBA-4B2D-430C-BC2C-2C27B5833845}" dt="2021-11-25T06:02:28.121" v="5" actId="20577"/>
          <ac:spMkLst>
            <pc:docMk/>
            <pc:sldMk cId="1056590613" sldId="2076135999"/>
            <ac:spMk id="10" creationId="{2F9D74B7-8175-43F4-B9E3-807C4AE2FA45}"/>
          </ac:spMkLst>
        </pc:spChg>
      </pc:sldChg>
    </pc:docChg>
  </pc:docChgLst>
  <pc:docChgLst>
    <pc:chgData name="Bert Jansen" userId="60478ee6-b91e-4777-b5ab-ff75f809c97c" providerId="ADAL" clId="{BCA5BF60-3E58-4467-AFD3-018DEF15EC60}"/>
    <pc:docChg chg="custSel addSld delSld modSld modSection">
      <pc:chgData name="Bert Jansen" userId="60478ee6-b91e-4777-b5ab-ff75f809c97c" providerId="ADAL" clId="{BCA5BF60-3E58-4467-AFD3-018DEF15EC60}" dt="2022-03-31T08:35:30.816" v="291" actId="113"/>
      <pc:docMkLst>
        <pc:docMk/>
      </pc:docMkLst>
      <pc:sldChg chg="addSp delSp modSp mod">
        <pc:chgData name="Bert Jansen" userId="60478ee6-b91e-4777-b5ab-ff75f809c97c" providerId="ADAL" clId="{BCA5BF60-3E58-4467-AFD3-018DEF15EC60}" dt="2022-03-31T08:35:30.816" v="291" actId="113"/>
        <pc:sldMkLst>
          <pc:docMk/>
          <pc:sldMk cId="2259967023" sldId="2076136379"/>
        </pc:sldMkLst>
        <pc:spChg chg="del">
          <ac:chgData name="Bert Jansen" userId="60478ee6-b91e-4777-b5ab-ff75f809c97c" providerId="ADAL" clId="{BCA5BF60-3E58-4467-AFD3-018DEF15EC60}" dt="2022-03-31T06:52:01.831" v="2" actId="478"/>
          <ac:spMkLst>
            <pc:docMk/>
            <pc:sldMk cId="2259967023" sldId="2076136379"/>
            <ac:spMk id="4" creationId="{36E13A10-A195-474F-9288-49767A0C4CFC}"/>
          </ac:spMkLst>
        </pc:spChg>
        <pc:spChg chg="mod">
          <ac:chgData name="Bert Jansen" userId="60478ee6-b91e-4777-b5ab-ff75f809c97c" providerId="ADAL" clId="{BCA5BF60-3E58-4467-AFD3-018DEF15EC60}" dt="2022-03-31T07:03:24.619" v="230" actId="20577"/>
          <ac:spMkLst>
            <pc:docMk/>
            <pc:sldMk cId="2259967023" sldId="2076136379"/>
            <ac:spMk id="38" creationId="{57B24740-2702-48F7-9662-72DC62FDA166}"/>
          </ac:spMkLst>
        </pc:spChg>
        <pc:spChg chg="mod">
          <ac:chgData name="Bert Jansen" userId="60478ee6-b91e-4777-b5ab-ff75f809c97c" providerId="ADAL" clId="{BCA5BF60-3E58-4467-AFD3-018DEF15EC60}" dt="2022-03-31T08:35:30.816" v="291" actId="113"/>
          <ac:spMkLst>
            <pc:docMk/>
            <pc:sldMk cId="2259967023" sldId="2076136379"/>
            <ac:spMk id="79" creationId="{BC688EBE-40B5-498C-91C5-18E7EAB6AFFE}"/>
          </ac:spMkLst>
        </pc:spChg>
        <pc:spChg chg="mod">
          <ac:chgData name="Bert Jansen" userId="60478ee6-b91e-4777-b5ab-ff75f809c97c" providerId="ADAL" clId="{BCA5BF60-3E58-4467-AFD3-018DEF15EC60}" dt="2022-03-31T08:35:18.431" v="266" actId="113"/>
          <ac:spMkLst>
            <pc:docMk/>
            <pc:sldMk cId="2259967023" sldId="2076136379"/>
            <ac:spMk id="81" creationId="{1245D908-BDE2-4087-82F6-3DBC148662F5}"/>
          </ac:spMkLst>
        </pc:spChg>
        <pc:picChg chg="del mod">
          <ac:chgData name="Bert Jansen" userId="60478ee6-b91e-4777-b5ab-ff75f809c97c" providerId="ADAL" clId="{BCA5BF60-3E58-4467-AFD3-018DEF15EC60}" dt="2022-03-31T07:02:20.710" v="227" actId="478"/>
          <ac:picMkLst>
            <pc:docMk/>
            <pc:sldMk cId="2259967023" sldId="2076136379"/>
            <ac:picMk id="20" creationId="{01D64D35-B761-4B1D-9EEC-5545D5FC9F00}"/>
          </ac:picMkLst>
        </pc:picChg>
        <pc:picChg chg="add mod">
          <ac:chgData name="Bert Jansen" userId="60478ee6-b91e-4777-b5ab-ff75f809c97c" providerId="ADAL" clId="{BCA5BF60-3E58-4467-AFD3-018DEF15EC60}" dt="2022-03-31T07:02:30.501" v="228" actId="14100"/>
          <ac:picMkLst>
            <pc:docMk/>
            <pc:sldMk cId="2259967023" sldId="2076136379"/>
            <ac:picMk id="21" creationId="{819A11F6-8EAC-4541-B816-18370C461835}"/>
          </ac:picMkLst>
        </pc:picChg>
        <pc:picChg chg="del">
          <ac:chgData name="Bert Jansen" userId="60478ee6-b91e-4777-b5ab-ff75f809c97c" providerId="ADAL" clId="{BCA5BF60-3E58-4467-AFD3-018DEF15EC60}" dt="2022-03-31T07:02:01.959" v="223" actId="478"/>
          <ac:picMkLst>
            <pc:docMk/>
            <pc:sldMk cId="2259967023" sldId="2076136379"/>
            <ac:picMk id="24" creationId="{CF19D33F-19D3-4CB4-AF28-496B8B702303}"/>
          </ac:picMkLst>
        </pc:picChg>
        <pc:picChg chg="add mod">
          <ac:chgData name="Bert Jansen" userId="60478ee6-b91e-4777-b5ab-ff75f809c97c" providerId="ADAL" clId="{BCA5BF60-3E58-4467-AFD3-018DEF15EC60}" dt="2022-03-31T07:02:05.454" v="224" actId="14100"/>
          <ac:picMkLst>
            <pc:docMk/>
            <pc:sldMk cId="2259967023" sldId="2076136379"/>
            <ac:picMk id="26" creationId="{96454684-1BCE-476F-87BD-B6CFE2F24E74}"/>
          </ac:picMkLst>
        </pc:picChg>
      </pc:sldChg>
      <pc:sldChg chg="addSp delSp modSp mod">
        <pc:chgData name="Bert Jansen" userId="60478ee6-b91e-4777-b5ab-ff75f809c97c" providerId="ADAL" clId="{BCA5BF60-3E58-4467-AFD3-018DEF15EC60}" dt="2022-03-31T08:34:48.691" v="239" actId="20577"/>
        <pc:sldMkLst>
          <pc:docMk/>
          <pc:sldMk cId="1884761934" sldId="2076136381"/>
        </pc:sldMkLst>
        <pc:spChg chg="mod">
          <ac:chgData name="Bert Jansen" userId="60478ee6-b91e-4777-b5ab-ff75f809c97c" providerId="ADAL" clId="{BCA5BF60-3E58-4467-AFD3-018DEF15EC60}" dt="2022-03-31T08:34:48.691" v="239" actId="20577"/>
          <ac:spMkLst>
            <pc:docMk/>
            <pc:sldMk cId="1884761934" sldId="2076136381"/>
            <ac:spMk id="38" creationId="{57B24740-2702-48F7-9662-72DC62FDA166}"/>
          </ac:spMkLst>
        </pc:spChg>
        <pc:picChg chg="add mod">
          <ac:chgData name="Bert Jansen" userId="60478ee6-b91e-4777-b5ab-ff75f809c97c" providerId="ADAL" clId="{BCA5BF60-3E58-4467-AFD3-018DEF15EC60}" dt="2022-03-31T08:34:37.304" v="237" actId="14100"/>
          <ac:picMkLst>
            <pc:docMk/>
            <pc:sldMk cId="1884761934" sldId="2076136381"/>
            <ac:picMk id="19" creationId="{98AA9DF7-835A-410D-A21C-2B012BDFFAA6}"/>
          </ac:picMkLst>
        </pc:picChg>
        <pc:picChg chg="del">
          <ac:chgData name="Bert Jansen" userId="60478ee6-b91e-4777-b5ab-ff75f809c97c" providerId="ADAL" clId="{BCA5BF60-3E58-4467-AFD3-018DEF15EC60}" dt="2022-03-31T08:34:35.106" v="236" actId="478"/>
          <ac:picMkLst>
            <pc:docMk/>
            <pc:sldMk cId="1884761934" sldId="2076136381"/>
            <ac:picMk id="20" creationId="{27039063-6DDD-45D5-86E0-40468DDD8442}"/>
          </ac:picMkLst>
        </pc:picChg>
      </pc:sldChg>
      <pc:sldChg chg="del">
        <pc:chgData name="Bert Jansen" userId="60478ee6-b91e-4777-b5ab-ff75f809c97c" providerId="ADAL" clId="{BCA5BF60-3E58-4467-AFD3-018DEF15EC60}" dt="2022-03-31T06:51:58.626" v="1" actId="47"/>
        <pc:sldMkLst>
          <pc:docMk/>
          <pc:sldMk cId="2087414649" sldId="2076136396"/>
        </pc:sldMkLst>
      </pc:sldChg>
      <pc:sldChg chg="add">
        <pc:chgData name="Bert Jansen" userId="60478ee6-b91e-4777-b5ab-ff75f809c97c" providerId="ADAL" clId="{BCA5BF60-3E58-4467-AFD3-018DEF15EC60}" dt="2022-03-31T06:51:54.468" v="0"/>
        <pc:sldMkLst>
          <pc:docMk/>
          <pc:sldMk cId="566393320" sldId="2076136397"/>
        </pc:sldMkLst>
      </pc:sldChg>
      <pc:sldChg chg="add">
        <pc:chgData name="Bert Jansen" userId="60478ee6-b91e-4777-b5ab-ff75f809c97c" providerId="ADAL" clId="{BCA5BF60-3E58-4467-AFD3-018DEF15EC60}" dt="2022-03-31T06:53:25.459" v="11"/>
        <pc:sldMkLst>
          <pc:docMk/>
          <pc:sldMk cId="2728924363" sldId="2076136398"/>
        </pc:sldMkLst>
      </pc:sldChg>
    </pc:docChg>
  </pc:docChgLst>
  <pc:docChgLst>
    <pc:chgData name="April Dunnam" userId="S::apdunnam@microsoft.com::562b7256-5259-47b4-83a3-59bfd87a28e0" providerId="AD" clId="Web-{A530E1CA-1A6E-8337-8C9E-6DC6E65A6FF4}"/>
    <pc:docChg chg="modSld">
      <pc:chgData name="April Dunnam" userId="S::apdunnam@microsoft.com::562b7256-5259-47b4-83a3-59bfd87a28e0" providerId="AD" clId="Web-{A530E1CA-1A6E-8337-8C9E-6DC6E65A6FF4}" dt="2022-01-19T15:18:41.307" v="61" actId="1076"/>
      <pc:docMkLst>
        <pc:docMk/>
      </pc:docMkLst>
      <pc:sldChg chg="addSp delSp modSp">
        <pc:chgData name="April Dunnam" userId="S::apdunnam@microsoft.com::562b7256-5259-47b4-83a3-59bfd87a28e0" providerId="AD" clId="Web-{A530E1CA-1A6E-8337-8C9E-6DC6E65A6FF4}" dt="2022-01-19T15:18:41.307" v="61" actId="1076"/>
        <pc:sldMkLst>
          <pc:docMk/>
          <pc:sldMk cId="2225302410" sldId="2134805599"/>
        </pc:sldMkLst>
        <pc:spChg chg="mod">
          <ac:chgData name="April Dunnam" userId="S::apdunnam@microsoft.com::562b7256-5259-47b4-83a3-59bfd87a28e0" providerId="AD" clId="Web-{A530E1CA-1A6E-8337-8C9E-6DC6E65A6FF4}" dt="2022-01-19T15:18:24.822" v="56" actId="1076"/>
          <ac:spMkLst>
            <pc:docMk/>
            <pc:sldMk cId="2225302410" sldId="2134805599"/>
            <ac:spMk id="11" creationId="{B571AD0C-3126-4280-A183-60F644787939}"/>
          </ac:spMkLst>
        </pc:spChg>
        <pc:picChg chg="mod">
          <ac:chgData name="April Dunnam" userId="S::apdunnam@microsoft.com::562b7256-5259-47b4-83a3-59bfd87a28e0" providerId="AD" clId="Web-{A530E1CA-1A6E-8337-8C9E-6DC6E65A6FF4}" dt="2022-01-19T15:18:28.807" v="57" actId="1076"/>
          <ac:picMkLst>
            <pc:docMk/>
            <pc:sldMk cId="2225302410" sldId="2134805599"/>
            <ac:picMk id="10" creationId="{0827BF03-F283-4E7F-935F-5803F81F153E}"/>
          </ac:picMkLst>
        </pc:picChg>
        <pc:picChg chg="del">
          <ac:chgData name="April Dunnam" userId="S::apdunnam@microsoft.com::562b7256-5259-47b4-83a3-59bfd87a28e0" providerId="AD" clId="Web-{A530E1CA-1A6E-8337-8C9E-6DC6E65A6FF4}" dt="2022-01-19T15:18:07.930" v="49"/>
          <ac:picMkLst>
            <pc:docMk/>
            <pc:sldMk cId="2225302410" sldId="2134805599"/>
            <ac:picMk id="18" creationId="{B9C8FEF1-3F1A-4AE8-942A-F2D7C49EDC24}"/>
          </ac:picMkLst>
        </pc:picChg>
        <pc:picChg chg="del">
          <ac:chgData name="April Dunnam" userId="S::apdunnam@microsoft.com::562b7256-5259-47b4-83a3-59bfd87a28e0" providerId="AD" clId="Web-{A530E1CA-1A6E-8337-8C9E-6DC6E65A6FF4}" dt="2022-01-19T15:18:07.009" v="48"/>
          <ac:picMkLst>
            <pc:docMk/>
            <pc:sldMk cId="2225302410" sldId="2134805599"/>
            <ac:picMk id="20" creationId="{0BB9C28A-D8FC-40C5-B72B-80B662ED11E0}"/>
          </ac:picMkLst>
        </pc:picChg>
        <pc:picChg chg="add mod">
          <ac:chgData name="April Dunnam" userId="S::apdunnam@microsoft.com::562b7256-5259-47b4-83a3-59bfd87a28e0" providerId="AD" clId="Web-{A530E1CA-1A6E-8337-8C9E-6DC6E65A6FF4}" dt="2022-01-19T15:18:32.979" v="58" actId="1076"/>
          <ac:picMkLst>
            <pc:docMk/>
            <pc:sldMk cId="2225302410" sldId="2134805599"/>
            <ac:picMk id="24" creationId="{131C2A70-920E-4E3A-B85E-179C88DCB814}"/>
          </ac:picMkLst>
        </pc:picChg>
        <pc:picChg chg="add mod">
          <ac:chgData name="April Dunnam" userId="S::apdunnam@microsoft.com::562b7256-5259-47b4-83a3-59bfd87a28e0" providerId="AD" clId="Web-{A530E1CA-1A6E-8337-8C9E-6DC6E65A6FF4}" dt="2022-01-19T15:18:41.307" v="61" actId="1076"/>
          <ac:picMkLst>
            <pc:docMk/>
            <pc:sldMk cId="2225302410" sldId="2134805599"/>
            <ac:picMk id="25" creationId="{3AB2ECD9-330F-4B1C-85DF-E7C6051DD023}"/>
          </ac:picMkLst>
        </pc:picChg>
        <pc:picChg chg="add mod">
          <ac:chgData name="April Dunnam" userId="S::apdunnam@microsoft.com::562b7256-5259-47b4-83a3-59bfd87a28e0" providerId="AD" clId="Web-{A530E1CA-1A6E-8337-8C9E-6DC6E65A6FF4}" dt="2022-01-19T15:18:39.010" v="60" actId="1076"/>
          <ac:picMkLst>
            <pc:docMk/>
            <pc:sldMk cId="2225302410" sldId="2134805599"/>
            <ac:picMk id="26" creationId="{0937CDDE-EFBA-4CA8-B5E7-DEF05BD540A9}"/>
          </ac:picMkLst>
        </pc:picChg>
        <pc:picChg chg="mod">
          <ac:chgData name="April Dunnam" userId="S::apdunnam@microsoft.com::562b7256-5259-47b4-83a3-59bfd87a28e0" providerId="AD" clId="Web-{A530E1CA-1A6E-8337-8C9E-6DC6E65A6FF4}" dt="2022-01-19T15:15:57.470" v="0"/>
          <ac:picMkLst>
            <pc:docMk/>
            <pc:sldMk cId="2225302410" sldId="2134805599"/>
            <ac:picMk id="1026" creationId="{4D140B0D-4C16-4578-996C-8C3F5F859B8B}"/>
          </ac:picMkLst>
        </pc:picChg>
      </pc:sldChg>
    </pc:docChg>
  </pc:docChgLst>
  <pc:docChgLst>
    <pc:chgData name="Wictor Wilén" userId="c70b8edd-f3ba-4e44-94a1-9cab9cee53de" providerId="ADAL" clId="{E6730B2C-24F3-419D-BCE6-99013987170A}"/>
    <pc:docChg chg="undo redo custSel modSld">
      <pc:chgData name="Wictor Wilén" userId="c70b8edd-f3ba-4e44-94a1-9cab9cee53de" providerId="ADAL" clId="{E6730B2C-24F3-419D-BCE6-99013987170A}" dt="2021-11-11T08:03:35.876" v="242" actId="207"/>
      <pc:docMkLst>
        <pc:docMk/>
      </pc:docMkLst>
      <pc:sldChg chg="addSp delSp modSp mod">
        <pc:chgData name="Wictor Wilén" userId="c70b8edd-f3ba-4e44-94a1-9cab9cee53de" providerId="ADAL" clId="{E6730B2C-24F3-419D-BCE6-99013987170A}" dt="2021-11-11T08:03:35.876" v="242" actId="207"/>
        <pc:sldMkLst>
          <pc:docMk/>
          <pc:sldMk cId="1042411426" sldId="2076136275"/>
        </pc:sldMkLst>
        <pc:spChg chg="del">
          <ac:chgData name="Wictor Wilén" userId="c70b8edd-f3ba-4e44-94a1-9cab9cee53de" providerId="ADAL" clId="{E6730B2C-24F3-419D-BCE6-99013987170A}" dt="2021-11-11T07:57:25.512" v="0" actId="478"/>
          <ac:spMkLst>
            <pc:docMk/>
            <pc:sldMk cId="1042411426" sldId="2076136275"/>
            <ac:spMk id="3" creationId="{269409D8-CF6A-4584-B5FB-5A80C1787A2B}"/>
          </ac:spMkLst>
        </pc:spChg>
        <pc:spChg chg="mod">
          <ac:chgData name="Wictor Wilén" userId="c70b8edd-f3ba-4e44-94a1-9cab9cee53de" providerId="ADAL" clId="{E6730B2C-24F3-419D-BCE6-99013987170A}" dt="2021-11-11T08:03:28.418" v="239" actId="1076"/>
          <ac:spMkLst>
            <pc:docMk/>
            <pc:sldMk cId="1042411426" sldId="2076136275"/>
            <ac:spMk id="29" creationId="{76596D13-D545-4853-91AA-F3BF014DAE76}"/>
          </ac:spMkLst>
        </pc:spChg>
        <pc:spChg chg="mod">
          <ac:chgData name="Wictor Wilén" userId="c70b8edd-f3ba-4e44-94a1-9cab9cee53de" providerId="ADAL" clId="{E6730B2C-24F3-419D-BCE6-99013987170A}" dt="2021-11-11T08:03:28.418" v="239" actId="1076"/>
          <ac:spMkLst>
            <pc:docMk/>
            <pc:sldMk cId="1042411426" sldId="2076136275"/>
            <ac:spMk id="30" creationId="{93A90230-15CD-41D7-B6A8-64A4A72B6B73}"/>
          </ac:spMkLst>
        </pc:spChg>
        <pc:spChg chg="mod">
          <ac:chgData name="Wictor Wilén" userId="c70b8edd-f3ba-4e44-94a1-9cab9cee53de" providerId="ADAL" clId="{E6730B2C-24F3-419D-BCE6-99013987170A}" dt="2021-11-11T08:03:35.876" v="242" actId="207"/>
          <ac:spMkLst>
            <pc:docMk/>
            <pc:sldMk cId="1042411426" sldId="2076136275"/>
            <ac:spMk id="70" creationId="{174F958A-FBA1-4F60-AFAD-ABB7FE94DD87}"/>
          </ac:spMkLst>
        </pc:spChg>
        <pc:spChg chg="mod">
          <ac:chgData name="Wictor Wilén" userId="c70b8edd-f3ba-4e44-94a1-9cab9cee53de" providerId="ADAL" clId="{E6730B2C-24F3-419D-BCE6-99013987170A}" dt="2021-11-11T08:03:28.418" v="239" actId="1076"/>
          <ac:spMkLst>
            <pc:docMk/>
            <pc:sldMk cId="1042411426" sldId="2076136275"/>
            <ac:spMk id="71" creationId="{6C0C034F-0BC5-4303-8B7D-BC0C408AD3DA}"/>
          </ac:spMkLst>
        </pc:spChg>
        <pc:spChg chg="mod">
          <ac:chgData name="Wictor Wilén" userId="c70b8edd-f3ba-4e44-94a1-9cab9cee53de" providerId="ADAL" clId="{E6730B2C-24F3-419D-BCE6-99013987170A}" dt="2021-11-11T08:03:28.418" v="239" actId="1076"/>
          <ac:spMkLst>
            <pc:docMk/>
            <pc:sldMk cId="1042411426" sldId="2076136275"/>
            <ac:spMk id="72" creationId="{9766CF88-1F07-4F26-9B23-FC9D4C5F9C09}"/>
          </ac:spMkLst>
        </pc:spChg>
        <pc:grpChg chg="del">
          <ac:chgData name="Wictor Wilén" userId="c70b8edd-f3ba-4e44-94a1-9cab9cee53de" providerId="ADAL" clId="{E6730B2C-24F3-419D-BCE6-99013987170A}" dt="2021-11-11T07:58:00.486" v="42" actId="478"/>
          <ac:grpSpMkLst>
            <pc:docMk/>
            <pc:sldMk cId="1042411426" sldId="2076136275"/>
            <ac:grpSpMk id="34" creationId="{6EA4FB5B-27C4-479D-A660-DEC15AA97AA6}"/>
          </ac:grpSpMkLst>
        </pc:grpChg>
        <pc:picChg chg="del">
          <ac:chgData name="Wictor Wilén" userId="c70b8edd-f3ba-4e44-94a1-9cab9cee53de" providerId="ADAL" clId="{E6730B2C-24F3-419D-BCE6-99013987170A}" dt="2021-11-11T07:58:02.412" v="43" actId="478"/>
          <ac:picMkLst>
            <pc:docMk/>
            <pc:sldMk cId="1042411426" sldId="2076136275"/>
            <ac:picMk id="4" creationId="{2F345F4F-CF22-406F-B5B6-522FD7DFED39}"/>
          </ac:picMkLst>
        </pc:picChg>
        <pc:picChg chg="del">
          <ac:chgData name="Wictor Wilén" userId="c70b8edd-f3ba-4e44-94a1-9cab9cee53de" providerId="ADAL" clId="{E6730B2C-24F3-419D-BCE6-99013987170A}" dt="2021-11-11T08:02:30.576" v="190" actId="478"/>
          <ac:picMkLst>
            <pc:docMk/>
            <pc:sldMk cId="1042411426" sldId="2076136275"/>
            <ac:picMk id="19" creationId="{67BAB0CC-3DB5-4F66-991D-2D62B1972789}"/>
          </ac:picMkLst>
        </pc:picChg>
        <pc:picChg chg="add mod">
          <ac:chgData name="Wictor Wilén" userId="c70b8edd-f3ba-4e44-94a1-9cab9cee53de" providerId="ADAL" clId="{E6730B2C-24F3-419D-BCE6-99013987170A}" dt="2021-11-11T07:58:14.794" v="45" actId="1076"/>
          <ac:picMkLst>
            <pc:docMk/>
            <pc:sldMk cId="1042411426" sldId="2076136275"/>
            <ac:picMk id="20" creationId="{0BA2A08D-0929-4676-8068-78E360ADD65C}"/>
          </ac:picMkLst>
        </pc:picChg>
        <pc:picChg chg="add mod">
          <ac:chgData name="Wictor Wilén" userId="c70b8edd-f3ba-4e44-94a1-9cab9cee53de" providerId="ADAL" clId="{E6730B2C-24F3-419D-BCE6-99013987170A}" dt="2021-11-11T08:02:45.394" v="196" actId="1440"/>
          <ac:picMkLst>
            <pc:docMk/>
            <pc:sldMk cId="1042411426" sldId="2076136275"/>
            <ac:picMk id="22" creationId="{F69BDFD6-D409-4CF2-89B1-E7FDF914087D}"/>
          </ac:picMkLst>
        </pc:picChg>
      </pc:sldChg>
    </pc:docChg>
  </pc:docChgLst>
  <pc:docChgLst>
    <pc:chgData name="Bob German" userId="19671429-1359-457f-bfc1-1be1ee65d4d9" providerId="ADAL" clId="{3821579E-1AB8-4F13-8818-FFC098351059}"/>
    <pc:docChg chg="custSel modSld">
      <pc:chgData name="Bob German" userId="19671429-1359-457f-bfc1-1be1ee65d4d9" providerId="ADAL" clId="{3821579E-1AB8-4F13-8818-FFC098351059}" dt="2022-03-01T22:28:14.970" v="827" actId="113"/>
      <pc:docMkLst>
        <pc:docMk/>
      </pc:docMkLst>
      <pc:sldChg chg="addSp delSp modSp mod delAnim">
        <pc:chgData name="Bob German" userId="19671429-1359-457f-bfc1-1be1ee65d4d9" providerId="ADAL" clId="{3821579E-1AB8-4F13-8818-FFC098351059}" dt="2022-03-01T22:28:14.970" v="827" actId="113"/>
        <pc:sldMkLst>
          <pc:docMk/>
          <pc:sldMk cId="1601799563" sldId="2134805597"/>
        </pc:sldMkLst>
        <pc:spChg chg="del">
          <ac:chgData name="Bob German" userId="19671429-1359-457f-bfc1-1be1ee65d4d9" providerId="ADAL" clId="{3821579E-1AB8-4F13-8818-FFC098351059}" dt="2022-02-28T18:06:33.961" v="0" actId="478"/>
          <ac:spMkLst>
            <pc:docMk/>
            <pc:sldMk cId="1601799563" sldId="2134805597"/>
            <ac:spMk id="4" creationId="{08FD303B-F987-49A4-9ED0-58CD5977AF08}"/>
          </ac:spMkLst>
        </pc:spChg>
        <pc:spChg chg="add del mod">
          <ac:chgData name="Bob German" userId="19671429-1359-457f-bfc1-1be1ee65d4d9" providerId="ADAL" clId="{3821579E-1AB8-4F13-8818-FFC098351059}" dt="2022-03-01T22:18:47.236" v="526"/>
          <ac:spMkLst>
            <pc:docMk/>
            <pc:sldMk cId="1601799563" sldId="2134805597"/>
            <ac:spMk id="4" creationId="{4C381912-5973-4B6A-80EF-8A93EA2BB34F}"/>
          </ac:spMkLst>
        </pc:spChg>
        <pc:spChg chg="mod">
          <ac:chgData name="Bob German" userId="19671429-1359-457f-bfc1-1be1ee65d4d9" providerId="ADAL" clId="{3821579E-1AB8-4F13-8818-FFC098351059}" dt="2022-02-28T18:15:26.880" v="439" actId="20577"/>
          <ac:spMkLst>
            <pc:docMk/>
            <pc:sldMk cId="1601799563" sldId="2134805597"/>
            <ac:spMk id="6" creationId="{E196D4E4-A7EA-40C3-AA96-543552A3B710}"/>
          </ac:spMkLst>
        </pc:spChg>
        <pc:spChg chg="add ord">
          <ac:chgData name="Bob German" userId="19671429-1359-457f-bfc1-1be1ee65d4d9" providerId="ADAL" clId="{3821579E-1AB8-4F13-8818-FFC098351059}" dt="2022-03-01T22:25:28.550" v="823" actId="167"/>
          <ac:spMkLst>
            <pc:docMk/>
            <pc:sldMk cId="1601799563" sldId="2134805597"/>
            <ac:spMk id="7" creationId="{232AA2ED-355F-4BFB-B517-C173E2EE6128}"/>
          </ac:spMkLst>
        </pc:spChg>
        <pc:spChg chg="add del mod">
          <ac:chgData name="Bob German" userId="19671429-1359-457f-bfc1-1be1ee65d4d9" providerId="ADAL" clId="{3821579E-1AB8-4F13-8818-FFC098351059}" dt="2022-03-01T22:22:04.107" v="758" actId="478"/>
          <ac:spMkLst>
            <pc:docMk/>
            <pc:sldMk cId="1601799563" sldId="2134805597"/>
            <ac:spMk id="9" creationId="{CC34AB33-60A6-4F2D-A684-AF3E2D87BE08}"/>
          </ac:spMkLst>
        </pc:spChg>
        <pc:spChg chg="mod">
          <ac:chgData name="Bob German" userId="19671429-1359-457f-bfc1-1be1ee65d4d9" providerId="ADAL" clId="{3821579E-1AB8-4F13-8818-FFC098351059}" dt="2022-03-01T22:22:48.513" v="796" actId="404"/>
          <ac:spMkLst>
            <pc:docMk/>
            <pc:sldMk cId="1601799563" sldId="2134805597"/>
            <ac:spMk id="14" creationId="{785C1A60-E1EF-4C62-9545-5AE9536F570D}"/>
          </ac:spMkLst>
        </pc:spChg>
        <pc:spChg chg="del">
          <ac:chgData name="Bob German" userId="19671429-1359-457f-bfc1-1be1ee65d4d9" providerId="ADAL" clId="{3821579E-1AB8-4F13-8818-FFC098351059}" dt="2022-03-01T22:23:16.827" v="802" actId="478"/>
          <ac:spMkLst>
            <pc:docMk/>
            <pc:sldMk cId="1601799563" sldId="2134805597"/>
            <ac:spMk id="19" creationId="{A264AE04-BE86-4D8C-9679-3F5CA620D587}"/>
          </ac:spMkLst>
        </pc:spChg>
        <pc:spChg chg="mod">
          <ac:chgData name="Bob German" userId="19671429-1359-457f-bfc1-1be1ee65d4d9" providerId="ADAL" clId="{3821579E-1AB8-4F13-8818-FFC098351059}" dt="2022-03-01T22:28:14.970" v="827" actId="113"/>
          <ac:spMkLst>
            <pc:docMk/>
            <pc:sldMk cId="1601799563" sldId="2134805597"/>
            <ac:spMk id="20" creationId="{1206158D-D07C-43DA-AEE0-BC11893C45C1}"/>
          </ac:spMkLst>
        </pc:spChg>
        <pc:spChg chg="mod">
          <ac:chgData name="Bob German" userId="19671429-1359-457f-bfc1-1be1ee65d4d9" providerId="ADAL" clId="{3821579E-1AB8-4F13-8818-FFC098351059}" dt="2022-02-28T18:14:37.762" v="355" actId="1076"/>
          <ac:spMkLst>
            <pc:docMk/>
            <pc:sldMk cId="1601799563" sldId="2134805597"/>
            <ac:spMk id="21" creationId="{4A933F16-4C0B-478D-BD49-5C11797B0365}"/>
          </ac:spMkLst>
        </pc:spChg>
        <pc:spChg chg="add mod">
          <ac:chgData name="Bob German" userId="19671429-1359-457f-bfc1-1be1ee65d4d9" providerId="ADAL" clId="{3821579E-1AB8-4F13-8818-FFC098351059}" dt="2022-03-01T22:20:47.130" v="749" actId="20577"/>
          <ac:spMkLst>
            <pc:docMk/>
            <pc:sldMk cId="1601799563" sldId="2134805597"/>
            <ac:spMk id="23" creationId="{A50551D3-A57C-4E1C-AC8A-200C3E60C918}"/>
          </ac:spMkLst>
        </pc:spChg>
        <pc:spChg chg="add mod">
          <ac:chgData name="Bob German" userId="19671429-1359-457f-bfc1-1be1ee65d4d9" providerId="ADAL" clId="{3821579E-1AB8-4F13-8818-FFC098351059}" dt="2022-03-01T22:20:59.099" v="750" actId="1076"/>
          <ac:spMkLst>
            <pc:docMk/>
            <pc:sldMk cId="1601799563" sldId="2134805597"/>
            <ac:spMk id="24" creationId="{AD2FB082-3CD9-49BB-8713-5CB28280916E}"/>
          </ac:spMkLst>
        </pc:spChg>
        <pc:spChg chg="mod">
          <ac:chgData name="Bob German" userId="19671429-1359-457f-bfc1-1be1ee65d4d9" providerId="ADAL" clId="{3821579E-1AB8-4F13-8818-FFC098351059}" dt="2022-03-01T22:23:04.631" v="800" actId="1076"/>
          <ac:spMkLst>
            <pc:docMk/>
            <pc:sldMk cId="1601799563" sldId="2134805597"/>
            <ac:spMk id="36" creationId="{56D73790-2311-4283-8452-924FD514C399}"/>
          </ac:spMkLst>
        </pc:spChg>
        <pc:grpChg chg="add del mod">
          <ac:chgData name="Bob German" userId="19671429-1359-457f-bfc1-1be1ee65d4d9" providerId="ADAL" clId="{3821579E-1AB8-4F13-8818-FFC098351059}" dt="2022-03-01T22:23:30.847" v="803" actId="165"/>
          <ac:grpSpMkLst>
            <pc:docMk/>
            <pc:sldMk cId="1601799563" sldId="2134805597"/>
            <ac:grpSpMk id="3" creationId="{574F8BF9-4287-4989-A0DE-AE999C1FD191}"/>
          </ac:grpSpMkLst>
        </pc:grpChg>
        <pc:grpChg chg="mod">
          <ac:chgData name="Bob German" userId="19671429-1359-457f-bfc1-1be1ee65d4d9" providerId="ADAL" clId="{3821579E-1AB8-4F13-8818-FFC098351059}" dt="2022-03-01T22:24:25.180" v="821" actId="688"/>
          <ac:grpSpMkLst>
            <pc:docMk/>
            <pc:sldMk cId="1601799563" sldId="2134805597"/>
            <ac:grpSpMk id="18" creationId="{E1AA032F-FCC3-4E1F-9E5D-1CA44F6FE359}"/>
          </ac:grpSpMkLst>
        </pc:grpChg>
        <pc:picChg chg="del">
          <ac:chgData name="Bob German" userId="19671429-1359-457f-bfc1-1be1ee65d4d9" providerId="ADAL" clId="{3821579E-1AB8-4F13-8818-FFC098351059}" dt="2022-02-28T18:10:05.383" v="125" actId="478"/>
          <ac:picMkLst>
            <pc:docMk/>
            <pc:sldMk cId="1601799563" sldId="2134805597"/>
            <ac:picMk id="5" creationId="{05FB982C-40BC-4437-B459-67E6E8A2675C}"/>
          </ac:picMkLst>
        </pc:picChg>
        <pc:picChg chg="add mod">
          <ac:chgData name="Bob German" userId="19671429-1359-457f-bfc1-1be1ee65d4d9" providerId="ADAL" clId="{3821579E-1AB8-4F13-8818-FFC098351059}" dt="2022-03-01T22:23:49.984" v="807" actId="1076"/>
          <ac:picMkLst>
            <pc:docMk/>
            <pc:sldMk cId="1601799563" sldId="2134805597"/>
            <ac:picMk id="5" creationId="{B91FF5E2-D73C-43EF-8306-7ECEAA548E24}"/>
          </ac:picMkLst>
        </pc:picChg>
        <pc:picChg chg="add del mod">
          <ac:chgData name="Bob German" userId="19671429-1359-457f-bfc1-1be1ee65d4d9" providerId="ADAL" clId="{3821579E-1AB8-4F13-8818-FFC098351059}" dt="2022-03-01T22:22:02.634" v="757" actId="478"/>
          <ac:picMkLst>
            <pc:docMk/>
            <pc:sldMk cId="1601799563" sldId="2134805597"/>
            <ac:picMk id="8" creationId="{CE440B85-07E6-436A-8197-46F2A52DBF4C}"/>
          </ac:picMkLst>
        </pc:picChg>
        <pc:picChg chg="topLvl">
          <ac:chgData name="Bob German" userId="19671429-1359-457f-bfc1-1be1ee65d4d9" providerId="ADAL" clId="{3821579E-1AB8-4F13-8818-FFC098351059}" dt="2022-03-01T22:23:30.847" v="803" actId="165"/>
          <ac:picMkLst>
            <pc:docMk/>
            <pc:sldMk cId="1601799563" sldId="2134805597"/>
            <ac:picMk id="11" creationId="{CE1B20E3-5EF1-4E76-A5A8-D24F8530AA02}"/>
          </ac:picMkLst>
        </pc:picChg>
        <pc:picChg chg="del">
          <ac:chgData name="Bob German" userId="19671429-1359-457f-bfc1-1be1ee65d4d9" providerId="ADAL" clId="{3821579E-1AB8-4F13-8818-FFC098351059}" dt="2022-02-28T18:13:31.704" v="333" actId="478"/>
          <ac:picMkLst>
            <pc:docMk/>
            <pc:sldMk cId="1601799563" sldId="2134805597"/>
            <ac:picMk id="17" creationId="{094E4274-5AC7-40A8-8E71-94EC9CBB8DE4}"/>
          </ac:picMkLst>
        </pc:picChg>
        <pc:picChg chg="topLvl">
          <ac:chgData name="Bob German" userId="19671429-1359-457f-bfc1-1be1ee65d4d9" providerId="ADAL" clId="{3821579E-1AB8-4F13-8818-FFC098351059}" dt="2022-03-01T22:23:30.847" v="803" actId="165"/>
          <ac:picMkLst>
            <pc:docMk/>
            <pc:sldMk cId="1601799563" sldId="2134805597"/>
            <ac:picMk id="25" creationId="{170C1AF6-3F0C-428A-AE06-EF743D12E55C}"/>
          </ac:picMkLst>
        </pc:picChg>
        <pc:picChg chg="topLvl">
          <ac:chgData name="Bob German" userId="19671429-1359-457f-bfc1-1be1ee65d4d9" providerId="ADAL" clId="{3821579E-1AB8-4F13-8818-FFC098351059}" dt="2022-03-01T22:23:30.847" v="803" actId="165"/>
          <ac:picMkLst>
            <pc:docMk/>
            <pc:sldMk cId="1601799563" sldId="2134805597"/>
            <ac:picMk id="27" creationId="{01B97224-BEAA-4F11-B7C3-8CE061C5144C}"/>
          </ac:picMkLst>
        </pc:picChg>
        <pc:picChg chg="add mod">
          <ac:chgData name="Bob German" userId="19671429-1359-457f-bfc1-1be1ee65d4d9" providerId="ADAL" clId="{3821579E-1AB8-4F13-8818-FFC098351059}" dt="2022-03-01T22:24:00.803" v="819" actId="1037"/>
          <ac:picMkLst>
            <pc:docMk/>
            <pc:sldMk cId="1601799563" sldId="2134805597"/>
            <ac:picMk id="29" creationId="{C7B96533-AB36-4B64-9889-9D16103CA8C3}"/>
          </ac:picMkLst>
        </pc:picChg>
        <pc:picChg chg="topLvl">
          <ac:chgData name="Bob German" userId="19671429-1359-457f-bfc1-1be1ee65d4d9" providerId="ADAL" clId="{3821579E-1AB8-4F13-8818-FFC098351059}" dt="2022-03-01T22:23:30.847" v="803" actId="165"/>
          <ac:picMkLst>
            <pc:docMk/>
            <pc:sldMk cId="1601799563" sldId="2134805597"/>
            <ac:picMk id="32" creationId="{F60446CF-95C1-4692-9825-2C2DAC0A38AC}"/>
          </ac:picMkLst>
        </pc:picChg>
        <pc:picChg chg="mod">
          <ac:chgData name="Bob German" userId="19671429-1359-457f-bfc1-1be1ee65d4d9" providerId="ADAL" clId="{3821579E-1AB8-4F13-8818-FFC098351059}" dt="2022-03-01T22:22:06.196" v="759" actId="1076"/>
          <ac:picMkLst>
            <pc:docMk/>
            <pc:sldMk cId="1601799563" sldId="2134805597"/>
            <ac:picMk id="34" creationId="{2981E338-2304-4241-B786-78E822ABFB73}"/>
          </ac:picMkLst>
        </pc:picChg>
        <pc:picChg chg="topLvl">
          <ac:chgData name="Bob German" userId="19671429-1359-457f-bfc1-1be1ee65d4d9" providerId="ADAL" clId="{3821579E-1AB8-4F13-8818-FFC098351059}" dt="2022-03-01T22:23:30.847" v="803" actId="165"/>
          <ac:picMkLst>
            <pc:docMk/>
            <pc:sldMk cId="1601799563" sldId="2134805597"/>
            <ac:picMk id="37" creationId="{B9B5757A-3146-4AD6-9304-345E34EDBF47}"/>
          </ac:picMkLst>
        </pc:picChg>
        <pc:cxnChg chg="del">
          <ac:chgData name="Bob German" userId="19671429-1359-457f-bfc1-1be1ee65d4d9" providerId="ADAL" clId="{3821579E-1AB8-4F13-8818-FFC098351059}" dt="2022-03-01T22:23:10.939" v="801" actId="478"/>
          <ac:cxnSpMkLst>
            <pc:docMk/>
            <pc:sldMk cId="1601799563" sldId="2134805597"/>
            <ac:cxnSpMk id="28" creationId="{B391C88A-438D-4B8C-BBC5-6D26CBEC48F7}"/>
          </ac:cxnSpMkLst>
        </pc:cxnChg>
      </pc:sldChg>
    </pc:docChg>
  </pc:docChgLst>
  <pc:docChgLst>
    <pc:chgData name="Bob German" userId="19671429-1359-457f-bfc1-1be1ee65d4d9" providerId="ADAL" clId="{167CD765-2538-4B5B-9927-B477B41497C6}"/>
    <pc:docChg chg="undo custSel addSld delSld modSld modSection">
      <pc:chgData name="Bob German" userId="19671429-1359-457f-bfc1-1be1ee65d4d9" providerId="ADAL" clId="{167CD765-2538-4B5B-9927-B477B41497C6}" dt="2021-09-29T22:26:15.317" v="465" actId="20577"/>
      <pc:docMkLst>
        <pc:docMk/>
      </pc:docMkLst>
      <pc:sldChg chg="addSp">
        <pc:chgData name="Bob German" userId="19671429-1359-457f-bfc1-1be1ee65d4d9" providerId="ADAL" clId="{167CD765-2538-4B5B-9927-B477B41497C6}" dt="2021-09-29T22:24:39.190" v="432"/>
        <pc:sldMkLst>
          <pc:docMk/>
          <pc:sldMk cId="1364864816" sldId="2134805597"/>
        </pc:sldMkLst>
        <pc:picChg chg="add">
          <ac:chgData name="Bob German" userId="19671429-1359-457f-bfc1-1be1ee65d4d9" providerId="ADAL" clId="{167CD765-2538-4B5B-9927-B477B41497C6}" dt="2021-09-29T22:24:39.190" v="432"/>
          <ac:picMkLst>
            <pc:docMk/>
            <pc:sldMk cId="1364864816" sldId="2134805597"/>
            <ac:picMk id="2050" creationId="{2853F073-9286-4D2E-AB3D-098695FA03FE}"/>
          </ac:picMkLst>
        </pc:picChg>
      </pc:sldChg>
      <pc:sldChg chg="addSp">
        <pc:chgData name="Bob German" userId="19671429-1359-457f-bfc1-1be1ee65d4d9" providerId="ADAL" clId="{167CD765-2538-4B5B-9927-B477B41497C6}" dt="2021-09-29T22:09:07.892" v="29"/>
        <pc:sldMkLst>
          <pc:docMk/>
          <pc:sldMk cId="1414620639" sldId="2134805597"/>
        </pc:sldMkLst>
        <pc:picChg chg="add">
          <ac:chgData name="Bob German" userId="19671429-1359-457f-bfc1-1be1ee65d4d9" providerId="ADAL" clId="{167CD765-2538-4B5B-9927-B477B41497C6}" dt="2021-09-29T22:09:07.892" v="29"/>
          <ac:picMkLst>
            <pc:docMk/>
            <pc:sldMk cId="1414620639" sldId="2134805597"/>
            <ac:picMk id="1026" creationId="{20E5C9D5-04B6-460B-9532-A89E59DC8D36}"/>
          </ac:picMkLst>
        </pc:picChg>
      </pc:sldChg>
      <pc:sldChg chg="addSp delSp modSp add del mod">
        <pc:chgData name="Bob German" userId="19671429-1359-457f-bfc1-1be1ee65d4d9" providerId="ADAL" clId="{167CD765-2538-4B5B-9927-B477B41497C6}" dt="2021-09-29T22:26:15.317" v="465" actId="20577"/>
        <pc:sldMkLst>
          <pc:docMk/>
          <pc:sldMk cId="1601799563" sldId="2134805597"/>
        </pc:sldMkLst>
        <pc:spChg chg="add mod">
          <ac:chgData name="Bob German" userId="19671429-1359-457f-bfc1-1be1ee65d4d9" providerId="ADAL" clId="{167CD765-2538-4B5B-9927-B477B41497C6}" dt="2021-09-29T22:25:26.264" v="449" actId="1076"/>
          <ac:spMkLst>
            <pc:docMk/>
            <pc:sldMk cId="1601799563" sldId="2134805597"/>
            <ac:spMk id="4" creationId="{225FC736-A2DE-44A5-B9EF-140049985384}"/>
          </ac:spMkLst>
        </pc:spChg>
        <pc:spChg chg="del">
          <ac:chgData name="Bob German" userId="19671429-1359-457f-bfc1-1be1ee65d4d9" providerId="ADAL" clId="{167CD765-2538-4B5B-9927-B477B41497C6}" dt="2021-09-29T21:44:26.597" v="0" actId="478"/>
          <ac:spMkLst>
            <pc:docMk/>
            <pc:sldMk cId="1601799563" sldId="2134805597"/>
            <ac:spMk id="4" creationId="{A75D894A-3BC1-41EE-9CDC-CF4FC83DD415}"/>
          </ac:spMkLst>
        </pc:spChg>
        <pc:spChg chg="del">
          <ac:chgData name="Bob German" userId="19671429-1359-457f-bfc1-1be1ee65d4d9" providerId="ADAL" clId="{167CD765-2538-4B5B-9927-B477B41497C6}" dt="2021-09-29T22:20:53.174" v="318" actId="478"/>
          <ac:spMkLst>
            <pc:docMk/>
            <pc:sldMk cId="1601799563" sldId="2134805597"/>
            <ac:spMk id="5" creationId="{D99E2DB0-70F3-400F-878F-33AE8632B7BC}"/>
          </ac:spMkLst>
        </pc:spChg>
        <pc:spChg chg="del mod">
          <ac:chgData name="Bob German" userId="19671429-1359-457f-bfc1-1be1ee65d4d9" providerId="ADAL" clId="{167CD765-2538-4B5B-9927-B477B41497C6}" dt="2021-09-29T22:20:53.174" v="318" actId="478"/>
          <ac:spMkLst>
            <pc:docMk/>
            <pc:sldMk cId="1601799563" sldId="2134805597"/>
            <ac:spMk id="9" creationId="{9129FA62-F910-45F4-9855-8477B9C883AB}"/>
          </ac:spMkLst>
        </pc:spChg>
        <pc:spChg chg="del">
          <ac:chgData name="Bob German" userId="19671429-1359-457f-bfc1-1be1ee65d4d9" providerId="ADAL" clId="{167CD765-2538-4B5B-9927-B477B41497C6}" dt="2021-09-29T22:11:22.960" v="48" actId="478"/>
          <ac:spMkLst>
            <pc:docMk/>
            <pc:sldMk cId="1601799563" sldId="2134805597"/>
            <ac:spMk id="11" creationId="{F2B5F9A9-3DBE-46EB-8A54-93AC5A03F06D}"/>
          </ac:spMkLst>
        </pc:spChg>
        <pc:spChg chg="del">
          <ac:chgData name="Bob German" userId="19671429-1359-457f-bfc1-1be1ee65d4d9" providerId="ADAL" clId="{167CD765-2538-4B5B-9927-B477B41497C6}" dt="2021-09-29T22:20:54.950" v="319" actId="478"/>
          <ac:spMkLst>
            <pc:docMk/>
            <pc:sldMk cId="1601799563" sldId="2134805597"/>
            <ac:spMk id="17" creationId="{8C0C163D-AB77-40AC-B3CC-8283922A1C63}"/>
          </ac:spMkLst>
        </pc:spChg>
        <pc:spChg chg="mod">
          <ac:chgData name="Bob German" userId="19671429-1359-457f-bfc1-1be1ee65d4d9" providerId="ADAL" clId="{167CD765-2538-4B5B-9927-B477B41497C6}" dt="2021-09-29T22:10:59.001" v="44" actId="1076"/>
          <ac:spMkLst>
            <pc:docMk/>
            <pc:sldMk cId="1601799563" sldId="2134805597"/>
            <ac:spMk id="19" creationId="{A264AE04-BE86-4D8C-9679-3F5CA620D587}"/>
          </ac:spMkLst>
        </pc:spChg>
        <pc:spChg chg="del">
          <ac:chgData name="Bob German" userId="19671429-1359-457f-bfc1-1be1ee65d4d9" providerId="ADAL" clId="{167CD765-2538-4B5B-9927-B477B41497C6}" dt="2021-09-29T22:11:21.472" v="47" actId="478"/>
          <ac:spMkLst>
            <pc:docMk/>
            <pc:sldMk cId="1601799563" sldId="2134805597"/>
            <ac:spMk id="20" creationId="{C793C4A9-3DE4-4DAE-86DA-3102AEE607A4}"/>
          </ac:spMkLst>
        </pc:spChg>
        <pc:spChg chg="mod">
          <ac:chgData name="Bob German" userId="19671429-1359-457f-bfc1-1be1ee65d4d9" providerId="ADAL" clId="{167CD765-2538-4B5B-9927-B477B41497C6}" dt="2021-09-29T22:26:15.317" v="465" actId="20577"/>
          <ac:spMkLst>
            <pc:docMk/>
            <pc:sldMk cId="1601799563" sldId="2134805597"/>
            <ac:spMk id="21" creationId="{4A933F16-4C0B-478D-BD49-5C11797B0365}"/>
          </ac:spMkLst>
        </pc:spChg>
        <pc:spChg chg="mod">
          <ac:chgData name="Bob German" userId="19671429-1359-457f-bfc1-1be1ee65d4d9" providerId="ADAL" clId="{167CD765-2538-4B5B-9927-B477B41497C6}" dt="2021-09-29T22:11:05.151" v="46" actId="14100"/>
          <ac:spMkLst>
            <pc:docMk/>
            <pc:sldMk cId="1601799563" sldId="2134805597"/>
            <ac:spMk id="36" creationId="{56D73790-2311-4283-8452-924FD514C399}"/>
          </ac:spMkLst>
        </pc:spChg>
        <pc:picChg chg="del">
          <ac:chgData name="Bob German" userId="19671429-1359-457f-bfc1-1be1ee65d4d9" providerId="ADAL" clId="{167CD765-2538-4B5B-9927-B477B41497C6}" dt="2021-09-29T22:10:49.815" v="43" actId="478"/>
          <ac:picMkLst>
            <pc:docMk/>
            <pc:sldMk cId="1601799563" sldId="2134805597"/>
            <ac:picMk id="10" creationId="{33588A73-0A9B-43E2-B0B5-9EBEA32D10D3}"/>
          </ac:picMkLst>
        </pc:picChg>
        <pc:picChg chg="mod">
          <ac:chgData name="Bob German" userId="19671429-1359-457f-bfc1-1be1ee65d4d9" providerId="ADAL" clId="{167CD765-2538-4B5B-9927-B477B41497C6}" dt="2021-09-29T22:25:15.972" v="447" actId="1076"/>
          <ac:picMkLst>
            <pc:docMk/>
            <pc:sldMk cId="1601799563" sldId="2134805597"/>
            <ac:picMk id="34" creationId="{2981E338-2304-4241-B786-78E822ABFB73}"/>
          </ac:picMkLst>
        </pc:picChg>
        <pc:picChg chg="mod">
          <ac:chgData name="Bob German" userId="19671429-1359-457f-bfc1-1be1ee65d4d9" providerId="ADAL" clId="{167CD765-2538-4B5B-9927-B477B41497C6}" dt="2021-09-29T22:25:41.624" v="452" actId="1076"/>
          <ac:picMkLst>
            <pc:docMk/>
            <pc:sldMk cId="1601799563" sldId="2134805597"/>
            <ac:picMk id="1026" creationId="{20E5C9D5-04B6-460B-9532-A89E59DC8D36}"/>
          </ac:picMkLst>
        </pc:picChg>
        <pc:picChg chg="mod">
          <ac:chgData name="Bob German" userId="19671429-1359-457f-bfc1-1be1ee65d4d9" providerId="ADAL" clId="{167CD765-2538-4B5B-9927-B477B41497C6}" dt="2021-09-29T22:25:06.863" v="444" actId="1076"/>
          <ac:picMkLst>
            <pc:docMk/>
            <pc:sldMk cId="1601799563" sldId="2134805597"/>
            <ac:picMk id="2050" creationId="{2853F073-9286-4D2E-AB3D-098695FA03FE}"/>
          </ac:picMkLst>
        </pc:picChg>
        <pc:picChg chg="mod">
          <ac:chgData name="Bob German" userId="19671429-1359-457f-bfc1-1be1ee65d4d9" providerId="ADAL" clId="{167CD765-2538-4B5B-9927-B477B41497C6}" dt="2021-09-29T22:25:13.296" v="446" actId="1076"/>
          <ac:picMkLst>
            <pc:docMk/>
            <pc:sldMk cId="1601799563" sldId="2134805597"/>
            <ac:picMk id="3074" creationId="{D71818F4-0D42-429A-BAB6-EC810D6833B5}"/>
          </ac:picMkLst>
        </pc:picChg>
      </pc:sldChg>
      <pc:sldChg chg="addSp">
        <pc:chgData name="Bob German" userId="19671429-1359-457f-bfc1-1be1ee65d4d9" providerId="ADAL" clId="{167CD765-2538-4B5B-9927-B477B41497C6}" dt="2021-09-29T22:24:48.902" v="436"/>
        <pc:sldMkLst>
          <pc:docMk/>
          <pc:sldMk cId="2880582276" sldId="2134805597"/>
        </pc:sldMkLst>
        <pc:picChg chg="add">
          <ac:chgData name="Bob German" userId="19671429-1359-457f-bfc1-1be1ee65d4d9" providerId="ADAL" clId="{167CD765-2538-4B5B-9927-B477B41497C6}" dt="2021-09-29T22:24:48.902" v="436"/>
          <ac:picMkLst>
            <pc:docMk/>
            <pc:sldMk cId="2880582276" sldId="2134805597"/>
            <ac:picMk id="3074" creationId="{D71818F4-0D42-429A-BAB6-EC810D6833B5}"/>
          </ac:picMkLst>
        </pc:picChg>
      </pc:sldChg>
    </pc:docChg>
  </pc:docChgLst>
  <pc:docChgLst>
    <pc:chgData name="David Warner" userId="S::david_dwarnerii.com#ext#@microsoft.onmicrosoft.com::acafcf14-4098-4a83-9425-e73571277a06" providerId="AD" clId="Web-{BBBBE211-E92C-4A28-B883-42C98AC3FF9E}"/>
    <pc:docChg chg="modSld">
      <pc:chgData name="David Warner" userId="S::david_dwarnerii.com#ext#@microsoft.onmicrosoft.com::acafcf14-4098-4a83-9425-e73571277a06" providerId="AD" clId="Web-{BBBBE211-E92C-4A28-B883-42C98AC3FF9E}" dt="2021-11-09T22:05:30.030" v="58"/>
      <pc:docMkLst>
        <pc:docMk/>
      </pc:docMkLst>
      <pc:sldChg chg="addSp delSp modSp">
        <pc:chgData name="David Warner" userId="S::david_dwarnerii.com#ext#@microsoft.onmicrosoft.com::acafcf14-4098-4a83-9425-e73571277a06" providerId="AD" clId="Web-{BBBBE211-E92C-4A28-B883-42C98AC3FF9E}" dt="2021-11-09T22:05:30.030" v="58"/>
        <pc:sldMkLst>
          <pc:docMk/>
          <pc:sldMk cId="2225302410" sldId="2134805599"/>
        </pc:sldMkLst>
        <pc:spChg chg="del mod">
          <ac:chgData name="David Warner" userId="S::david_dwarnerii.com#ext#@microsoft.onmicrosoft.com::acafcf14-4098-4a83-9425-e73571277a06" providerId="AD" clId="Web-{BBBBE211-E92C-4A28-B883-42C98AC3FF9E}" dt="2021-11-09T22:05:30.030" v="58"/>
          <ac:spMkLst>
            <pc:docMk/>
            <pc:sldMk cId="2225302410" sldId="2134805599"/>
            <ac:spMk id="4" creationId="{6E508C0D-EC7B-451D-B9A0-01610AD65E28}"/>
          </ac:spMkLst>
        </pc:spChg>
        <pc:spChg chg="mod">
          <ac:chgData name="David Warner" userId="S::david_dwarnerii.com#ext#@microsoft.onmicrosoft.com::acafcf14-4098-4a83-9425-e73571277a06" providerId="AD" clId="Web-{BBBBE211-E92C-4A28-B883-42C98AC3FF9E}" dt="2021-11-09T22:04:51.139" v="51"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BBBBE211-E92C-4A28-B883-42C98AC3FF9E}" dt="2021-11-09T21:57:59.799" v="15" actId="1076"/>
          <ac:picMkLst>
            <pc:docMk/>
            <pc:sldMk cId="2225302410" sldId="2134805599"/>
            <ac:picMk id="9" creationId="{274F97D3-F957-4919-B718-ADA87D97CE8A}"/>
          </ac:picMkLst>
        </pc:picChg>
        <pc:picChg chg="add mod">
          <ac:chgData name="David Warner" userId="S::david_dwarnerii.com#ext#@microsoft.onmicrosoft.com::acafcf14-4098-4a83-9425-e73571277a06" providerId="AD" clId="Web-{BBBBE211-E92C-4A28-B883-42C98AC3FF9E}" dt="2021-11-09T21:58:12.190" v="24" actId="1076"/>
          <ac:picMkLst>
            <pc:docMk/>
            <pc:sldMk cId="2225302410" sldId="2134805599"/>
            <ac:picMk id="14" creationId="{FF05C4F9-77AA-4D75-9B6E-0678E47CB8B6}"/>
          </ac:picMkLst>
        </pc:picChg>
        <pc:picChg chg="mod">
          <ac:chgData name="David Warner" userId="S::david_dwarnerii.com#ext#@microsoft.onmicrosoft.com::acafcf14-4098-4a83-9425-e73571277a06" providerId="AD" clId="Web-{BBBBE211-E92C-4A28-B883-42C98AC3FF9E}" dt="2021-11-09T22:05:12.452" v="54"/>
          <ac:picMkLst>
            <pc:docMk/>
            <pc:sldMk cId="2225302410" sldId="2134805599"/>
            <ac:picMk id="1026" creationId="{4D140B0D-4C16-4578-996C-8C3F5F859B8B}"/>
          </ac:picMkLst>
        </pc:picChg>
        <pc:picChg chg="mod">
          <ac:chgData name="David Warner" userId="S::david_dwarnerii.com#ext#@microsoft.onmicrosoft.com::acafcf14-4098-4a83-9425-e73571277a06" providerId="AD" clId="Web-{BBBBE211-E92C-4A28-B883-42C98AC3FF9E}" dt="2021-11-09T22:05:25.249" v="57" actId="1076"/>
          <ac:picMkLst>
            <pc:docMk/>
            <pc:sldMk cId="2225302410" sldId="2134805599"/>
            <ac:picMk id="5122" creationId="{142DF88F-FC23-4ACD-BB46-84F7EE5C7398}"/>
          </ac:picMkLst>
        </pc:picChg>
      </pc:sldChg>
    </pc:docChg>
  </pc:docChgLst>
  <pc:docChgLst>
    <pc:chgData name="David Warner" userId="S::david_dwarnerii.com#ext#@microsoft.onmicrosoft.com::acafcf14-4098-4a83-9425-e73571277a06" providerId="AD" clId="Web-{DDED8EE1-5BB4-40CD-832A-1365249E4108}"/>
    <pc:docChg chg="modSld">
      <pc:chgData name="David Warner" userId="S::david_dwarnerii.com#ext#@microsoft.onmicrosoft.com::acafcf14-4098-4a83-9425-e73571277a06" providerId="AD" clId="Web-{DDED8EE1-5BB4-40CD-832A-1365249E4108}" dt="2022-01-19T16:25:10.442" v="1"/>
      <pc:docMkLst>
        <pc:docMk/>
      </pc:docMkLst>
      <pc:sldChg chg="mod modShow">
        <pc:chgData name="David Warner" userId="S::david_dwarnerii.com#ext#@microsoft.onmicrosoft.com::acafcf14-4098-4a83-9425-e73571277a06" providerId="AD" clId="Web-{DDED8EE1-5BB4-40CD-832A-1365249E4108}" dt="2022-01-19T16:25:07.755" v="0"/>
        <pc:sldMkLst>
          <pc:docMk/>
          <pc:sldMk cId="4001284136" sldId="2134805598"/>
        </pc:sldMkLst>
      </pc:sldChg>
      <pc:sldChg chg="mod modShow">
        <pc:chgData name="David Warner" userId="S::david_dwarnerii.com#ext#@microsoft.onmicrosoft.com::acafcf14-4098-4a83-9425-e73571277a06" providerId="AD" clId="Web-{DDED8EE1-5BB4-40CD-832A-1365249E4108}" dt="2022-01-19T16:25:10.442" v="1"/>
        <pc:sldMkLst>
          <pc:docMk/>
          <pc:sldMk cId="2225302410" sldId="2134805599"/>
        </pc:sldMkLst>
      </pc:sldChg>
    </pc:docChg>
  </pc:docChgLst>
  <pc:docChgLst>
    <pc:chgData name="David Warner" userId="S::david_dwarnerii.com#ext#@microsoft.onmicrosoft.com::acafcf14-4098-4a83-9425-e73571277a06" providerId="AD" clId="Web-{21C7F5C6-7B0A-4ED7-A384-FEFF9060EAA0}"/>
    <pc:docChg chg="modSld">
      <pc:chgData name="David Warner" userId="S::david_dwarnerii.com#ext#@microsoft.onmicrosoft.com::acafcf14-4098-4a83-9425-e73571277a06" providerId="AD" clId="Web-{21C7F5C6-7B0A-4ED7-A384-FEFF9060EAA0}" dt="2021-09-24T18:25:21.110" v="26" actId="20577"/>
      <pc:docMkLst>
        <pc:docMk/>
      </pc:docMkLst>
      <pc:sldChg chg="modSp">
        <pc:chgData name="David Warner" userId="S::david_dwarnerii.com#ext#@microsoft.onmicrosoft.com::acafcf14-4098-4a83-9425-e73571277a06" providerId="AD" clId="Web-{21C7F5C6-7B0A-4ED7-A384-FEFF9060EAA0}" dt="2021-09-24T18:25:14.876" v="14" actId="20577"/>
        <pc:sldMkLst>
          <pc:docMk/>
          <pc:sldMk cId="3158043784" sldId="2068"/>
        </pc:sldMkLst>
        <pc:spChg chg="mod">
          <ac:chgData name="David Warner" userId="S::david_dwarnerii.com#ext#@microsoft.onmicrosoft.com::acafcf14-4098-4a83-9425-e73571277a06" providerId="AD" clId="Web-{21C7F5C6-7B0A-4ED7-A384-FEFF9060EAA0}" dt="2021-09-24T18:25:14.876" v="14"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21C7F5C6-7B0A-4ED7-A384-FEFF9060EAA0}" dt="2021-09-24T18:21:25.689" v="11"/>
          <ac:picMkLst>
            <pc:docMk/>
            <pc:sldMk cId="3158043784" sldId="2068"/>
            <ac:picMk id="10" creationId="{8AD54953-D55C-4B2B-9CA6-869964B9F100}"/>
          </ac:picMkLst>
        </pc:picChg>
      </pc:sldChg>
      <pc:sldChg chg="modSp">
        <pc:chgData name="David Warner" userId="S::david_dwarnerii.com#ext#@microsoft.onmicrosoft.com::acafcf14-4098-4a83-9425-e73571277a06" providerId="AD" clId="Web-{21C7F5C6-7B0A-4ED7-A384-FEFF9060EAA0}" dt="2021-09-24T18:25:21.110" v="26" actId="20577"/>
        <pc:sldMkLst>
          <pc:docMk/>
          <pc:sldMk cId="1056590613" sldId="2076135999"/>
        </pc:sldMkLst>
        <pc:spChg chg="mod">
          <ac:chgData name="David Warner" userId="S::david_dwarnerii.com#ext#@microsoft.onmicrosoft.com::acafcf14-4098-4a83-9425-e73571277a06" providerId="AD" clId="Web-{21C7F5C6-7B0A-4ED7-A384-FEFF9060EAA0}" dt="2021-09-24T18:25:21.110" v="26"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21C7F5C6-7B0A-4ED7-A384-FEFF9060EAA0}" dt="2021-09-24T18:21:09.751" v="10"/>
          <ac:picMkLst>
            <pc:docMk/>
            <pc:sldMk cId="1056590613" sldId="2076135999"/>
            <ac:picMk id="7" creationId="{55B4F8E1-B540-4BC5-9C0F-E9D231263EB6}"/>
          </ac:picMkLst>
        </pc:picChg>
      </pc:sldChg>
    </pc:docChg>
  </pc:docChgLst>
  <pc:docChgLst>
    <pc:chgData name="Erwin van Hunen" userId="S::erwin_valointranet.com#ext#@microsoft.onmicrosoft.com::9b54964f-4ebe-4289-a952-fa09f5f26e1b" providerId="AD" clId="Web-{4C378957-1889-42A4-8200-EB802296BBE2}"/>
    <pc:docChg chg="modSld">
      <pc:chgData name="Erwin van Hunen" userId="S::erwin_valointranet.com#ext#@microsoft.onmicrosoft.com::9b54964f-4ebe-4289-a952-fa09f5f26e1b" providerId="AD" clId="Web-{4C378957-1889-42A4-8200-EB802296BBE2}" dt="2021-11-11T08:57:19.521" v="50" actId="20577"/>
      <pc:docMkLst>
        <pc:docMk/>
      </pc:docMkLst>
      <pc:sldChg chg="modSp">
        <pc:chgData name="Erwin van Hunen" userId="S::erwin_valointranet.com#ext#@microsoft.onmicrosoft.com::9b54964f-4ebe-4289-a952-fa09f5f26e1b" providerId="AD" clId="Web-{4C378957-1889-42A4-8200-EB802296BBE2}" dt="2021-11-11T08:57:19.521" v="50" actId="20577"/>
        <pc:sldMkLst>
          <pc:docMk/>
          <pc:sldMk cId="1884761934" sldId="2076136381"/>
        </pc:sldMkLst>
        <pc:spChg chg="mod">
          <ac:chgData name="Erwin van Hunen" userId="S::erwin_valointranet.com#ext#@microsoft.onmicrosoft.com::9b54964f-4ebe-4289-a952-fa09f5f26e1b" providerId="AD" clId="Web-{4C378957-1889-42A4-8200-EB802296BBE2}" dt="2021-11-11T08:57:19.521" v="50" actId="20577"/>
          <ac:spMkLst>
            <pc:docMk/>
            <pc:sldMk cId="1884761934" sldId="2076136381"/>
            <ac:spMk id="79" creationId="{BC688EBE-40B5-498C-91C5-18E7EAB6AFFE}"/>
          </ac:spMkLst>
        </pc:spChg>
      </pc:sldChg>
    </pc:docChg>
  </pc:docChgLst>
  <pc:docChgLst>
    <pc:chgData name="Paul Bullock" userId="162dc284-9901-47a4-bdd1-300eada006b4" providerId="ADAL" clId="{3FF7276D-285B-4DAC-A971-7F6B94294372}"/>
    <pc:docChg chg="undo custSel modSld">
      <pc:chgData name="Paul Bullock" userId="162dc284-9901-47a4-bdd1-300eada006b4" providerId="ADAL" clId="{3FF7276D-285B-4DAC-A971-7F6B94294372}" dt="2022-01-05T20:32:53.137" v="103" actId="20577"/>
      <pc:docMkLst>
        <pc:docMk/>
      </pc:docMkLst>
      <pc:sldChg chg="delSp modSp mod">
        <pc:chgData name="Paul Bullock" userId="162dc284-9901-47a4-bdd1-300eada006b4" providerId="ADAL" clId="{3FF7276D-285B-4DAC-A971-7F6B94294372}" dt="2022-01-05T20:32:53.137" v="103" actId="20577"/>
        <pc:sldMkLst>
          <pc:docMk/>
          <pc:sldMk cId="1374769157" sldId="2076137639"/>
        </pc:sldMkLst>
        <pc:spChg chg="mod">
          <ac:chgData name="Paul Bullock" userId="162dc284-9901-47a4-bdd1-300eada006b4" providerId="ADAL" clId="{3FF7276D-285B-4DAC-A971-7F6B94294372}" dt="2022-01-05T20:32:53.137" v="103" actId="20577"/>
          <ac:spMkLst>
            <pc:docMk/>
            <pc:sldMk cId="1374769157" sldId="2076137639"/>
            <ac:spMk id="5" creationId="{612C861E-93AA-4B5D-8907-782E4E0AF916}"/>
          </ac:spMkLst>
        </pc:spChg>
        <pc:picChg chg="del">
          <ac:chgData name="Paul Bullock" userId="162dc284-9901-47a4-bdd1-300eada006b4" providerId="ADAL" clId="{3FF7276D-285B-4DAC-A971-7F6B94294372}" dt="2022-01-05T20:05:46.288" v="0" actId="478"/>
          <ac:picMkLst>
            <pc:docMk/>
            <pc:sldMk cId="1374769157" sldId="2076137639"/>
            <ac:picMk id="21" creationId="{068D7F99-A7C9-4E18-87F1-AE562585A1A3}"/>
          </ac:picMkLst>
        </pc:picChg>
      </pc:sldChg>
    </pc:docChg>
  </pc:docChgLst>
  <pc:docChgLst>
    <pc:chgData name="Andrew Benson" userId="d38b912c-55d0-44ce-a085-5a039627a8b5" providerId="ADAL" clId="{A4D53E06-FCA1-4233-8B86-7B461087DC48}"/>
    <pc:docChg chg="undo custSel modSld">
      <pc:chgData name="Andrew Benson" userId="d38b912c-55d0-44ce-a085-5a039627a8b5" providerId="ADAL" clId="{A4D53E06-FCA1-4233-8B86-7B461087DC48}" dt="2022-05-12T17:56:19.033" v="135" actId="6549"/>
      <pc:docMkLst>
        <pc:docMk/>
      </pc:docMkLst>
      <pc:sldChg chg="addSp delSp mod addAnim delAnim">
        <pc:chgData name="Andrew Benson" userId="d38b912c-55d0-44ce-a085-5a039627a8b5" providerId="ADAL" clId="{A4D53E06-FCA1-4233-8B86-7B461087DC48}" dt="2022-05-12T16:07:20.567" v="1" actId="478"/>
        <pc:sldMkLst>
          <pc:docMk/>
          <pc:sldMk cId="287163252" sldId="1567"/>
        </pc:sldMkLst>
        <pc:spChg chg="add del">
          <ac:chgData name="Andrew Benson" userId="d38b912c-55d0-44ce-a085-5a039627a8b5" providerId="ADAL" clId="{A4D53E06-FCA1-4233-8B86-7B461087DC48}" dt="2022-05-12T16:07:20.567" v="1" actId="478"/>
          <ac:spMkLst>
            <pc:docMk/>
            <pc:sldMk cId="287163252" sldId="1567"/>
            <ac:spMk id="4" creationId="{6D6A38F4-1DB0-4D3C-9D51-31CF9A1427E5}"/>
          </ac:spMkLst>
        </pc:spChg>
      </pc:sldChg>
      <pc:sldChg chg="modSp mod">
        <pc:chgData name="Andrew Benson" userId="d38b912c-55d0-44ce-a085-5a039627a8b5" providerId="ADAL" clId="{A4D53E06-FCA1-4233-8B86-7B461087DC48}" dt="2022-05-12T16:10:31.586" v="134" actId="113"/>
        <pc:sldMkLst>
          <pc:docMk/>
          <pc:sldMk cId="1056590613" sldId="2076135999"/>
        </pc:sldMkLst>
        <pc:spChg chg="mod">
          <ac:chgData name="Andrew Benson" userId="d38b912c-55d0-44ce-a085-5a039627a8b5" providerId="ADAL" clId="{A4D53E06-FCA1-4233-8B86-7B461087DC48}" dt="2022-05-12T16:10:31.586" v="134" actId="113"/>
          <ac:spMkLst>
            <pc:docMk/>
            <pc:sldMk cId="1056590613" sldId="2076135999"/>
            <ac:spMk id="10" creationId="{2F9D74B7-8175-43F4-B9E3-807C4AE2FA45}"/>
          </ac:spMkLst>
        </pc:spChg>
        <pc:picChg chg="mod">
          <ac:chgData name="Andrew Benson" userId="d38b912c-55d0-44ce-a085-5a039627a8b5" providerId="ADAL" clId="{A4D53E06-FCA1-4233-8B86-7B461087DC48}" dt="2022-05-12T16:09:33.399" v="95" actId="14100"/>
          <ac:picMkLst>
            <pc:docMk/>
            <pc:sldMk cId="1056590613" sldId="2076135999"/>
            <ac:picMk id="6" creationId="{B61469F6-F3D8-6AA4-AAFF-F9385F455714}"/>
          </ac:picMkLst>
        </pc:picChg>
        <pc:picChg chg="mod">
          <ac:chgData name="Andrew Benson" userId="d38b912c-55d0-44ce-a085-5a039627a8b5" providerId="ADAL" clId="{A4D53E06-FCA1-4233-8B86-7B461087DC48}" dt="2022-05-12T16:09:47.260" v="129" actId="1036"/>
          <ac:picMkLst>
            <pc:docMk/>
            <pc:sldMk cId="1056590613" sldId="2076135999"/>
            <ac:picMk id="8" creationId="{CF855FB9-ACF4-4E5B-BB62-3566630F97FC}"/>
          </ac:picMkLst>
        </pc:picChg>
        <pc:picChg chg="mod">
          <ac:chgData name="Andrew Benson" userId="d38b912c-55d0-44ce-a085-5a039627a8b5" providerId="ADAL" clId="{A4D53E06-FCA1-4233-8B86-7B461087DC48}" dt="2022-05-12T16:09:42.964" v="120" actId="1036"/>
          <ac:picMkLst>
            <pc:docMk/>
            <pc:sldMk cId="1056590613" sldId="2076135999"/>
            <ac:picMk id="12" creationId="{60844FF4-DB2B-9901-AE6A-2CB21941B809}"/>
          </ac:picMkLst>
        </pc:picChg>
      </pc:sldChg>
      <pc:sldChg chg="modSp mod">
        <pc:chgData name="Andrew Benson" userId="d38b912c-55d0-44ce-a085-5a039627a8b5" providerId="ADAL" clId="{A4D53E06-FCA1-4233-8B86-7B461087DC48}" dt="2022-05-12T17:56:19.033" v="135" actId="6549"/>
        <pc:sldMkLst>
          <pc:docMk/>
          <pc:sldMk cId="1720789669" sldId="2134805606"/>
        </pc:sldMkLst>
        <pc:spChg chg="mod">
          <ac:chgData name="Andrew Benson" userId="d38b912c-55d0-44ce-a085-5a039627a8b5" providerId="ADAL" clId="{A4D53E06-FCA1-4233-8B86-7B461087DC48}" dt="2022-05-12T17:56:19.033" v="135" actId="6549"/>
          <ac:spMkLst>
            <pc:docMk/>
            <pc:sldMk cId="1720789669" sldId="2134805606"/>
            <ac:spMk id="3" creationId="{5C979C79-98B0-4D2B-BD84-3F0DFEEFB2E6}"/>
          </ac:spMkLst>
        </pc:spChg>
      </pc:sldChg>
    </pc:docChg>
  </pc:docChgLst>
  <pc:docChgLst>
    <pc:chgData name="Gautam Sheth" userId="S::gautam.sheth_valointranet.com#ext#@microsoft.onmicrosoft.com::97082ee2-311e-48ee-9eb5-5105b8086c9e" providerId="AD" clId="Web-{1B9BF4F5-E5CF-4A08-BE73-655D93A98227}"/>
    <pc:docChg chg="modSld">
      <pc:chgData name="Gautam Sheth" userId="S::gautam.sheth_valointranet.com#ext#@microsoft.onmicrosoft.com::97082ee2-311e-48ee-9eb5-5105b8086c9e" providerId="AD" clId="Web-{1B9BF4F5-E5CF-4A08-BE73-655D93A98227}" dt="2022-03-29T10:46:19.646" v="0" actId="1076"/>
      <pc:docMkLst>
        <pc:docMk/>
      </pc:docMkLst>
      <pc:sldChg chg="modSp">
        <pc:chgData name="Gautam Sheth" userId="S::gautam.sheth_valointranet.com#ext#@microsoft.onmicrosoft.com::97082ee2-311e-48ee-9eb5-5105b8086c9e" providerId="AD" clId="Web-{1B9BF4F5-E5CF-4A08-BE73-655D93A98227}" dt="2022-03-29T10:46:19.646" v="0" actId="1076"/>
        <pc:sldMkLst>
          <pc:docMk/>
          <pc:sldMk cId="1884761934" sldId="2076136381"/>
        </pc:sldMkLst>
        <pc:spChg chg="mod">
          <ac:chgData name="Gautam Sheth" userId="S::gautam.sheth_valointranet.com#ext#@microsoft.onmicrosoft.com::97082ee2-311e-48ee-9eb5-5105b8086c9e" providerId="AD" clId="Web-{1B9BF4F5-E5CF-4A08-BE73-655D93A98227}" dt="2022-03-29T10:46:19.646" v="0" actId="1076"/>
          <ac:spMkLst>
            <pc:docMk/>
            <pc:sldMk cId="1884761934" sldId="2076136381"/>
            <ac:spMk id="4" creationId="{5F9DD7CF-C056-4E61-9265-B432FE152CCA}"/>
          </ac:spMkLst>
        </pc:spChg>
      </pc:sldChg>
    </pc:docChg>
  </pc:docChgLst>
  <pc:docChgLst>
    <pc:chgData name="David Warner" userId="S::david_dwarnerii.com#ext#@microsoft.onmicrosoft.com::acafcf14-4098-4a83-9425-e73571277a06" providerId="AD" clId="Web-{C3BF9827-95CD-4906-B957-BE8A348B7443}"/>
    <pc:docChg chg="modSld">
      <pc:chgData name="David Warner" userId="S::david_dwarnerii.com#ext#@microsoft.onmicrosoft.com::acafcf14-4098-4a83-9425-e73571277a06" providerId="AD" clId="Web-{C3BF9827-95CD-4906-B957-BE8A348B7443}" dt="2022-02-03T20:33:43.713" v="71"/>
      <pc:docMkLst>
        <pc:docMk/>
      </pc:docMkLst>
      <pc:sldChg chg="modSp">
        <pc:chgData name="David Warner" userId="S::david_dwarnerii.com#ext#@microsoft.onmicrosoft.com::acafcf14-4098-4a83-9425-e73571277a06" providerId="AD" clId="Web-{C3BF9827-95CD-4906-B957-BE8A348B7443}" dt="2022-02-03T20:25:55.775" v="9" actId="20577"/>
        <pc:sldMkLst>
          <pc:docMk/>
          <pc:sldMk cId="2967945684" sldId="277"/>
        </pc:sldMkLst>
        <pc:spChg chg="mod">
          <ac:chgData name="David Warner" userId="S::david_dwarnerii.com#ext#@microsoft.onmicrosoft.com::acafcf14-4098-4a83-9425-e73571277a06" providerId="AD" clId="Web-{C3BF9827-95CD-4906-B957-BE8A348B7443}" dt="2022-02-03T20:25:55.775" v="9"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3BF9827-95CD-4906-B957-BE8A348B7443}" dt="2022-02-03T20:25:31.368" v="3" actId="20577"/>
        <pc:sldMkLst>
          <pc:docMk/>
          <pc:sldMk cId="287163252" sldId="1567"/>
        </pc:sldMkLst>
        <pc:spChg chg="mod">
          <ac:chgData name="David Warner" userId="S::david_dwarnerii.com#ext#@microsoft.onmicrosoft.com::acafcf14-4098-4a83-9425-e73571277a06" providerId="AD" clId="Web-{C3BF9827-95CD-4906-B957-BE8A348B7443}" dt="2022-02-03T20:25:31.368" v="3"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C3BF9827-95CD-4906-B957-BE8A348B7443}" dt="2022-02-03T20:29:43.405" v="27"/>
        <pc:sldMkLst>
          <pc:docMk/>
          <pc:sldMk cId="3158043784" sldId="2068"/>
        </pc:sldMkLst>
        <pc:spChg chg="mod">
          <ac:chgData name="David Warner" userId="S::david_dwarnerii.com#ext#@microsoft.onmicrosoft.com::acafcf14-4098-4a83-9425-e73571277a06" providerId="AD" clId="Web-{C3BF9827-95CD-4906-B957-BE8A348B7443}" dt="2022-02-03T20:29:19.530" v="19" actId="20577"/>
          <ac:spMkLst>
            <pc:docMk/>
            <pc:sldMk cId="3158043784" sldId="2068"/>
            <ac:spMk id="8" creationId="{00000000-0000-0000-0000-000000000000}"/>
          </ac:spMkLst>
        </pc:spChg>
        <pc:picChg chg="add mod">
          <ac:chgData name="David Warner" userId="S::david_dwarnerii.com#ext#@microsoft.onmicrosoft.com::acafcf14-4098-4a83-9425-e73571277a06" providerId="AD" clId="Web-{C3BF9827-95CD-4906-B957-BE8A348B7443}" dt="2022-02-03T20:29:43.405" v="27"/>
          <ac:picMkLst>
            <pc:docMk/>
            <pc:sldMk cId="3158043784" sldId="2068"/>
            <ac:picMk id="11" creationId="{FF58DC4D-D77D-44E7-8F6C-7088D25DA163}"/>
          </ac:picMkLst>
        </pc:picChg>
        <pc:picChg chg="del">
          <ac:chgData name="David Warner" userId="S::david_dwarnerii.com#ext#@microsoft.onmicrosoft.com::acafcf14-4098-4a83-9425-e73571277a06" providerId="AD" clId="Web-{C3BF9827-95CD-4906-B957-BE8A348B7443}" dt="2022-02-03T20:29:20.811" v="20"/>
          <ac:picMkLst>
            <pc:docMk/>
            <pc:sldMk cId="3158043784" sldId="2068"/>
            <ac:picMk id="15" creationId="{D269A362-07EF-4275-9599-C97547A29580}"/>
          </ac:picMkLst>
        </pc:picChg>
        <pc:picChg chg="mod">
          <ac:chgData name="David Warner" userId="S::david_dwarnerii.com#ext#@microsoft.onmicrosoft.com::acafcf14-4098-4a83-9425-e73571277a06" providerId="AD" clId="Web-{C3BF9827-95CD-4906-B957-BE8A348B7443}" dt="2022-02-03T20:29:32.296" v="25"/>
          <ac:picMkLst>
            <pc:docMk/>
            <pc:sldMk cId="3158043784" sldId="2068"/>
            <ac:picMk id="1026" creationId="{8142E2B3-6EC4-4721-B218-506AFA8D409A}"/>
          </ac:picMkLst>
        </pc:picChg>
        <pc:picChg chg="mod">
          <ac:chgData name="David Warner" userId="S::david_dwarnerii.com#ext#@microsoft.onmicrosoft.com::acafcf14-4098-4a83-9425-e73571277a06" providerId="AD" clId="Web-{C3BF9827-95CD-4906-B957-BE8A348B7443}" dt="2022-02-03T20:29:37.671" v="26"/>
          <ac:picMkLst>
            <pc:docMk/>
            <pc:sldMk cId="3158043784" sldId="2068"/>
            <ac:picMk id="1028" creationId="{28EE34AE-63BA-4DD8-8CF2-E27729D187C1}"/>
          </ac:picMkLst>
        </pc:picChg>
        <pc:picChg chg="del">
          <ac:chgData name="David Warner" userId="S::david_dwarnerii.com#ext#@microsoft.onmicrosoft.com::acafcf14-4098-4a83-9425-e73571277a06" providerId="AD" clId="Web-{C3BF9827-95CD-4906-B957-BE8A348B7443}" dt="2022-02-03T20:29:21.280" v="21"/>
          <ac:picMkLst>
            <pc:docMk/>
            <pc:sldMk cId="3158043784" sldId="2068"/>
            <ac:picMk id="1030" creationId="{7D9F05BE-715F-4403-B965-A003EC3A4387}"/>
          </ac:picMkLst>
        </pc:picChg>
      </pc:sldChg>
      <pc:sldChg chg="addSp delSp modSp">
        <pc:chgData name="David Warner" userId="S::david_dwarnerii.com#ext#@microsoft.onmicrosoft.com::acafcf14-4098-4a83-9425-e73571277a06" providerId="AD" clId="Web-{C3BF9827-95CD-4906-B957-BE8A348B7443}" dt="2022-02-03T20:31:06.568" v="45"/>
        <pc:sldMkLst>
          <pc:docMk/>
          <pc:sldMk cId="1056590613" sldId="2076135999"/>
        </pc:sldMkLst>
        <pc:spChg chg="mod">
          <ac:chgData name="David Warner" userId="S::david_dwarnerii.com#ext#@microsoft.onmicrosoft.com::acafcf14-4098-4a83-9425-e73571277a06" providerId="AD" clId="Web-{C3BF9827-95CD-4906-B957-BE8A348B7443}" dt="2022-02-03T20:30:37.708" v="36"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C3BF9827-95CD-4906-B957-BE8A348B7443}" dt="2022-02-03T20:30:57.131" v="42"/>
          <ac:picMkLst>
            <pc:docMk/>
            <pc:sldMk cId="1056590613" sldId="2076135999"/>
            <ac:picMk id="2" creationId="{95D79829-EC60-4CD5-99C8-D2060BC3A794}"/>
          </ac:picMkLst>
        </pc:picChg>
        <pc:picChg chg="mod">
          <ac:chgData name="David Warner" userId="S::david_dwarnerii.com#ext#@microsoft.onmicrosoft.com::acafcf14-4098-4a83-9425-e73571277a06" providerId="AD" clId="Web-{C3BF9827-95CD-4906-B957-BE8A348B7443}" dt="2022-02-03T20:30:44.130" v="37"/>
          <ac:picMkLst>
            <pc:docMk/>
            <pc:sldMk cId="1056590613" sldId="2076135999"/>
            <ac:picMk id="3" creationId="{78CEE346-902C-4BE7-98A0-8D9613A8201E}"/>
          </ac:picMkLst>
        </pc:picChg>
        <pc:picChg chg="mod">
          <ac:chgData name="David Warner" userId="S::david_dwarnerii.com#ext#@microsoft.onmicrosoft.com::acafcf14-4098-4a83-9425-e73571277a06" providerId="AD" clId="Web-{C3BF9827-95CD-4906-B957-BE8A348B7443}" dt="2022-02-03T20:30:54.849" v="40"/>
          <ac:picMkLst>
            <pc:docMk/>
            <pc:sldMk cId="1056590613" sldId="2076135999"/>
            <ac:picMk id="5" creationId="{CB7AD05E-91AE-4C4F-8B74-54C086B83B41}"/>
          </ac:picMkLst>
        </pc:picChg>
        <pc:picChg chg="del">
          <ac:chgData name="David Warner" userId="S::david_dwarnerii.com#ext#@microsoft.onmicrosoft.com::acafcf14-4098-4a83-9425-e73571277a06" providerId="AD" clId="Web-{C3BF9827-95CD-4906-B957-BE8A348B7443}" dt="2022-02-03T20:30:55.943" v="41"/>
          <ac:picMkLst>
            <pc:docMk/>
            <pc:sldMk cId="1056590613" sldId="2076135999"/>
            <ac:picMk id="7" creationId="{313CEFE9-780F-4C63-92B2-9B0029EE5328}"/>
          </ac:picMkLst>
        </pc:picChg>
        <pc:picChg chg="add mod">
          <ac:chgData name="David Warner" userId="S::david_dwarnerii.com#ext#@microsoft.onmicrosoft.com::acafcf14-4098-4a83-9425-e73571277a06" providerId="AD" clId="Web-{C3BF9827-95CD-4906-B957-BE8A348B7443}" dt="2022-02-03T20:31:06.568" v="45"/>
          <ac:picMkLst>
            <pc:docMk/>
            <pc:sldMk cId="1056590613" sldId="2076135999"/>
            <ac:picMk id="8" creationId="{CF855FB9-ACF4-4E5B-BB62-3566630F97FC}"/>
          </ac:picMkLst>
        </pc:picChg>
      </pc:sldChg>
      <pc:sldChg chg="addSp">
        <pc:chgData name="David Warner" userId="S::david_dwarnerii.com#ext#@microsoft.onmicrosoft.com::acafcf14-4098-4a83-9425-e73571277a06" providerId="AD" clId="Web-{C3BF9827-95CD-4906-B957-BE8A348B7443}" dt="2022-02-03T20:32:59.946" v="59"/>
        <pc:sldMkLst>
          <pc:docMk/>
          <pc:sldMk cId="1042411426" sldId="2076136275"/>
        </pc:sldMkLst>
        <pc:spChg chg="add">
          <ac:chgData name="David Warner" userId="S::david_dwarnerii.com#ext#@microsoft.onmicrosoft.com::acafcf14-4098-4a83-9425-e73571277a06" providerId="AD" clId="Web-{C3BF9827-95CD-4906-B957-BE8A348B7443}" dt="2022-02-03T20:32:59.946" v="59"/>
          <ac:spMkLst>
            <pc:docMk/>
            <pc:sldMk cId="1042411426" sldId="2076136275"/>
            <ac:spMk id="27" creationId="{288C06C0-2791-40D8-83AC-F937DAEEDBB2}"/>
          </ac:spMkLst>
        </pc:spChg>
      </pc:sldChg>
      <pc:sldChg chg="addSp">
        <pc:chgData name="David Warner" userId="S::david_dwarnerii.com#ext#@microsoft.onmicrosoft.com::acafcf14-4098-4a83-9425-e73571277a06" providerId="AD" clId="Web-{C3BF9827-95CD-4906-B957-BE8A348B7443}" dt="2022-02-03T20:33:29.728" v="67"/>
        <pc:sldMkLst>
          <pc:docMk/>
          <pc:sldMk cId="2259967023" sldId="2076136379"/>
        </pc:sldMkLst>
        <pc:spChg chg="add">
          <ac:chgData name="David Warner" userId="S::david_dwarnerii.com#ext#@microsoft.onmicrosoft.com::acafcf14-4098-4a83-9425-e73571277a06" providerId="AD" clId="Web-{C3BF9827-95CD-4906-B957-BE8A348B7443}" dt="2022-02-03T20:33:29.728" v="67"/>
          <ac:spMkLst>
            <pc:docMk/>
            <pc:sldMk cId="2259967023" sldId="2076136379"/>
            <ac:spMk id="44" creationId="{288C06C0-2791-40D8-83AC-F937DAEEDBB2}"/>
          </ac:spMkLst>
        </pc:spChg>
      </pc:sldChg>
      <pc:sldChg chg="addSp">
        <pc:chgData name="David Warner" userId="S::david_dwarnerii.com#ext#@microsoft.onmicrosoft.com::acafcf14-4098-4a83-9425-e73571277a06" providerId="AD" clId="Web-{C3BF9827-95CD-4906-B957-BE8A348B7443}" dt="2022-02-03T20:33:27.119" v="66"/>
        <pc:sldMkLst>
          <pc:docMk/>
          <pc:sldMk cId="1884761934" sldId="2076136381"/>
        </pc:sldMkLst>
        <pc:spChg chg="add">
          <ac:chgData name="David Warner" userId="S::david_dwarnerii.com#ext#@microsoft.onmicrosoft.com::acafcf14-4098-4a83-9425-e73571277a06" providerId="AD" clId="Web-{C3BF9827-95CD-4906-B957-BE8A348B7443}" dt="2022-02-03T20:33:27.119" v="66"/>
          <ac:spMkLst>
            <pc:docMk/>
            <pc:sldMk cId="1884761934" sldId="2076136381"/>
            <ac:spMk id="32" creationId="{288C06C0-2791-40D8-83AC-F937DAEEDBB2}"/>
          </ac:spMkLst>
        </pc:spChg>
      </pc:sldChg>
      <pc:sldChg chg="addSp">
        <pc:chgData name="David Warner" userId="S::david_dwarnerii.com#ext#@microsoft.onmicrosoft.com::acafcf14-4098-4a83-9425-e73571277a06" providerId="AD" clId="Web-{C3BF9827-95CD-4906-B957-BE8A348B7443}" dt="2022-02-03T20:33:42.244" v="70"/>
        <pc:sldMkLst>
          <pc:docMk/>
          <pc:sldMk cId="357588276" sldId="2076136388"/>
        </pc:sldMkLst>
        <pc:spChg chg="add">
          <ac:chgData name="David Warner" userId="S::david_dwarnerii.com#ext#@microsoft.onmicrosoft.com::acafcf14-4098-4a83-9425-e73571277a06" providerId="AD" clId="Web-{C3BF9827-95CD-4906-B957-BE8A348B7443}" dt="2022-02-03T20:33:42.244" v="70"/>
          <ac:spMkLst>
            <pc:docMk/>
            <pc:sldMk cId="357588276" sldId="2076136388"/>
            <ac:spMk id="9" creationId="{288C06C0-2791-40D8-83AC-F937DAEEDBB2}"/>
          </ac:spMkLst>
        </pc:spChg>
      </pc:sldChg>
      <pc:sldChg chg="addSp delSp">
        <pc:chgData name="David Warner" userId="S::david_dwarnerii.com#ext#@microsoft.onmicrosoft.com::acafcf14-4098-4a83-9425-e73571277a06" providerId="AD" clId="Web-{C3BF9827-95CD-4906-B957-BE8A348B7443}" dt="2022-02-03T20:33:12.197" v="65"/>
        <pc:sldMkLst>
          <pc:docMk/>
          <pc:sldMk cId="4070501225" sldId="2076136392"/>
        </pc:sldMkLst>
        <pc:spChg chg="add del">
          <ac:chgData name="David Warner" userId="S::david_dwarnerii.com#ext#@microsoft.onmicrosoft.com::acafcf14-4098-4a83-9425-e73571277a06" providerId="AD" clId="Web-{C3BF9827-95CD-4906-B957-BE8A348B7443}" dt="2022-02-03T20:32:22.445" v="56"/>
          <ac:spMkLst>
            <pc:docMk/>
            <pc:sldMk cId="4070501225" sldId="2076136392"/>
            <ac:spMk id="2" creationId="{653E5881-BC4F-491A-A4DC-B71C851A1368}"/>
          </ac:spMkLst>
        </pc:spChg>
        <pc:spChg chg="add">
          <ac:chgData name="David Warner" userId="S::david_dwarnerii.com#ext#@microsoft.onmicrosoft.com::acafcf14-4098-4a83-9425-e73571277a06" providerId="AD" clId="Web-{C3BF9827-95CD-4906-B957-BE8A348B7443}" dt="2022-02-03T20:33:01.681" v="60"/>
          <ac:spMkLst>
            <pc:docMk/>
            <pc:sldMk cId="4070501225" sldId="2076136392"/>
            <ac:spMk id="20" creationId="{E6D31E99-B093-40B1-BE73-CB3803F65872}"/>
          </ac:spMkLst>
        </pc:spChg>
        <pc:spChg chg="add">
          <ac:chgData name="David Warner" userId="S::david_dwarnerii.com#ext#@microsoft.onmicrosoft.com::acafcf14-4098-4a83-9425-e73571277a06" providerId="AD" clId="Web-{C3BF9827-95CD-4906-B957-BE8A348B7443}" dt="2022-02-03T20:33:02.478" v="61"/>
          <ac:spMkLst>
            <pc:docMk/>
            <pc:sldMk cId="4070501225" sldId="2076136392"/>
            <ac:spMk id="21" creationId="{8621E463-3176-4DDA-901F-746460FB26C7}"/>
          </ac:spMkLst>
        </pc:spChg>
        <pc:spChg chg="add">
          <ac:chgData name="David Warner" userId="S::david_dwarnerii.com#ext#@microsoft.onmicrosoft.com::acafcf14-4098-4a83-9425-e73571277a06" providerId="AD" clId="Web-{C3BF9827-95CD-4906-B957-BE8A348B7443}" dt="2022-02-03T20:33:05.978" v="62"/>
          <ac:spMkLst>
            <pc:docMk/>
            <pc:sldMk cId="4070501225" sldId="2076136392"/>
            <ac:spMk id="22" creationId="{CB851607-F554-4AB2-97C9-BC9A66AE06AC}"/>
          </ac:spMkLst>
        </pc:spChg>
        <pc:spChg chg="add del">
          <ac:chgData name="David Warner" userId="S::david_dwarnerii.com#ext#@microsoft.onmicrosoft.com::acafcf14-4098-4a83-9425-e73571277a06" providerId="AD" clId="Web-{C3BF9827-95CD-4906-B957-BE8A348B7443}" dt="2022-02-03T20:33:09.618" v="64"/>
          <ac:spMkLst>
            <pc:docMk/>
            <pc:sldMk cId="4070501225" sldId="2076136392"/>
            <ac:spMk id="30" creationId="{48A87C38-736A-4EFC-95E5-349A8B59B5F2}"/>
          </ac:spMkLst>
        </pc:spChg>
        <pc:spChg chg="add">
          <ac:chgData name="David Warner" userId="S::david_dwarnerii.com#ext#@microsoft.onmicrosoft.com::acafcf14-4098-4a83-9425-e73571277a06" providerId="AD" clId="Web-{C3BF9827-95CD-4906-B957-BE8A348B7443}" dt="2022-02-03T20:33:12.197" v="65"/>
          <ac:spMkLst>
            <pc:docMk/>
            <pc:sldMk cId="4070501225" sldId="2076136392"/>
            <ac:spMk id="31" creationId="{8CDD1AAB-EBC8-417E-8C8C-E045F529AF04}"/>
          </ac:spMkLst>
        </pc:spChg>
      </pc:sldChg>
      <pc:sldChg chg="addSp">
        <pc:chgData name="David Warner" userId="S::david_dwarnerii.com#ext#@microsoft.onmicrosoft.com::acafcf14-4098-4a83-9425-e73571277a06" providerId="AD" clId="Web-{C3BF9827-95CD-4906-B957-BE8A348B7443}" dt="2022-02-03T20:33:32.541" v="68"/>
        <pc:sldMkLst>
          <pc:docMk/>
          <pc:sldMk cId="2087414649" sldId="2076136396"/>
        </pc:sldMkLst>
        <pc:spChg chg="add">
          <ac:chgData name="David Warner" userId="S::david_dwarnerii.com#ext#@microsoft.onmicrosoft.com::acafcf14-4098-4a83-9425-e73571277a06" providerId="AD" clId="Web-{C3BF9827-95CD-4906-B957-BE8A348B7443}" dt="2022-02-03T20:33:32.541" v="68"/>
          <ac:spMkLst>
            <pc:docMk/>
            <pc:sldMk cId="2087414649" sldId="2076136396"/>
            <ac:spMk id="10" creationId="{288C06C0-2791-40D8-83AC-F937DAEEDBB2}"/>
          </ac:spMkLst>
        </pc:spChg>
      </pc:sldChg>
      <pc:sldChg chg="addSp">
        <pc:chgData name="David Warner" userId="S::david_dwarnerii.com#ext#@microsoft.onmicrosoft.com::acafcf14-4098-4a83-9425-e73571277a06" providerId="AD" clId="Web-{C3BF9827-95CD-4906-B957-BE8A348B7443}" dt="2022-02-03T20:33:43.713" v="71"/>
        <pc:sldMkLst>
          <pc:docMk/>
          <pc:sldMk cId="1374769157" sldId="2076137639"/>
        </pc:sldMkLst>
        <pc:spChg chg="add">
          <ac:chgData name="David Warner" userId="S::david_dwarnerii.com#ext#@microsoft.onmicrosoft.com::acafcf14-4098-4a83-9425-e73571277a06" providerId="AD" clId="Web-{C3BF9827-95CD-4906-B957-BE8A348B7443}" dt="2022-02-03T20:33:43.713" v="71"/>
          <ac:spMkLst>
            <pc:docMk/>
            <pc:sldMk cId="1374769157" sldId="2076137639"/>
            <ac:spMk id="12" creationId="{288C06C0-2791-40D8-83AC-F937DAEEDBB2}"/>
          </ac:spMkLst>
        </pc:spChg>
      </pc:sldChg>
      <pc:sldChg chg="addSp">
        <pc:chgData name="David Warner" userId="S::david_dwarnerii.com#ext#@microsoft.onmicrosoft.com::acafcf14-4098-4a83-9425-e73571277a06" providerId="AD" clId="Web-{C3BF9827-95CD-4906-B957-BE8A348B7443}" dt="2022-02-03T20:33:36.135" v="69"/>
        <pc:sldMkLst>
          <pc:docMk/>
          <pc:sldMk cId="1964942243" sldId="2076137768"/>
        </pc:sldMkLst>
        <pc:spChg chg="add">
          <ac:chgData name="David Warner" userId="S::david_dwarnerii.com#ext#@microsoft.onmicrosoft.com::acafcf14-4098-4a83-9425-e73571277a06" providerId="AD" clId="Web-{C3BF9827-95CD-4906-B957-BE8A348B7443}" dt="2022-02-03T20:33:36.135" v="69"/>
          <ac:spMkLst>
            <pc:docMk/>
            <pc:sldMk cId="1964942243" sldId="2076137768"/>
            <ac:spMk id="14" creationId="{288C06C0-2791-40D8-83AC-F937DAEEDBB2}"/>
          </ac:spMkLst>
        </pc:spChg>
      </pc:sldChg>
      <pc:sldChg chg="addSp delSp modSp">
        <pc:chgData name="David Warner" userId="S::david_dwarnerii.com#ext#@microsoft.onmicrosoft.com::acafcf14-4098-4a83-9425-e73571277a06" providerId="AD" clId="Web-{C3BF9827-95CD-4906-B957-BE8A348B7443}" dt="2022-02-03T20:32:36.430" v="58"/>
        <pc:sldMkLst>
          <pc:docMk/>
          <pc:sldMk cId="1601799563" sldId="2134805597"/>
        </pc:sldMkLst>
        <pc:spChg chg="add del mod">
          <ac:chgData name="David Warner" userId="S::david_dwarnerii.com#ext#@microsoft.onmicrosoft.com::acafcf14-4098-4a83-9425-e73571277a06" providerId="AD" clId="Web-{C3BF9827-95CD-4906-B957-BE8A348B7443}" dt="2022-02-03T20:32:35.352" v="57"/>
          <ac:spMkLst>
            <pc:docMk/>
            <pc:sldMk cId="1601799563" sldId="2134805597"/>
            <ac:spMk id="4" creationId="{58756FA0-C2BB-4CAD-922D-908856649E87}"/>
          </ac:spMkLst>
        </pc:spChg>
        <pc:spChg chg="add del">
          <ac:chgData name="David Warner" userId="S::david_dwarnerii.com#ext#@microsoft.onmicrosoft.com::acafcf14-4098-4a83-9425-e73571277a06" providerId="AD" clId="Web-{C3BF9827-95CD-4906-B957-BE8A348B7443}" dt="2022-02-03T20:32:16.867" v="54"/>
          <ac:spMkLst>
            <pc:docMk/>
            <pc:sldMk cId="1601799563" sldId="2134805597"/>
            <ac:spMk id="20" creationId="{288C06C0-2791-40D8-83AC-F937DAEEDBB2}"/>
          </ac:spMkLst>
        </pc:spChg>
        <pc:spChg chg="add">
          <ac:chgData name="David Warner" userId="S::david_dwarnerii.com#ext#@microsoft.onmicrosoft.com::acafcf14-4098-4a83-9425-e73571277a06" providerId="AD" clId="Web-{C3BF9827-95CD-4906-B957-BE8A348B7443}" dt="2022-02-03T20:32:36.430" v="58"/>
          <ac:spMkLst>
            <pc:docMk/>
            <pc:sldMk cId="1601799563" sldId="2134805597"/>
            <ac:spMk id="22" creationId="{288C06C0-2791-40D8-83AC-F937DAEEDBB2}"/>
          </ac:spMkLst>
        </pc:spChg>
      </pc:sldChg>
      <pc:sldChg chg="modSp">
        <pc:chgData name="David Warner" userId="S::david_dwarnerii.com#ext#@microsoft.onmicrosoft.com::acafcf14-4098-4a83-9425-e73571277a06" providerId="AD" clId="Web-{C3BF9827-95CD-4906-B957-BE8A348B7443}" dt="2022-02-03T20:31:17.178" v="46" actId="1076"/>
        <pc:sldMkLst>
          <pc:docMk/>
          <pc:sldMk cId="4001284136" sldId="2134805598"/>
        </pc:sldMkLst>
        <pc:spChg chg="mod">
          <ac:chgData name="David Warner" userId="S::david_dwarnerii.com#ext#@microsoft.onmicrosoft.com::acafcf14-4098-4a83-9425-e73571277a06" providerId="AD" clId="Web-{C3BF9827-95CD-4906-B957-BE8A348B7443}" dt="2022-02-03T20:31:17.178" v="46" actId="1076"/>
          <ac:spMkLst>
            <pc:docMk/>
            <pc:sldMk cId="4001284136" sldId="2134805598"/>
            <ac:spMk id="8" creationId="{F15385C3-6006-4C2F-91B6-8770042A6E49}"/>
          </ac:spMkLst>
        </pc:spChg>
      </pc:sldChg>
      <pc:sldChg chg="addSp">
        <pc:chgData name="David Warner" userId="S::david_dwarnerii.com#ext#@microsoft.onmicrosoft.com::acafcf14-4098-4a83-9425-e73571277a06" providerId="AD" clId="Web-{C3BF9827-95CD-4906-B957-BE8A348B7443}" dt="2022-02-03T20:31:19.787" v="47"/>
        <pc:sldMkLst>
          <pc:docMk/>
          <pc:sldMk cId="2225302410" sldId="2134805599"/>
        </pc:sldMkLst>
        <pc:spChg chg="add">
          <ac:chgData name="David Warner" userId="S::david_dwarnerii.com#ext#@microsoft.onmicrosoft.com::acafcf14-4098-4a83-9425-e73571277a06" providerId="AD" clId="Web-{C3BF9827-95CD-4906-B957-BE8A348B7443}" dt="2022-02-03T20:31:19.787" v="47"/>
          <ac:spMkLst>
            <pc:docMk/>
            <pc:sldMk cId="2225302410" sldId="2134805599"/>
            <ac:spMk id="6" creationId="{1A0FBB2A-365D-48F0-9B49-0474314C6958}"/>
          </ac:spMkLst>
        </pc:spChg>
      </pc:sldChg>
    </pc:docChg>
  </pc:docChgLst>
  <pc:docChgLst>
    <pc:chgData name="April Dunnam" userId="562b7256-5259-47b4-83a3-59bfd87a28e0" providerId="ADAL" clId="{D24298AA-B31D-45D6-9D24-8F225D095301}"/>
    <pc:docChg chg="modSld sldOrd">
      <pc:chgData name="April Dunnam" userId="562b7256-5259-47b4-83a3-59bfd87a28e0" providerId="ADAL" clId="{D24298AA-B31D-45D6-9D24-8F225D095301}" dt="2021-08-05T14:16:30.662" v="2" actId="729"/>
      <pc:docMkLst>
        <pc:docMk/>
      </pc:docMkLst>
      <pc:sldChg chg="ord">
        <pc:chgData name="April Dunnam" userId="562b7256-5259-47b4-83a3-59bfd87a28e0" providerId="ADAL" clId="{D24298AA-B31D-45D6-9D24-8F225D095301}" dt="2021-08-05T13:18:12.620" v="1"/>
        <pc:sldMkLst>
          <pc:docMk/>
          <pc:sldMk cId="1903946924" sldId="2067"/>
        </pc:sldMkLst>
      </pc:sldChg>
      <pc:sldChg chg="mod modShow">
        <pc:chgData name="April Dunnam" userId="562b7256-5259-47b4-83a3-59bfd87a28e0" providerId="ADAL" clId="{D24298AA-B31D-45D6-9D24-8F225D095301}" dt="2021-08-05T14:16:30.662" v="2" actId="729"/>
        <pc:sldMkLst>
          <pc:docMk/>
          <pc:sldMk cId="4001284136" sldId="2134805598"/>
        </pc:sldMkLst>
      </pc:sldChg>
    </pc:docChg>
  </pc:docChgLst>
  <pc:docChgLst>
    <pc:chgData name="Vesa Juvonen" userId="c7243be1-99a3-4752-ab2a-0cf698cf8236" providerId="ADAL" clId="{7F3E162B-CC68-4557-A2A1-885737AC0054}"/>
    <pc:docChg chg="custSel addSld delSld modSld modSection">
      <pc:chgData name="Vesa Juvonen" userId="c7243be1-99a3-4752-ab2a-0cf698cf8236" providerId="ADAL" clId="{7F3E162B-CC68-4557-A2A1-885737AC0054}" dt="2021-12-09T14:35:54.290" v="3" actId="478"/>
      <pc:docMkLst>
        <pc:docMk/>
      </pc:docMkLst>
      <pc:sldChg chg="del">
        <pc:chgData name="Vesa Juvonen" userId="c7243be1-99a3-4752-ab2a-0cf698cf8236" providerId="ADAL" clId="{7F3E162B-CC68-4557-A2A1-885737AC0054}" dt="2021-12-07T13:07:57.452" v="1" actId="47"/>
        <pc:sldMkLst>
          <pc:docMk/>
          <pc:sldMk cId="2359765806" sldId="2076137747"/>
        </pc:sldMkLst>
      </pc:sldChg>
      <pc:sldChg chg="del">
        <pc:chgData name="Vesa Juvonen" userId="c7243be1-99a3-4752-ab2a-0cf698cf8236" providerId="ADAL" clId="{7F3E162B-CC68-4557-A2A1-885737AC0054}" dt="2021-12-07T13:07:59.877" v="2" actId="47"/>
        <pc:sldMkLst>
          <pc:docMk/>
          <pc:sldMk cId="473179227" sldId="2076137764"/>
        </pc:sldMkLst>
      </pc:sldChg>
      <pc:sldChg chg="add">
        <pc:chgData name="Vesa Juvonen" userId="c7243be1-99a3-4752-ab2a-0cf698cf8236" providerId="ADAL" clId="{7F3E162B-CC68-4557-A2A1-885737AC0054}" dt="2021-12-07T13:07:55.814" v="0"/>
        <pc:sldMkLst>
          <pc:docMk/>
          <pc:sldMk cId="2752873781" sldId="2076137773"/>
        </pc:sldMkLst>
      </pc:sldChg>
      <pc:sldChg chg="delSp mod">
        <pc:chgData name="Vesa Juvonen" userId="c7243be1-99a3-4752-ab2a-0cf698cf8236" providerId="ADAL" clId="{7F3E162B-CC68-4557-A2A1-885737AC0054}" dt="2021-12-09T14:35:54.290" v="3" actId="478"/>
        <pc:sldMkLst>
          <pc:docMk/>
          <pc:sldMk cId="1601799563" sldId="2134805597"/>
        </pc:sldMkLst>
        <pc:spChg chg="del">
          <ac:chgData name="Vesa Juvonen" userId="c7243be1-99a3-4752-ab2a-0cf698cf8236" providerId="ADAL" clId="{7F3E162B-CC68-4557-A2A1-885737AC0054}" dt="2021-12-09T14:35:54.290" v="3" actId="478"/>
          <ac:spMkLst>
            <pc:docMk/>
            <pc:sldMk cId="1601799563" sldId="2134805597"/>
            <ac:spMk id="4" creationId="{B56B5ACF-1E46-4B70-90BF-8DC31925F5B4}"/>
          </ac:spMkLst>
        </pc:spChg>
      </pc:sldChg>
    </pc:docChg>
  </pc:docChgLst>
  <pc:docChgLst>
    <pc:chgData name="April Dunnam" userId="S::apdunnam@microsoft.com::562b7256-5259-47b4-83a3-59bfd87a28e0" providerId="AD" clId="Web-{F2360B7F-8910-362E-214B-80C5BE54A7C8}"/>
    <pc:docChg chg="addSld modSld addMainMaster modSection">
      <pc:chgData name="April Dunnam" userId="S::apdunnam@microsoft.com::562b7256-5259-47b4-83a3-59bfd87a28e0" providerId="AD" clId="Web-{F2360B7F-8910-362E-214B-80C5BE54A7C8}" dt="2021-07-22T01:53:04.970" v="139" actId="20577"/>
      <pc:docMkLst>
        <pc:docMk/>
      </pc:docMkLst>
      <pc:sldChg chg="addSp delSp modSp add mod modShow">
        <pc:chgData name="April Dunnam" userId="S::apdunnam@microsoft.com::562b7256-5259-47b4-83a3-59bfd87a28e0" providerId="AD" clId="Web-{F2360B7F-8910-362E-214B-80C5BE54A7C8}" dt="2021-07-22T01:53:04.970" v="139" actId="20577"/>
        <pc:sldMkLst>
          <pc:docMk/>
          <pc:sldMk cId="4001284136" sldId="2134805598"/>
        </pc:sldMkLst>
        <pc:spChg chg="mod">
          <ac:chgData name="April Dunnam" userId="S::apdunnam@microsoft.com::562b7256-5259-47b4-83a3-59bfd87a28e0" providerId="AD" clId="Web-{F2360B7F-8910-362E-214B-80C5BE54A7C8}" dt="2021-07-22T01:46:26.595" v="11" actId="20577"/>
          <ac:spMkLst>
            <pc:docMk/>
            <pc:sldMk cId="4001284136" sldId="2134805598"/>
            <ac:spMk id="2" creationId="{32A2A11C-7C12-43BB-9A8A-93F82905F045}"/>
          </ac:spMkLst>
        </pc:spChg>
        <pc:spChg chg="mod">
          <ac:chgData name="April Dunnam" userId="S::apdunnam@microsoft.com::562b7256-5259-47b4-83a3-59bfd87a28e0" providerId="AD" clId="Web-{F2360B7F-8910-362E-214B-80C5BE54A7C8}" dt="2021-07-22T01:47:10.989" v="17" actId="1076"/>
          <ac:spMkLst>
            <pc:docMk/>
            <pc:sldMk cId="4001284136" sldId="2134805598"/>
            <ac:spMk id="4" creationId="{4CE4642C-4A90-45B1-BEA9-C537DEC940F8}"/>
          </ac:spMkLst>
        </pc:spChg>
        <pc:spChg chg="add del mod">
          <ac:chgData name="April Dunnam" userId="S::apdunnam@microsoft.com::562b7256-5259-47b4-83a3-59bfd87a28e0" providerId="AD" clId="Web-{F2360B7F-8910-362E-214B-80C5BE54A7C8}" dt="2021-07-22T01:47:33.161" v="22"/>
          <ac:spMkLst>
            <pc:docMk/>
            <pc:sldMk cId="4001284136" sldId="2134805598"/>
            <ac:spMk id="6" creationId="{16D6722A-24F7-40D7-93CF-4B64AFD13C74}"/>
          </ac:spMkLst>
        </pc:spChg>
        <pc:spChg chg="add mod">
          <ac:chgData name="April Dunnam" userId="S::apdunnam@microsoft.com::562b7256-5259-47b4-83a3-59bfd87a28e0" providerId="AD" clId="Web-{F2360B7F-8910-362E-214B-80C5BE54A7C8}" dt="2021-07-22T01:53:04.970" v="139" actId="20577"/>
          <ac:spMkLst>
            <pc:docMk/>
            <pc:sldMk cId="4001284136" sldId="2134805598"/>
            <ac:spMk id="6" creationId="{C1722E0E-8B55-454C-A849-1CFB358F26E0}"/>
          </ac:spMkLst>
        </pc:spChg>
        <pc:spChg chg="add mod">
          <ac:chgData name="April Dunnam" userId="S::apdunnam@microsoft.com::562b7256-5259-47b4-83a3-59bfd87a28e0" providerId="AD" clId="Web-{F2360B7F-8910-362E-214B-80C5BE54A7C8}" dt="2021-07-22T01:53:02.251" v="138" actId="20577"/>
          <ac:spMkLst>
            <pc:docMk/>
            <pc:sldMk cId="4001284136" sldId="2134805598"/>
            <ac:spMk id="7" creationId="{C6B74D00-651F-45E1-9370-9D739E84FC4A}"/>
          </ac:spMkLst>
        </pc:spChg>
        <pc:picChg chg="add mod">
          <ac:chgData name="April Dunnam" userId="S::apdunnam@microsoft.com::562b7256-5259-47b4-83a3-59bfd87a28e0" providerId="AD" clId="Web-{F2360B7F-8910-362E-214B-80C5BE54A7C8}" dt="2021-07-22T01:46:20.798" v="9" actId="1076"/>
          <ac:picMkLst>
            <pc:docMk/>
            <pc:sldMk cId="4001284136" sldId="2134805598"/>
            <ac:picMk id="3" creationId="{5871980A-024A-491A-9B6F-458118BBA4B2}"/>
          </ac:picMkLst>
        </pc:picChg>
      </pc:sldChg>
      <pc:sldMasterChg chg="add addSldLayout">
        <pc:chgData name="April Dunnam" userId="S::apdunnam@microsoft.com::562b7256-5259-47b4-83a3-59bfd87a28e0" providerId="AD" clId="Web-{F2360B7F-8910-362E-214B-80C5BE54A7C8}" dt="2021-07-22T01:45:21.312" v="0"/>
        <pc:sldMasterMkLst>
          <pc:docMk/>
          <pc:sldMasterMk cId="1058494051" sldId="2147483692"/>
        </pc:sldMasterMkLst>
        <pc:sldLayoutChg chg="add">
          <pc:chgData name="April Dunnam" userId="S::apdunnam@microsoft.com::562b7256-5259-47b4-83a3-59bfd87a28e0" providerId="AD" clId="Web-{F2360B7F-8910-362E-214B-80C5BE54A7C8}" dt="2021-07-22T01:45:21.312" v="0"/>
          <pc:sldLayoutMkLst>
            <pc:docMk/>
            <pc:sldMasterMk cId="1058494051" sldId="2147483692"/>
            <pc:sldLayoutMk cId="1029899679" sldId="214748369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587111135" sldId="214748369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881022287" sldId="214748369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4017846753" sldId="214748369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502348772" sldId="214748369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623332142" sldId="214748369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774137045" sldId="214748369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48774991" sldId="214748370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712891921" sldId="214748370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257828404" sldId="214748370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021636525" sldId="214748370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157542746" sldId="214748370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239323048" sldId="214748370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384968599" sldId="214748370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825910022" sldId="214748370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932736868" sldId="214748370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121147811" sldId="214748370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274537443" sldId="214748371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83900630" sldId="214748371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132352289" sldId="214748371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4169419408" sldId="214748371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625114803" sldId="214748371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549500882" sldId="214748371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40928688" sldId="214748371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577914159" sldId="214748371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84329308" sldId="214748371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897907661" sldId="214748371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8210800" sldId="214748372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280053435" sldId="214748372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983983974" sldId="214748372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473049162" sldId="214748372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57846684" sldId="214748372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993599057" sldId="214748372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391183375" sldId="214748372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184893334" sldId="214748372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155587029" sldId="214748372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681201686" sldId="214748372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845802180" sldId="214748373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573276935" sldId="214748373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942404494" sldId="214748373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788208283" sldId="214748373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095022664" sldId="214748373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025327665" sldId="214748373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578739136" sldId="214748373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213669338" sldId="214748373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55977527" sldId="214748373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046229626" sldId="214748373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924347169" sldId="214748374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538653676" sldId="214748374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791825008" sldId="214748374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513859155" sldId="214748374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469731484" sldId="214748374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470125027" sldId="214748374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891289803" sldId="214748374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239240052" sldId="214748374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16529176" sldId="214748374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912245385" sldId="214748374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108565782" sldId="214748375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70222167" sldId="214748375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05410291" sldId="2147483761"/>
          </pc:sldLayoutMkLst>
        </pc:sldLayoutChg>
      </pc:sldMasterChg>
    </pc:docChg>
  </pc:docChgLst>
  <pc:docChgLst>
    <pc:chgData name="Erwin van Hunen" userId="S::erwin_valointranet.com#ext#@microsoft.onmicrosoft.com::9b54964f-4ebe-4289-a952-fa09f5f26e1b" providerId="AD" clId="Web-{EE853859-3E78-4D0F-BCBB-44EC51FD076D}"/>
    <pc:docChg chg="modSld">
      <pc:chgData name="Erwin van Hunen" userId="S::erwin_valointranet.com#ext#@microsoft.onmicrosoft.com::9b54964f-4ebe-4289-a952-fa09f5f26e1b" providerId="AD" clId="Web-{EE853859-3E78-4D0F-BCBB-44EC51FD076D}" dt="2021-12-09T09:00:13.842" v="1" actId="20577"/>
      <pc:docMkLst>
        <pc:docMk/>
      </pc:docMkLst>
      <pc:sldChg chg="delSp modSp">
        <pc:chgData name="Erwin van Hunen" userId="S::erwin_valointranet.com#ext#@microsoft.onmicrosoft.com::9b54964f-4ebe-4289-a952-fa09f5f26e1b" providerId="AD" clId="Web-{EE853859-3E78-4D0F-BCBB-44EC51FD076D}" dt="2021-12-09T09:00:13.842" v="1" actId="20577"/>
        <pc:sldMkLst>
          <pc:docMk/>
          <pc:sldMk cId="1884761934" sldId="2076136381"/>
        </pc:sldMkLst>
        <pc:spChg chg="del">
          <ac:chgData name="Erwin van Hunen" userId="S::erwin_valointranet.com#ext#@microsoft.onmicrosoft.com::9b54964f-4ebe-4289-a952-fa09f5f26e1b" providerId="AD" clId="Web-{EE853859-3E78-4D0F-BCBB-44EC51FD076D}" dt="2021-12-09T09:00:13.467" v="0"/>
          <ac:spMkLst>
            <pc:docMk/>
            <pc:sldMk cId="1884761934" sldId="2076136381"/>
            <ac:spMk id="4" creationId="{857D7801-13E6-437C-AFC8-9D16C3D4A9A9}"/>
          </ac:spMkLst>
        </pc:spChg>
        <pc:spChg chg="mod">
          <ac:chgData name="Erwin van Hunen" userId="S::erwin_valointranet.com#ext#@microsoft.onmicrosoft.com::9b54964f-4ebe-4289-a952-fa09f5f26e1b" providerId="AD" clId="Web-{EE853859-3E78-4D0F-BCBB-44EC51FD076D}" dt="2021-12-09T09:00:13.842" v="1" actId="20577"/>
          <ac:spMkLst>
            <pc:docMk/>
            <pc:sldMk cId="1884761934" sldId="2076136381"/>
            <ac:spMk id="81" creationId="{1245D908-BDE2-4087-82F6-3DBC148662F5}"/>
          </ac:spMkLst>
        </pc:spChg>
      </pc:sldChg>
    </pc:docChg>
  </pc:docChgLst>
  <pc:docChgLst>
    <pc:chgData name="Vesa Juvonen" userId="c7243be1-99a3-4752-ab2a-0cf698cf8236" providerId="ADAL" clId="{D3F8404D-5AB0-467D-A3E4-E7601ED70BF2}"/>
    <pc:docChg chg="addSld delSld modSld modSection">
      <pc:chgData name="Vesa Juvonen" userId="c7243be1-99a3-4752-ab2a-0cf698cf8236" providerId="ADAL" clId="{D3F8404D-5AB0-467D-A3E4-E7601ED70BF2}" dt="2022-01-05T19:20:19.127" v="3" actId="20577"/>
      <pc:docMkLst>
        <pc:docMk/>
      </pc:docMkLst>
      <pc:sldChg chg="del">
        <pc:chgData name="Vesa Juvonen" userId="c7243be1-99a3-4752-ab2a-0cf698cf8236" providerId="ADAL" clId="{D3F8404D-5AB0-467D-A3E4-E7601ED70BF2}" dt="2022-01-05T19:18:59.267" v="1" actId="47"/>
        <pc:sldMkLst>
          <pc:docMk/>
          <pc:sldMk cId="2752873781" sldId="2076137773"/>
        </pc:sldMkLst>
      </pc:sldChg>
      <pc:sldChg chg="modSp add mod">
        <pc:chgData name="Vesa Juvonen" userId="c7243be1-99a3-4752-ab2a-0cf698cf8236" providerId="ADAL" clId="{D3F8404D-5AB0-467D-A3E4-E7601ED70BF2}" dt="2022-01-05T19:20:19.127" v="3" actId="20577"/>
        <pc:sldMkLst>
          <pc:docMk/>
          <pc:sldMk cId="922790427" sldId="2076137800"/>
        </pc:sldMkLst>
        <pc:spChg chg="mod">
          <ac:chgData name="Vesa Juvonen" userId="c7243be1-99a3-4752-ab2a-0cf698cf8236" providerId="ADAL" clId="{D3F8404D-5AB0-467D-A3E4-E7601ED70BF2}" dt="2022-01-05T19:20:19.127" v="3" actId="20577"/>
          <ac:spMkLst>
            <pc:docMk/>
            <pc:sldMk cId="922790427" sldId="2076137800"/>
            <ac:spMk id="11" creationId="{77D6A32C-2FAF-4DEF-96BA-B931766DDB7F}"/>
          </ac:spMkLst>
        </pc:spChg>
      </pc:sldChg>
    </pc:docChg>
  </pc:docChgLst>
  <pc:docChgLst>
    <pc:chgData name="Bert Jansen" userId="60478ee6-b91e-4777-b5ab-ff75f809c97c" providerId="ADAL" clId="{97AFD2C6-FDD9-4017-9523-C7683E637FD9}"/>
    <pc:docChg chg="undo redo custSel modSld">
      <pc:chgData name="Bert Jansen" userId="60478ee6-b91e-4777-b5ab-ff75f809c97c" providerId="ADAL" clId="{97AFD2C6-FDD9-4017-9523-C7683E637FD9}" dt="2022-02-17T14:48:54.826" v="173" actId="1076"/>
      <pc:docMkLst>
        <pc:docMk/>
      </pc:docMkLst>
      <pc:sldChg chg="addSp delSp modSp mod">
        <pc:chgData name="Bert Jansen" userId="60478ee6-b91e-4777-b5ab-ff75f809c97c" providerId="ADAL" clId="{97AFD2C6-FDD9-4017-9523-C7683E637FD9}" dt="2022-02-17T14:48:54.826" v="173" actId="1076"/>
        <pc:sldMkLst>
          <pc:docMk/>
          <pc:sldMk cId="2259967023" sldId="2076136379"/>
        </pc:sldMkLst>
        <pc:spChg chg="add mod">
          <ac:chgData name="Bert Jansen" userId="60478ee6-b91e-4777-b5ab-ff75f809c97c" providerId="ADAL" clId="{97AFD2C6-FDD9-4017-9523-C7683E637FD9}" dt="2022-02-17T14:48:54.826" v="173" actId="1076"/>
          <ac:spMkLst>
            <pc:docMk/>
            <pc:sldMk cId="2259967023" sldId="2076136379"/>
            <ac:spMk id="3" creationId="{D6047691-A818-4ED4-935C-0AE3BB1F4EFC}"/>
          </ac:spMkLst>
        </pc:spChg>
        <pc:spChg chg="del">
          <ac:chgData name="Bert Jansen" userId="60478ee6-b91e-4777-b5ab-ff75f809c97c" providerId="ADAL" clId="{97AFD2C6-FDD9-4017-9523-C7683E637FD9}" dt="2022-02-17T07:11:29.748" v="0" actId="478"/>
          <ac:spMkLst>
            <pc:docMk/>
            <pc:sldMk cId="2259967023" sldId="2076136379"/>
            <ac:spMk id="44" creationId="{288C06C0-2791-40D8-83AC-F937DAEEDBB2}"/>
          </ac:spMkLst>
        </pc:spChg>
        <pc:spChg chg="mod">
          <ac:chgData name="Bert Jansen" userId="60478ee6-b91e-4777-b5ab-ff75f809c97c" providerId="ADAL" clId="{97AFD2C6-FDD9-4017-9523-C7683E637FD9}" dt="2022-02-17T07:18:10.531" v="150" actId="20577"/>
          <ac:spMkLst>
            <pc:docMk/>
            <pc:sldMk cId="2259967023" sldId="2076136379"/>
            <ac:spMk id="79" creationId="{BC688EBE-40B5-498C-91C5-18E7EAB6AFFE}"/>
          </ac:spMkLst>
        </pc:spChg>
        <pc:spChg chg="mod">
          <ac:chgData name="Bert Jansen" userId="60478ee6-b91e-4777-b5ab-ff75f809c97c" providerId="ADAL" clId="{97AFD2C6-FDD9-4017-9523-C7683E637FD9}" dt="2022-02-17T07:18:16.669" v="152" actId="20577"/>
          <ac:spMkLst>
            <pc:docMk/>
            <pc:sldMk cId="2259967023" sldId="2076136379"/>
            <ac:spMk id="81" creationId="{1245D908-BDE2-4087-82F6-3DBC148662F5}"/>
          </ac:spMkLst>
        </pc:spChg>
      </pc:sldChg>
      <pc:sldChg chg="addSp delSp modSp mod">
        <pc:chgData name="Bert Jansen" userId="60478ee6-b91e-4777-b5ab-ff75f809c97c" providerId="ADAL" clId="{97AFD2C6-FDD9-4017-9523-C7683E637FD9}" dt="2022-02-17T14:47:55.586" v="167" actId="207"/>
        <pc:sldMkLst>
          <pc:docMk/>
          <pc:sldMk cId="1884761934" sldId="2076136381"/>
        </pc:sldMkLst>
        <pc:spChg chg="add mod">
          <ac:chgData name="Bert Jansen" userId="60478ee6-b91e-4777-b5ab-ff75f809c97c" providerId="ADAL" clId="{97AFD2C6-FDD9-4017-9523-C7683E637FD9}" dt="2022-02-17T14:47:55.586" v="167" actId="207"/>
          <ac:spMkLst>
            <pc:docMk/>
            <pc:sldMk cId="1884761934" sldId="2076136381"/>
            <ac:spMk id="5" creationId="{9F94E48E-196D-4F82-A3E3-3F4C71E5786F}"/>
          </ac:spMkLst>
        </pc:spChg>
        <pc:spChg chg="add del mod">
          <ac:chgData name="Bert Jansen" userId="60478ee6-b91e-4777-b5ab-ff75f809c97c" providerId="ADAL" clId="{97AFD2C6-FDD9-4017-9523-C7683E637FD9}" dt="2022-02-17T14:47:03.537" v="156" actId="22"/>
          <ac:spMkLst>
            <pc:docMk/>
            <pc:sldMk cId="1884761934" sldId="2076136381"/>
            <ac:spMk id="33" creationId="{5C273F77-342D-44EB-8407-E944DB517FE1}"/>
          </ac:spMkLst>
        </pc:spChg>
      </pc:sldChg>
    </pc:docChg>
  </pc:docChgLst>
  <pc:docChgLst>
    <pc:chgData name="Sébastien Levert" userId="ece773f4-084f-4e66-97d9-a9d066f2d75d" providerId="ADAL" clId="{567C2D20-D0EA-4173-9A11-E18DDCD1B3AF}"/>
    <pc:docChg chg="undo custSel modSld">
      <pc:chgData name="Sébastien Levert" userId="ece773f4-084f-4e66-97d9-a9d066f2d75d" providerId="ADAL" clId="{567C2D20-D0EA-4173-9A11-E18DDCD1B3AF}" dt="2022-03-16T19:16:10.101" v="445" actId="6549"/>
      <pc:docMkLst>
        <pc:docMk/>
      </pc:docMkLst>
      <pc:sldChg chg="delSp modSp mod">
        <pc:chgData name="Sébastien Levert" userId="ece773f4-084f-4e66-97d9-a9d066f2d75d" providerId="ADAL" clId="{567C2D20-D0EA-4173-9A11-E18DDCD1B3AF}" dt="2022-03-16T19:16:10.101" v="445" actId="6549"/>
        <pc:sldMkLst>
          <pc:docMk/>
          <pc:sldMk cId="4070501225" sldId="2076136392"/>
        </pc:sldMkLst>
        <pc:spChg chg="del">
          <ac:chgData name="Sébastien Levert" userId="ece773f4-084f-4e66-97d9-a9d066f2d75d" providerId="ADAL" clId="{567C2D20-D0EA-4173-9A11-E18DDCD1B3AF}" dt="2022-03-16T19:10:18.533" v="0" actId="478"/>
          <ac:spMkLst>
            <pc:docMk/>
            <pc:sldMk cId="4070501225" sldId="2076136392"/>
            <ac:spMk id="2" creationId="{24B05FDA-ED5F-4F0E-BAF0-A0836F576E66}"/>
          </ac:spMkLst>
        </pc:spChg>
        <pc:spChg chg="mod">
          <ac:chgData name="Sébastien Levert" userId="ece773f4-084f-4e66-97d9-a9d066f2d75d" providerId="ADAL" clId="{567C2D20-D0EA-4173-9A11-E18DDCD1B3AF}" dt="2022-03-16T19:16:10.101" v="445" actId="6549"/>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24B02E33-2B67-4DF7-9244-2FAE66165D17}"/>
    <pc:docChg chg="modSld">
      <pc:chgData name="David Warner" userId="S::david_dwarnerii.com#ext#@microsoft.onmicrosoft.com::acafcf14-4098-4a83-9425-e73571277a06" providerId="AD" clId="Web-{24B02E33-2B67-4DF7-9244-2FAE66165D17}" dt="2021-12-07T06:07:10.829" v="5"/>
      <pc:docMkLst>
        <pc:docMk/>
      </pc:docMkLst>
      <pc:sldChg chg="modSp">
        <pc:chgData name="David Warner" userId="S::david_dwarnerii.com#ext#@microsoft.onmicrosoft.com::acafcf14-4098-4a83-9425-e73571277a06" providerId="AD" clId="Web-{24B02E33-2B67-4DF7-9244-2FAE66165D17}" dt="2021-12-07T06:06:35.047" v="4" actId="20577"/>
        <pc:sldMkLst>
          <pc:docMk/>
          <pc:sldMk cId="287163252" sldId="1567"/>
        </pc:sldMkLst>
        <pc:spChg chg="mod">
          <ac:chgData name="David Warner" userId="S::david_dwarnerii.com#ext#@microsoft.onmicrosoft.com::acafcf14-4098-4a83-9425-e73571277a06" providerId="AD" clId="Web-{24B02E33-2B67-4DF7-9244-2FAE66165D17}" dt="2021-12-07T06:06:35.047" v="4" actId="20577"/>
          <ac:spMkLst>
            <pc:docMk/>
            <pc:sldMk cId="287163252" sldId="1567"/>
            <ac:spMk id="4" creationId="{6D6A38F4-1DB0-4D3C-9D51-31CF9A1427E5}"/>
          </ac:spMkLst>
        </pc:spChg>
      </pc:sldChg>
      <pc:sldChg chg="delSp">
        <pc:chgData name="David Warner" userId="S::david_dwarnerii.com#ext#@microsoft.onmicrosoft.com::acafcf14-4098-4a83-9425-e73571277a06" providerId="AD" clId="Web-{24B02E33-2B67-4DF7-9244-2FAE66165D17}" dt="2021-12-07T06:07:10.829" v="5"/>
        <pc:sldMkLst>
          <pc:docMk/>
          <pc:sldMk cId="4001284136" sldId="2134805598"/>
        </pc:sldMkLst>
        <pc:spChg chg="del">
          <ac:chgData name="David Warner" userId="S::david_dwarnerii.com#ext#@microsoft.onmicrosoft.com::acafcf14-4098-4a83-9425-e73571277a06" providerId="AD" clId="Web-{24B02E33-2B67-4DF7-9244-2FAE66165D17}" dt="2021-12-07T06:07:10.829" v="5"/>
          <ac:spMkLst>
            <pc:docMk/>
            <pc:sldMk cId="4001284136" sldId="2134805598"/>
            <ac:spMk id="8" creationId="{FCBD1DF7-EDD8-4F0D-9543-02389A1F6792}"/>
          </ac:spMkLst>
        </pc:spChg>
      </pc:sldChg>
    </pc:docChg>
  </pc:docChgLst>
  <pc:docChgLst>
    <pc:chgData name="Bert Jansen" userId="60478ee6-b91e-4777-b5ab-ff75f809c97c" providerId="ADAL" clId="{690C27B3-D140-4ED0-BC12-3E0681E67DCA}"/>
    <pc:docChg chg="modSld">
      <pc:chgData name="Bert Jansen" userId="60478ee6-b91e-4777-b5ab-ff75f809c97c" providerId="ADAL" clId="{690C27B3-D140-4ED0-BC12-3E0681E67DCA}" dt="2021-09-02T09:57:15.116" v="25" actId="166"/>
      <pc:docMkLst>
        <pc:docMk/>
      </pc:docMkLst>
      <pc:sldChg chg="modSp mod">
        <pc:chgData name="Bert Jansen" userId="60478ee6-b91e-4777-b5ab-ff75f809c97c" providerId="ADAL" clId="{690C27B3-D140-4ED0-BC12-3E0681E67DCA}" dt="2021-09-02T09:56:54.564" v="24" actId="166"/>
        <pc:sldMkLst>
          <pc:docMk/>
          <pc:sldMk cId="2259967023" sldId="2076136379"/>
        </pc:sldMkLst>
        <pc:spChg chg="ord">
          <ac:chgData name="Bert Jansen" userId="60478ee6-b91e-4777-b5ab-ff75f809c97c" providerId="ADAL" clId="{690C27B3-D140-4ED0-BC12-3E0681E67DCA}" dt="2021-09-02T09:56:54.564" v="24" actId="166"/>
          <ac:spMkLst>
            <pc:docMk/>
            <pc:sldMk cId="2259967023" sldId="2076136379"/>
            <ac:spMk id="38" creationId="{57B24740-2702-48F7-9662-72DC62FDA166}"/>
          </ac:spMkLst>
        </pc:spChg>
        <pc:spChg chg="mod">
          <ac:chgData name="Bert Jansen" userId="60478ee6-b91e-4777-b5ab-ff75f809c97c" providerId="ADAL" clId="{690C27B3-D140-4ED0-BC12-3E0681E67DCA}" dt="2021-09-02T09:55:11.764" v="23" actId="20577"/>
          <ac:spMkLst>
            <pc:docMk/>
            <pc:sldMk cId="2259967023" sldId="2076136379"/>
            <ac:spMk id="79" creationId="{BC688EBE-40B5-498C-91C5-18E7EAB6AFFE}"/>
          </ac:spMkLst>
        </pc:spChg>
      </pc:sldChg>
      <pc:sldChg chg="modSp mod">
        <pc:chgData name="Bert Jansen" userId="60478ee6-b91e-4777-b5ab-ff75f809c97c" providerId="ADAL" clId="{690C27B3-D140-4ED0-BC12-3E0681E67DCA}" dt="2021-09-02T09:57:15.116" v="25" actId="166"/>
        <pc:sldMkLst>
          <pc:docMk/>
          <pc:sldMk cId="1884761934" sldId="2076136381"/>
        </pc:sldMkLst>
        <pc:spChg chg="ord">
          <ac:chgData name="Bert Jansen" userId="60478ee6-b91e-4777-b5ab-ff75f809c97c" providerId="ADAL" clId="{690C27B3-D140-4ED0-BC12-3E0681E67DCA}" dt="2021-09-02T09:57:15.116" v="25" actId="166"/>
          <ac:spMkLst>
            <pc:docMk/>
            <pc:sldMk cId="1884761934" sldId="2076136381"/>
            <ac:spMk id="38" creationId="{57B24740-2702-48F7-9662-72DC62FDA166}"/>
          </ac:spMkLst>
        </pc:spChg>
      </pc:sldChg>
    </pc:docChg>
  </pc:docChgLst>
  <pc:docChgLst>
    <pc:chgData name="David Warner" userId="S::david_dwarnerii.com#ext#@microsoft.onmicrosoft.com::acafcf14-4098-4a83-9425-e73571277a06" providerId="AD" clId="Web-{E0843A67-70B2-4979-8AAD-088FD3F6BCDD}"/>
    <pc:docChg chg="modSld">
      <pc:chgData name="David Warner" userId="S::david_dwarnerii.com#ext#@microsoft.onmicrosoft.com::acafcf14-4098-4a83-9425-e73571277a06" providerId="AD" clId="Web-{E0843A67-70B2-4979-8AAD-088FD3F6BCDD}" dt="2022-03-17T16:52:45.585" v="20"/>
      <pc:docMkLst>
        <pc:docMk/>
      </pc:docMkLst>
      <pc:sldChg chg="modSp">
        <pc:chgData name="David Warner" userId="S::david_dwarnerii.com#ext#@microsoft.onmicrosoft.com::acafcf14-4098-4a83-9425-e73571277a06" providerId="AD" clId="Web-{E0843A67-70B2-4979-8AAD-088FD3F6BCDD}" dt="2022-03-17T16:52:29.865" v="11" actId="20577"/>
        <pc:sldMkLst>
          <pc:docMk/>
          <pc:sldMk cId="2967945684" sldId="277"/>
        </pc:sldMkLst>
        <pc:spChg chg="mod">
          <ac:chgData name="David Warner" userId="S::david_dwarnerii.com#ext#@microsoft.onmicrosoft.com::acafcf14-4098-4a83-9425-e73571277a06" providerId="AD" clId="Web-{E0843A67-70B2-4979-8AAD-088FD3F6BCDD}" dt="2022-03-17T16:52:29.865" v="1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0843A67-70B2-4979-8AAD-088FD3F6BCDD}" dt="2022-03-17T16:52:00.551" v="3" actId="20577"/>
        <pc:sldMkLst>
          <pc:docMk/>
          <pc:sldMk cId="287163252" sldId="1567"/>
        </pc:sldMkLst>
        <pc:spChg chg="mod">
          <ac:chgData name="David Warner" userId="S::david_dwarnerii.com#ext#@microsoft.onmicrosoft.com::acafcf14-4098-4a83-9425-e73571277a06" providerId="AD" clId="Web-{E0843A67-70B2-4979-8AAD-088FD3F6BCDD}" dt="2022-03-17T16:51:41.675" v="0" actId="20577"/>
          <ac:spMkLst>
            <pc:docMk/>
            <pc:sldMk cId="287163252" sldId="1567"/>
            <ac:spMk id="4" creationId="{6D6A38F4-1DB0-4D3C-9D51-31CF9A1427E5}"/>
          </ac:spMkLst>
        </pc:spChg>
        <pc:spChg chg="mod">
          <ac:chgData name="David Warner" userId="S::david_dwarnerii.com#ext#@microsoft.onmicrosoft.com::acafcf14-4098-4a83-9425-e73571277a06" providerId="AD" clId="Web-{E0843A67-70B2-4979-8AAD-088FD3F6BCDD}" dt="2022-03-17T16:52:00.551" v="3"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E0843A67-70B2-4979-8AAD-088FD3F6BCDD}" dt="2022-03-17T16:52:38.038" v="15"/>
        <pc:sldMkLst>
          <pc:docMk/>
          <pc:sldMk cId="1042411426" sldId="2076136275"/>
        </pc:sldMkLst>
        <pc:spChg chg="add">
          <ac:chgData name="David Warner" userId="S::david_dwarnerii.com#ext#@microsoft.onmicrosoft.com::acafcf14-4098-4a83-9425-e73571277a06" providerId="AD" clId="Web-{E0843A67-70B2-4979-8AAD-088FD3F6BCDD}" dt="2022-03-17T16:52:38.038" v="15"/>
          <ac:spMkLst>
            <pc:docMk/>
            <pc:sldMk cId="1042411426" sldId="2076136275"/>
            <ac:spMk id="3" creationId="{1B4455F0-2B88-4344-9D6B-93974F7E6D98}"/>
          </ac:spMkLst>
        </pc:spChg>
      </pc:sldChg>
      <pc:sldChg chg="addSp">
        <pc:chgData name="David Warner" userId="S::david_dwarnerii.com#ext#@microsoft.onmicrosoft.com::acafcf14-4098-4a83-9425-e73571277a06" providerId="AD" clId="Web-{E0843A67-70B2-4979-8AAD-088FD3F6BCDD}" dt="2022-03-17T16:52:40.585" v="17"/>
        <pc:sldMkLst>
          <pc:docMk/>
          <pc:sldMk cId="2259967023" sldId="2076136379"/>
        </pc:sldMkLst>
        <pc:spChg chg="add">
          <ac:chgData name="David Warner" userId="S::david_dwarnerii.com#ext#@microsoft.onmicrosoft.com::acafcf14-4098-4a83-9425-e73571277a06" providerId="AD" clId="Web-{E0843A67-70B2-4979-8AAD-088FD3F6BCDD}" dt="2022-03-17T16:52:40.585" v="17"/>
          <ac:spMkLst>
            <pc:docMk/>
            <pc:sldMk cId="2259967023" sldId="2076136379"/>
            <ac:spMk id="4" creationId="{36E13A10-A195-474F-9288-49767A0C4CFC}"/>
          </ac:spMkLst>
        </pc:spChg>
      </pc:sldChg>
      <pc:sldChg chg="addSp">
        <pc:chgData name="David Warner" userId="S::david_dwarnerii.com#ext#@microsoft.onmicrosoft.com::acafcf14-4098-4a83-9425-e73571277a06" providerId="AD" clId="Web-{E0843A67-70B2-4979-8AAD-088FD3F6BCDD}" dt="2022-03-17T16:52:39.506" v="16"/>
        <pc:sldMkLst>
          <pc:docMk/>
          <pc:sldMk cId="1884761934" sldId="2076136381"/>
        </pc:sldMkLst>
        <pc:spChg chg="add">
          <ac:chgData name="David Warner" userId="S::david_dwarnerii.com#ext#@microsoft.onmicrosoft.com::acafcf14-4098-4a83-9425-e73571277a06" providerId="AD" clId="Web-{E0843A67-70B2-4979-8AAD-088FD3F6BCDD}" dt="2022-03-17T16:52:39.506" v="16"/>
          <ac:spMkLst>
            <pc:docMk/>
            <pc:sldMk cId="1884761934" sldId="2076136381"/>
            <ac:spMk id="4" creationId="{5F9DD7CF-C056-4E61-9265-B432FE152CCA}"/>
          </ac:spMkLst>
        </pc:spChg>
      </pc:sldChg>
      <pc:sldChg chg="addSp">
        <pc:chgData name="David Warner" userId="S::david_dwarnerii.com#ext#@microsoft.onmicrosoft.com::acafcf14-4098-4a83-9425-e73571277a06" providerId="AD" clId="Web-{E0843A67-70B2-4979-8AAD-088FD3F6BCDD}" dt="2022-03-17T16:52:44.272" v="19"/>
        <pc:sldMkLst>
          <pc:docMk/>
          <pc:sldMk cId="357588276" sldId="2076136388"/>
        </pc:sldMkLst>
        <pc:spChg chg="add">
          <ac:chgData name="David Warner" userId="S::david_dwarnerii.com#ext#@microsoft.onmicrosoft.com::acafcf14-4098-4a83-9425-e73571277a06" providerId="AD" clId="Web-{E0843A67-70B2-4979-8AAD-088FD3F6BCDD}" dt="2022-03-17T16:52:44.272" v="19"/>
          <ac:spMkLst>
            <pc:docMk/>
            <pc:sldMk cId="357588276" sldId="2076136388"/>
            <ac:spMk id="2" creationId="{27A70CEB-FE83-452D-8CC3-4B0F8705FA2F}"/>
          </ac:spMkLst>
        </pc:spChg>
      </pc:sldChg>
      <pc:sldChg chg="addSp">
        <pc:chgData name="David Warner" userId="S::david_dwarnerii.com#ext#@microsoft.onmicrosoft.com::acafcf14-4098-4a83-9425-e73571277a06" providerId="AD" clId="Web-{E0843A67-70B2-4979-8AAD-088FD3F6BCDD}" dt="2022-03-17T16:52:36.288" v="14"/>
        <pc:sldMkLst>
          <pc:docMk/>
          <pc:sldMk cId="4070501225" sldId="2076136392"/>
        </pc:sldMkLst>
        <pc:spChg chg="add">
          <ac:chgData name="David Warner" userId="S::david_dwarnerii.com#ext#@microsoft.onmicrosoft.com::acafcf14-4098-4a83-9425-e73571277a06" providerId="AD" clId="Web-{E0843A67-70B2-4979-8AAD-088FD3F6BCDD}" dt="2022-03-17T16:52:36.288" v="14"/>
          <ac:spMkLst>
            <pc:docMk/>
            <pc:sldMk cId="4070501225" sldId="2076136392"/>
            <ac:spMk id="2" creationId="{E7863063-FC48-4913-983B-916947AEF9EF}"/>
          </ac:spMkLst>
        </pc:spChg>
      </pc:sldChg>
      <pc:sldChg chg="addSp">
        <pc:chgData name="David Warner" userId="S::david_dwarnerii.com#ext#@microsoft.onmicrosoft.com::acafcf14-4098-4a83-9425-e73571277a06" providerId="AD" clId="Web-{E0843A67-70B2-4979-8AAD-088FD3F6BCDD}" dt="2022-03-17T16:52:45.585" v="20"/>
        <pc:sldMkLst>
          <pc:docMk/>
          <pc:sldMk cId="1374769157" sldId="2076137639"/>
        </pc:sldMkLst>
        <pc:spChg chg="add">
          <ac:chgData name="David Warner" userId="S::david_dwarnerii.com#ext#@microsoft.onmicrosoft.com::acafcf14-4098-4a83-9425-e73571277a06" providerId="AD" clId="Web-{E0843A67-70B2-4979-8AAD-088FD3F6BCDD}" dt="2022-03-17T16:52:45.585" v="20"/>
          <ac:spMkLst>
            <pc:docMk/>
            <pc:sldMk cId="1374769157" sldId="2076137639"/>
            <ac:spMk id="2" creationId="{9EC29E00-F431-43DC-892A-CE29DF9D57C1}"/>
          </ac:spMkLst>
        </pc:spChg>
      </pc:sldChg>
      <pc:sldChg chg="addSp">
        <pc:chgData name="David Warner" userId="S::david_dwarnerii.com#ext#@microsoft.onmicrosoft.com::acafcf14-4098-4a83-9425-e73571277a06" providerId="AD" clId="Web-{E0843A67-70B2-4979-8AAD-088FD3F6BCDD}" dt="2022-03-17T16:52:42.694" v="18"/>
        <pc:sldMkLst>
          <pc:docMk/>
          <pc:sldMk cId="1964942243" sldId="2076137768"/>
        </pc:sldMkLst>
        <pc:spChg chg="add">
          <ac:chgData name="David Warner" userId="S::david_dwarnerii.com#ext#@microsoft.onmicrosoft.com::acafcf14-4098-4a83-9425-e73571277a06" providerId="AD" clId="Web-{E0843A67-70B2-4979-8AAD-088FD3F6BCDD}" dt="2022-03-17T16:52:42.694" v="18"/>
          <ac:spMkLst>
            <pc:docMk/>
            <pc:sldMk cId="1964942243" sldId="2076137768"/>
            <ac:spMk id="3" creationId="{DE42DFC4-C61E-4815-8E97-5C40F0ACEF30}"/>
          </ac:spMkLst>
        </pc:spChg>
      </pc:sldChg>
      <pc:sldChg chg="addSp">
        <pc:chgData name="David Warner" userId="S::david_dwarnerii.com#ext#@microsoft.onmicrosoft.com::acafcf14-4098-4a83-9425-e73571277a06" providerId="AD" clId="Web-{E0843A67-70B2-4979-8AAD-088FD3F6BCDD}" dt="2022-03-17T16:52:34.147" v="13"/>
        <pc:sldMkLst>
          <pc:docMk/>
          <pc:sldMk cId="1601799563" sldId="2134805597"/>
        </pc:sldMkLst>
        <pc:spChg chg="add">
          <ac:chgData name="David Warner" userId="S::david_dwarnerii.com#ext#@microsoft.onmicrosoft.com::acafcf14-4098-4a83-9425-e73571277a06" providerId="AD" clId="Web-{E0843A67-70B2-4979-8AAD-088FD3F6BCDD}" dt="2022-03-17T16:52:34.147" v="13"/>
          <ac:spMkLst>
            <pc:docMk/>
            <pc:sldMk cId="1601799563" sldId="2134805597"/>
            <ac:spMk id="3" creationId="{4E26F02F-683A-4FBA-BC18-39717FBF5D76}"/>
          </ac:spMkLst>
        </pc:spChg>
      </pc:sldChg>
      <pc:sldChg chg="addSp">
        <pc:chgData name="David Warner" userId="S::david_dwarnerii.com#ext#@microsoft.onmicrosoft.com::acafcf14-4098-4a83-9425-e73571277a06" providerId="AD" clId="Web-{E0843A67-70B2-4979-8AAD-088FD3F6BCDD}" dt="2022-03-17T16:52:33.412" v="12"/>
        <pc:sldMkLst>
          <pc:docMk/>
          <pc:sldMk cId="2225302410" sldId="2134805599"/>
        </pc:sldMkLst>
        <pc:spChg chg="add">
          <ac:chgData name="David Warner" userId="S::david_dwarnerii.com#ext#@microsoft.onmicrosoft.com::acafcf14-4098-4a83-9425-e73571277a06" providerId="AD" clId="Web-{E0843A67-70B2-4979-8AAD-088FD3F6BCDD}" dt="2022-03-17T16:52:33.412" v="12"/>
          <ac:spMkLst>
            <pc:docMk/>
            <pc:sldMk cId="2225302410" sldId="2134805599"/>
            <ac:spMk id="6" creationId="{1CA5D88D-D429-4BA9-8CB0-4BFA52C8B0A7}"/>
          </ac:spMkLst>
        </pc:spChg>
      </pc:sldChg>
    </pc:docChg>
  </pc:docChgLst>
  <pc:docChgLst>
    <pc:chgData name="Vesa Juvonen" userId="c7243be1-99a3-4752-ab2a-0cf698cf8236" providerId="ADAL" clId="{358D9E58-B574-43B7-895A-13B2977E1637}"/>
    <pc:docChg chg="custSel addSld delSld modSld modSection">
      <pc:chgData name="Vesa Juvonen" userId="c7243be1-99a3-4752-ab2a-0cf698cf8236" providerId="ADAL" clId="{358D9E58-B574-43B7-895A-13B2977E1637}" dt="2022-02-03T12:06:48.329" v="7" actId="1076"/>
      <pc:docMkLst>
        <pc:docMk/>
      </pc:docMkLst>
      <pc:sldChg chg="modSp mod">
        <pc:chgData name="Vesa Juvonen" userId="c7243be1-99a3-4752-ab2a-0cf698cf8236" providerId="ADAL" clId="{358D9E58-B574-43B7-895A-13B2977E1637}" dt="2022-02-03T12:06:48.329" v="7" actId="1076"/>
        <pc:sldMkLst>
          <pc:docMk/>
          <pc:sldMk cId="357588276" sldId="2076136388"/>
        </pc:sldMkLst>
        <pc:spChg chg="mod">
          <ac:chgData name="Vesa Juvonen" userId="c7243be1-99a3-4752-ab2a-0cf698cf8236" providerId="ADAL" clId="{358D9E58-B574-43B7-895A-13B2977E1637}" dt="2022-02-03T12:06:48.329" v="7" actId="1076"/>
          <ac:spMkLst>
            <pc:docMk/>
            <pc:sldMk cId="357588276" sldId="2076136388"/>
            <ac:spMk id="4" creationId="{85D56DF1-68E6-4E89-AF87-817D482F7E35}"/>
          </ac:spMkLst>
        </pc:spChg>
      </pc:sldChg>
      <pc:sldChg chg="add">
        <pc:chgData name="Vesa Juvonen" userId="c7243be1-99a3-4752-ab2a-0cf698cf8236" providerId="ADAL" clId="{358D9E58-B574-43B7-895A-13B2977E1637}" dt="2022-02-03T12:06:25.482" v="2"/>
        <pc:sldMkLst>
          <pc:docMk/>
          <pc:sldMk cId="1964942243" sldId="2076137768"/>
        </pc:sldMkLst>
      </pc:sldChg>
      <pc:sldChg chg="del">
        <pc:chgData name="Vesa Juvonen" userId="c7243be1-99a3-4752-ab2a-0cf698cf8236" providerId="ADAL" clId="{358D9E58-B574-43B7-895A-13B2977E1637}" dt="2022-02-03T12:06:27.949" v="3" actId="47"/>
        <pc:sldMkLst>
          <pc:docMk/>
          <pc:sldMk cId="922790427" sldId="2076137800"/>
        </pc:sldMkLst>
      </pc:sldChg>
      <pc:sldChg chg="addSp delSp mod">
        <pc:chgData name="Vesa Juvonen" userId="c7243be1-99a3-4752-ab2a-0cf698cf8236" providerId="ADAL" clId="{358D9E58-B574-43B7-895A-13B2977E1637}" dt="2022-02-03T12:06:23.569" v="1" actId="478"/>
        <pc:sldMkLst>
          <pc:docMk/>
          <pc:sldMk cId="1154334888" sldId="2134805604"/>
        </pc:sldMkLst>
        <pc:spChg chg="add del">
          <ac:chgData name="Vesa Juvonen" userId="c7243be1-99a3-4752-ab2a-0cf698cf8236" providerId="ADAL" clId="{358D9E58-B574-43B7-895A-13B2977E1637}" dt="2022-02-03T12:06:23.569" v="1" actId="478"/>
          <ac:spMkLst>
            <pc:docMk/>
            <pc:sldMk cId="1154334888" sldId="2134805604"/>
            <ac:spMk id="3" creationId="{1017304B-75C0-49C6-B0DA-19B090C79F49}"/>
          </ac:spMkLst>
        </pc:spChg>
      </pc:sldChg>
    </pc:docChg>
  </pc:docChgLst>
  <pc:docChgLst>
    <pc:chgData name="Paolo Pialorsi" userId="S::paolo_pialorsi.com#ext#@microsoft.onmicrosoft.com::39954972-e4fe-473f-8237-5db9de0b2218" providerId="AD" clId="Web-{5B095A70-8F4B-4549-B195-0304A356DA4F}"/>
    <pc:docChg chg="modSld">
      <pc:chgData name="Paolo Pialorsi" userId="S::paolo_pialorsi.com#ext#@microsoft.onmicrosoft.com::39954972-e4fe-473f-8237-5db9de0b2218" providerId="AD" clId="Web-{5B095A70-8F4B-4549-B195-0304A356DA4F}" dt="2021-07-08T12:37:19.051" v="1"/>
      <pc:docMkLst>
        <pc:docMk/>
      </pc:docMkLst>
      <pc:sldChg chg="modSp">
        <pc:chgData name="Paolo Pialorsi" userId="S::paolo_pialorsi.com#ext#@microsoft.onmicrosoft.com::39954972-e4fe-473f-8237-5db9de0b2218" providerId="AD" clId="Web-{5B095A70-8F4B-4549-B195-0304A356DA4F}" dt="2021-07-08T12:37:19.051" v="1"/>
        <pc:sldMkLst>
          <pc:docMk/>
          <pc:sldMk cId="1042411426" sldId="2076136275"/>
        </pc:sldMkLst>
        <pc:spChg chg="mod">
          <ac:chgData name="Paolo Pialorsi" userId="S::paolo_pialorsi.com#ext#@microsoft.onmicrosoft.com::39954972-e4fe-473f-8237-5db9de0b2218" providerId="AD" clId="Web-{5B095A70-8F4B-4549-B195-0304A356DA4F}" dt="2021-07-08T12:37:19.051" v="1"/>
          <ac:spMkLst>
            <pc:docMk/>
            <pc:sldMk cId="1042411426" sldId="2076136275"/>
            <ac:spMk id="70" creationId="{174F958A-FBA1-4F60-AFAD-ABB7FE94DD87}"/>
          </ac:spMkLst>
        </pc:spChg>
      </pc:sldChg>
    </pc:docChg>
  </pc:docChgLst>
  <pc:docChgLst>
    <pc:chgData name="David Warner" userId="S::david_dwarnerii.com#ext#@microsoft.onmicrosoft.com::acafcf14-4098-4a83-9425-e73571277a06" providerId="AD" clId="Web-{C11492E1-41DC-4326-82FA-1FB5E15F638A}"/>
    <pc:docChg chg="modSld">
      <pc:chgData name="David Warner" userId="S::david_dwarnerii.com#ext#@microsoft.onmicrosoft.com::acafcf14-4098-4a83-9425-e73571277a06" providerId="AD" clId="Web-{C11492E1-41DC-4326-82FA-1FB5E15F638A}" dt="2022-01-04T14:59:49.538" v="11" actId="20577"/>
      <pc:docMkLst>
        <pc:docMk/>
      </pc:docMkLst>
      <pc:sldChg chg="modSp">
        <pc:chgData name="David Warner" userId="S::david_dwarnerii.com#ext#@microsoft.onmicrosoft.com::acafcf14-4098-4a83-9425-e73571277a06" providerId="AD" clId="Web-{C11492E1-41DC-4326-82FA-1FB5E15F638A}" dt="2022-01-04T14:59:27.710" v="5" actId="20577"/>
        <pc:sldMkLst>
          <pc:docMk/>
          <pc:sldMk cId="3158043784" sldId="2068"/>
        </pc:sldMkLst>
        <pc:spChg chg="mod">
          <ac:chgData name="David Warner" userId="S::david_dwarnerii.com#ext#@microsoft.onmicrosoft.com::acafcf14-4098-4a83-9425-e73571277a06" providerId="AD" clId="Web-{C11492E1-41DC-4326-82FA-1FB5E15F638A}" dt="2022-01-04T14:59:27.710" v="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C11492E1-41DC-4326-82FA-1FB5E15F638A}" dt="2022-01-04T14:59:16.319" v="0"/>
          <ac:picMkLst>
            <pc:docMk/>
            <pc:sldMk cId="3158043784" sldId="2068"/>
            <ac:picMk id="18" creationId="{AC182D65-20C1-4C86-BB53-9CF7A6115859}"/>
          </ac:picMkLst>
        </pc:picChg>
      </pc:sldChg>
      <pc:sldChg chg="modSp">
        <pc:chgData name="David Warner" userId="S::david_dwarnerii.com#ext#@microsoft.onmicrosoft.com::acafcf14-4098-4a83-9425-e73571277a06" providerId="AD" clId="Web-{C11492E1-41DC-4326-82FA-1FB5E15F638A}" dt="2022-01-04T14:59:49.538" v="11" actId="20577"/>
        <pc:sldMkLst>
          <pc:docMk/>
          <pc:sldMk cId="1056590613" sldId="2076135999"/>
        </pc:sldMkLst>
        <pc:spChg chg="mod">
          <ac:chgData name="David Warner" userId="S::david_dwarnerii.com#ext#@microsoft.onmicrosoft.com::acafcf14-4098-4a83-9425-e73571277a06" providerId="AD" clId="Web-{C11492E1-41DC-4326-82FA-1FB5E15F638A}" dt="2022-01-04T14:59:49.538" v="11"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C11492E1-41DC-4326-82FA-1FB5E15F638A}" dt="2022-01-04T14:59:38.351" v="6"/>
          <ac:picMkLst>
            <pc:docMk/>
            <pc:sldMk cId="1056590613" sldId="2076135999"/>
            <ac:picMk id="8" creationId="{88CE5E9B-CB43-4D63-82CA-87074C6B6693}"/>
          </ac:picMkLst>
        </pc:picChg>
      </pc:sldChg>
    </pc:docChg>
  </pc:docChgLst>
  <pc:docChgLst>
    <pc:chgData name="Bert Jansen" userId="60478ee6-b91e-4777-b5ab-ff75f809c97c" providerId="ADAL" clId="{23AD993F-2A6B-43C1-9204-F1FC41F94AC3}"/>
    <pc:docChg chg="undo custSel addSld modSld">
      <pc:chgData name="Bert Jansen" userId="60478ee6-b91e-4777-b5ab-ff75f809c97c" providerId="ADAL" clId="{23AD993F-2A6B-43C1-9204-F1FC41F94AC3}" dt="2021-10-13T07:29:44.236" v="231" actId="1035"/>
      <pc:docMkLst>
        <pc:docMk/>
      </pc:docMkLst>
      <pc:sldChg chg="addSp delSp modSp mod">
        <pc:chgData name="Bert Jansen" userId="60478ee6-b91e-4777-b5ab-ff75f809c97c" providerId="ADAL" clId="{23AD993F-2A6B-43C1-9204-F1FC41F94AC3}" dt="2021-10-13T07:29:44.236" v="231" actId="1035"/>
        <pc:sldMkLst>
          <pc:docMk/>
          <pc:sldMk cId="2259967023" sldId="2076136379"/>
        </pc:sldMkLst>
        <pc:spChg chg="mod ord">
          <ac:chgData name="Bert Jansen" userId="60478ee6-b91e-4777-b5ab-ff75f809c97c" providerId="ADAL" clId="{23AD993F-2A6B-43C1-9204-F1FC41F94AC3}" dt="2021-10-13T07:29:44.236" v="231" actId="1035"/>
          <ac:spMkLst>
            <pc:docMk/>
            <pc:sldMk cId="2259967023" sldId="2076136379"/>
            <ac:spMk id="38" creationId="{57B24740-2702-48F7-9662-72DC62FDA166}"/>
          </ac:spMkLst>
        </pc:spChg>
        <pc:spChg chg="del">
          <ac:chgData name="Bert Jansen" userId="60478ee6-b91e-4777-b5ab-ff75f809c97c" providerId="ADAL" clId="{23AD993F-2A6B-43C1-9204-F1FC41F94AC3}" dt="2021-10-13T07:13:34.225" v="1" actId="478"/>
          <ac:spMkLst>
            <pc:docMk/>
            <pc:sldMk cId="2259967023" sldId="2076136379"/>
            <ac:spMk id="44" creationId="{AB2436E6-3FF3-4E32-AA72-CC7D48885FC4}"/>
          </ac:spMkLst>
        </pc:spChg>
        <pc:spChg chg="mod">
          <ac:chgData name="Bert Jansen" userId="60478ee6-b91e-4777-b5ab-ff75f809c97c" providerId="ADAL" clId="{23AD993F-2A6B-43C1-9204-F1FC41F94AC3}" dt="2021-10-13T07:14:54.944" v="23" actId="20577"/>
          <ac:spMkLst>
            <pc:docMk/>
            <pc:sldMk cId="2259967023" sldId="2076136379"/>
            <ac:spMk id="55" creationId="{935327FA-FEAE-4271-8E51-C9144840570C}"/>
          </ac:spMkLst>
        </pc:spChg>
        <pc:spChg chg="mod">
          <ac:chgData name="Bert Jansen" userId="60478ee6-b91e-4777-b5ab-ff75f809c97c" providerId="ADAL" clId="{23AD993F-2A6B-43C1-9204-F1FC41F94AC3}" dt="2021-10-13T07:21:18.224" v="189" actId="6549"/>
          <ac:spMkLst>
            <pc:docMk/>
            <pc:sldMk cId="2259967023" sldId="2076136379"/>
            <ac:spMk id="67" creationId="{2B78D46A-6C1A-4D0A-B91A-AA59839E7CAD}"/>
          </ac:spMkLst>
        </pc:spChg>
        <pc:spChg chg="mod">
          <ac:chgData name="Bert Jansen" userId="60478ee6-b91e-4777-b5ab-ff75f809c97c" providerId="ADAL" clId="{23AD993F-2A6B-43C1-9204-F1FC41F94AC3}" dt="2021-10-13T07:20:55.653" v="185" actId="6549"/>
          <ac:spMkLst>
            <pc:docMk/>
            <pc:sldMk cId="2259967023" sldId="2076136379"/>
            <ac:spMk id="72" creationId="{1F9D0F1E-9B0D-49FB-8CF7-291673F9DACA}"/>
          </ac:spMkLst>
        </pc:spChg>
        <pc:spChg chg="mod">
          <ac:chgData name="Bert Jansen" userId="60478ee6-b91e-4777-b5ab-ff75f809c97c" providerId="ADAL" clId="{23AD993F-2A6B-43C1-9204-F1FC41F94AC3}" dt="2021-10-13T07:14:46.936" v="15" actId="20577"/>
          <ac:spMkLst>
            <pc:docMk/>
            <pc:sldMk cId="2259967023" sldId="2076136379"/>
            <ac:spMk id="77" creationId="{F7DD2E62-CB71-49C8-878F-EA5A39E59A5B}"/>
          </ac:spMkLst>
        </pc:spChg>
        <pc:spChg chg="mod">
          <ac:chgData name="Bert Jansen" userId="60478ee6-b91e-4777-b5ab-ff75f809c97c" providerId="ADAL" clId="{23AD993F-2A6B-43C1-9204-F1FC41F94AC3}" dt="2021-10-13T07:19:08.586" v="183" actId="6549"/>
          <ac:spMkLst>
            <pc:docMk/>
            <pc:sldMk cId="2259967023" sldId="2076136379"/>
            <ac:spMk id="79" creationId="{BC688EBE-40B5-498C-91C5-18E7EAB6AFFE}"/>
          </ac:spMkLst>
        </pc:spChg>
        <pc:spChg chg="mod">
          <ac:chgData name="Bert Jansen" userId="60478ee6-b91e-4777-b5ab-ff75f809c97c" providerId="ADAL" clId="{23AD993F-2A6B-43C1-9204-F1FC41F94AC3}" dt="2021-10-13T07:16:53.510" v="63" actId="20577"/>
          <ac:spMkLst>
            <pc:docMk/>
            <pc:sldMk cId="2259967023" sldId="2076136379"/>
            <ac:spMk id="81" creationId="{1245D908-BDE2-4087-82F6-3DBC148662F5}"/>
          </ac:spMkLst>
        </pc:spChg>
        <pc:picChg chg="add mod">
          <ac:chgData name="Bert Jansen" userId="60478ee6-b91e-4777-b5ab-ff75f809c97c" providerId="ADAL" clId="{23AD993F-2A6B-43C1-9204-F1FC41F94AC3}" dt="2021-10-13T07:25:36.499" v="196" actId="14100"/>
          <ac:picMkLst>
            <pc:docMk/>
            <pc:sldMk cId="2259967023" sldId="2076136379"/>
            <ac:picMk id="4" creationId="{E52253DE-3F91-47AA-B349-A32381A21CBC}"/>
          </ac:picMkLst>
        </pc:picChg>
        <pc:picChg chg="del">
          <ac:chgData name="Bert Jansen" userId="60478ee6-b91e-4777-b5ab-ff75f809c97c" providerId="ADAL" clId="{23AD993F-2A6B-43C1-9204-F1FC41F94AC3}" dt="2021-10-13T07:25:33.395" v="195" actId="478"/>
          <ac:picMkLst>
            <pc:docMk/>
            <pc:sldMk cId="2259967023" sldId="2076136379"/>
            <ac:picMk id="20" creationId="{34251301-3968-49FB-BBCE-D5A3772A57A8}"/>
          </ac:picMkLst>
        </pc:picChg>
        <pc:picChg chg="add mod">
          <ac:chgData name="Bert Jansen" userId="60478ee6-b91e-4777-b5ab-ff75f809c97c" providerId="ADAL" clId="{23AD993F-2A6B-43C1-9204-F1FC41F94AC3}" dt="2021-10-13T07:26:43.107" v="204" actId="14100"/>
          <ac:picMkLst>
            <pc:docMk/>
            <pc:sldMk cId="2259967023" sldId="2076136379"/>
            <ac:picMk id="21" creationId="{0C351430-2EBD-440C-A980-5A1A600E3FBA}"/>
          </ac:picMkLst>
        </pc:picChg>
        <pc:picChg chg="del">
          <ac:chgData name="Bert Jansen" userId="60478ee6-b91e-4777-b5ab-ff75f809c97c" providerId="ADAL" clId="{23AD993F-2A6B-43C1-9204-F1FC41F94AC3}" dt="2021-10-13T07:26:35.165" v="202" actId="478"/>
          <ac:picMkLst>
            <pc:docMk/>
            <pc:sldMk cId="2259967023" sldId="2076136379"/>
            <ac:picMk id="22" creationId="{CDA498D7-75C4-4FAA-A186-0BBB3D78D4AC}"/>
          </ac:picMkLst>
        </pc:picChg>
      </pc:sldChg>
      <pc:sldChg chg="addSp delSp modSp mod">
        <pc:chgData name="Bert Jansen" userId="60478ee6-b91e-4777-b5ab-ff75f809c97c" providerId="ADAL" clId="{23AD993F-2A6B-43C1-9204-F1FC41F94AC3}" dt="2021-10-13T07:28:55.496" v="219" actId="166"/>
        <pc:sldMkLst>
          <pc:docMk/>
          <pc:sldMk cId="1884761934" sldId="2076136381"/>
        </pc:sldMkLst>
        <pc:spChg chg="mod ord">
          <ac:chgData name="Bert Jansen" userId="60478ee6-b91e-4777-b5ab-ff75f809c97c" providerId="ADAL" clId="{23AD993F-2A6B-43C1-9204-F1FC41F94AC3}" dt="2021-10-13T07:28:55.496" v="219" actId="166"/>
          <ac:spMkLst>
            <pc:docMk/>
            <pc:sldMk cId="1884761934" sldId="2076136381"/>
            <ac:spMk id="38" creationId="{57B24740-2702-48F7-9662-72DC62FDA166}"/>
          </ac:spMkLst>
        </pc:spChg>
        <pc:picChg chg="add mod">
          <ac:chgData name="Bert Jansen" userId="60478ee6-b91e-4777-b5ab-ff75f809c97c" providerId="ADAL" clId="{23AD993F-2A6B-43C1-9204-F1FC41F94AC3}" dt="2021-10-13T07:28:46.422" v="216" actId="14100"/>
          <ac:picMkLst>
            <pc:docMk/>
            <pc:sldMk cId="1884761934" sldId="2076136381"/>
            <ac:picMk id="5" creationId="{5B36EF05-512A-4E0B-B45A-A09610CA2966}"/>
          </ac:picMkLst>
        </pc:picChg>
        <pc:picChg chg="del">
          <ac:chgData name="Bert Jansen" userId="60478ee6-b91e-4777-b5ab-ff75f809c97c" providerId="ADAL" clId="{23AD993F-2A6B-43C1-9204-F1FC41F94AC3}" dt="2021-10-13T07:28:44.391" v="215" actId="478"/>
          <ac:picMkLst>
            <pc:docMk/>
            <pc:sldMk cId="1884761934" sldId="2076136381"/>
            <ac:picMk id="20" creationId="{3E7C98EF-4EA1-46B4-ACBC-BA2E2DFD2246}"/>
          </ac:picMkLst>
        </pc:picChg>
      </pc:sldChg>
      <pc:sldChg chg="add">
        <pc:chgData name="Bert Jansen" userId="60478ee6-b91e-4777-b5ab-ff75f809c97c" providerId="ADAL" clId="{23AD993F-2A6B-43C1-9204-F1FC41F94AC3}" dt="2021-10-13T07:13:30.369" v="0"/>
        <pc:sldMkLst>
          <pc:docMk/>
          <pc:sldMk cId="2154649315" sldId="2076136395"/>
        </pc:sldMkLst>
      </pc:sldChg>
    </pc:docChg>
  </pc:docChgLst>
  <pc:docChgLst>
    <pc:chgData name="Vesa Juvonen" userId="c7243be1-99a3-4752-ab2a-0cf698cf8236" providerId="ADAL" clId="{F3DC0567-9CF7-48AF-8F79-147543A906C4}"/>
    <pc:docChg chg="undo custSel addSld delSld modSld modSection">
      <pc:chgData name="Vesa Juvonen" userId="c7243be1-99a3-4752-ab2a-0cf698cf8236" providerId="ADAL" clId="{F3DC0567-9CF7-48AF-8F79-147543A906C4}" dt="2021-10-01T11:43:19.190" v="44" actId="5793"/>
      <pc:docMkLst>
        <pc:docMk/>
      </pc:docMkLst>
      <pc:sldChg chg="delSp modSp add del mod">
        <pc:chgData name="Vesa Juvonen" userId="c7243be1-99a3-4752-ab2a-0cf698cf8236" providerId="ADAL" clId="{F3DC0567-9CF7-48AF-8F79-147543A906C4}" dt="2021-10-01T11:43:19.190" v="44" actId="5793"/>
        <pc:sldMkLst>
          <pc:docMk/>
          <pc:sldMk cId="3158043784" sldId="2068"/>
        </pc:sldMkLst>
        <pc:spChg chg="mod">
          <ac:chgData name="Vesa Juvonen" userId="c7243be1-99a3-4752-ab2a-0cf698cf8236" providerId="ADAL" clId="{F3DC0567-9CF7-48AF-8F79-147543A906C4}" dt="2021-10-01T11:43:19.190" v="44" actId="5793"/>
          <ac:spMkLst>
            <pc:docMk/>
            <pc:sldMk cId="3158043784" sldId="2068"/>
            <ac:spMk id="8" creationId="{00000000-0000-0000-0000-000000000000}"/>
          </ac:spMkLst>
        </pc:spChg>
        <pc:picChg chg="del">
          <ac:chgData name="Vesa Juvonen" userId="c7243be1-99a3-4752-ab2a-0cf698cf8236" providerId="ADAL" clId="{F3DC0567-9CF7-48AF-8F79-147543A906C4}" dt="2021-09-30T16:32:42.885" v="42" actId="21"/>
          <ac:picMkLst>
            <pc:docMk/>
            <pc:sldMk cId="3158043784" sldId="2068"/>
            <ac:picMk id="3" creationId="{132343FE-32B2-4E71-83FA-25F621EE1476}"/>
          </ac:picMkLst>
        </pc:picChg>
      </pc:sldChg>
      <pc:sldChg chg="addSp">
        <pc:chgData name="Vesa Juvonen" userId="c7243be1-99a3-4752-ab2a-0cf698cf8236" providerId="ADAL" clId="{F3DC0567-9CF7-48AF-8F79-147543A906C4}" dt="2021-09-30T16:32:41.999" v="40"/>
        <pc:sldMkLst>
          <pc:docMk/>
          <pc:sldMk cId="4241458048" sldId="2068"/>
        </pc:sldMkLst>
        <pc:picChg chg="add">
          <ac:chgData name="Vesa Juvonen" userId="c7243be1-99a3-4752-ab2a-0cf698cf8236" providerId="ADAL" clId="{F3DC0567-9CF7-48AF-8F79-147543A906C4}" dt="2021-09-30T16:32:41.999" v="40"/>
          <ac:picMkLst>
            <pc:docMk/>
            <pc:sldMk cId="4241458048" sldId="2068"/>
            <ac:picMk id="3" creationId="{132343FE-32B2-4E71-83FA-25F621EE1476}"/>
          </ac:picMkLst>
        </pc:picChg>
      </pc:sldChg>
      <pc:sldChg chg="del">
        <pc:chgData name="Vesa Juvonen" userId="c7243be1-99a3-4752-ab2a-0cf698cf8236" providerId="ADAL" clId="{F3DC0567-9CF7-48AF-8F79-147543A906C4}" dt="2021-09-30T11:04:47.119" v="1" actId="47"/>
        <pc:sldMkLst>
          <pc:docMk/>
          <pc:sldMk cId="1233686469" sldId="2076137699"/>
        </pc:sldMkLst>
      </pc:sldChg>
      <pc:sldChg chg="add">
        <pc:chgData name="Vesa Juvonen" userId="c7243be1-99a3-4752-ab2a-0cf698cf8236" providerId="ADAL" clId="{F3DC0567-9CF7-48AF-8F79-147543A906C4}" dt="2021-09-30T11:04:44.425" v="0" actId="22"/>
        <pc:sldMkLst>
          <pc:docMk/>
          <pc:sldMk cId="3822868169" sldId="2076137709"/>
        </pc:sldMkLst>
      </pc:sldChg>
      <pc:sldChg chg="delSp mod">
        <pc:chgData name="Vesa Juvonen" userId="c7243be1-99a3-4752-ab2a-0cf698cf8236" providerId="ADAL" clId="{F3DC0567-9CF7-48AF-8F79-147543A906C4}" dt="2021-09-30T11:05:07.245" v="2" actId="478"/>
        <pc:sldMkLst>
          <pc:docMk/>
          <pc:sldMk cId="4001284136" sldId="2134805598"/>
        </pc:sldMkLst>
        <pc:spChg chg="del">
          <ac:chgData name="Vesa Juvonen" userId="c7243be1-99a3-4752-ab2a-0cf698cf8236" providerId="ADAL" clId="{F3DC0567-9CF7-48AF-8F79-147543A906C4}" dt="2021-09-30T11:05:07.245" v="2" actId="478"/>
          <ac:spMkLst>
            <pc:docMk/>
            <pc:sldMk cId="4001284136" sldId="2134805598"/>
            <ac:spMk id="8" creationId="{22B5C78E-0E98-47D5-91BD-031C83A1C1E4}"/>
          </ac:spMkLst>
        </pc:spChg>
      </pc:sldChg>
      <pc:sldChg chg="modSp mod">
        <pc:chgData name="Vesa Juvonen" userId="c7243be1-99a3-4752-ab2a-0cf698cf8236" providerId="ADAL" clId="{F3DC0567-9CF7-48AF-8F79-147543A906C4}" dt="2021-09-30T11:05:47.567" v="39" actId="6549"/>
        <pc:sldMkLst>
          <pc:docMk/>
          <pc:sldMk cId="2775546260" sldId="2134805600"/>
        </pc:sldMkLst>
        <pc:spChg chg="mod">
          <ac:chgData name="Vesa Juvonen" userId="c7243be1-99a3-4752-ab2a-0cf698cf8236" providerId="ADAL" clId="{F3DC0567-9CF7-48AF-8F79-147543A906C4}" dt="2021-09-30T11:05:47.567" v="39" actId="6549"/>
          <ac:spMkLst>
            <pc:docMk/>
            <pc:sldMk cId="2775546260" sldId="2134805600"/>
            <ac:spMk id="7" creationId="{6F939F32-4E37-4CA3-B710-00610E5E59D3}"/>
          </ac:spMkLst>
        </pc:spChg>
      </pc:sldChg>
    </pc:docChg>
  </pc:docChgLst>
  <pc:docChgLst>
    <pc:chgData name="Bert Jansen" userId="60478ee6-b91e-4777-b5ab-ff75f809c97c" providerId="ADAL" clId="{EC324346-245D-459A-A135-BC812642F5F3}"/>
    <pc:docChg chg="undo custSel addSld modSld">
      <pc:chgData name="Bert Jansen" userId="60478ee6-b91e-4777-b5ab-ff75f809c97c" providerId="ADAL" clId="{EC324346-245D-459A-A135-BC812642F5F3}" dt="2022-01-06T14:44:23.247" v="219" actId="20577"/>
      <pc:docMkLst>
        <pc:docMk/>
      </pc:docMkLst>
      <pc:sldChg chg="addSp delSp modSp mod">
        <pc:chgData name="Bert Jansen" userId="60478ee6-b91e-4777-b5ab-ff75f809c97c" providerId="ADAL" clId="{EC324346-245D-459A-A135-BC812642F5F3}" dt="2022-01-06T14:44:23.247" v="219" actId="20577"/>
        <pc:sldMkLst>
          <pc:docMk/>
          <pc:sldMk cId="2259967023" sldId="2076136379"/>
        </pc:sldMkLst>
        <pc:spChg chg="del mod">
          <ac:chgData name="Bert Jansen" userId="60478ee6-b91e-4777-b5ab-ff75f809c97c" providerId="ADAL" clId="{EC324346-245D-459A-A135-BC812642F5F3}" dt="2022-01-06T12:17:11.340" v="1" actId="478"/>
          <ac:spMkLst>
            <pc:docMk/>
            <pc:sldMk cId="2259967023" sldId="2076136379"/>
            <ac:spMk id="3" creationId="{C2D47923-3E11-4403-ADC5-2A7F82D51EC3}"/>
          </ac:spMkLst>
        </pc:spChg>
        <pc:spChg chg="mod ord">
          <ac:chgData name="Bert Jansen" userId="60478ee6-b91e-4777-b5ab-ff75f809c97c" providerId="ADAL" clId="{EC324346-245D-459A-A135-BC812642F5F3}" dt="2022-01-06T14:42:13.758" v="150" actId="20577"/>
          <ac:spMkLst>
            <pc:docMk/>
            <pc:sldMk cId="2259967023" sldId="2076136379"/>
            <ac:spMk id="38" creationId="{57B24740-2702-48F7-9662-72DC62FDA166}"/>
          </ac:spMkLst>
        </pc:spChg>
        <pc:spChg chg="mod">
          <ac:chgData name="Bert Jansen" userId="60478ee6-b91e-4777-b5ab-ff75f809c97c" providerId="ADAL" clId="{EC324346-245D-459A-A135-BC812642F5F3}" dt="2022-01-06T14:39:37.602" v="137" actId="1076"/>
          <ac:spMkLst>
            <pc:docMk/>
            <pc:sldMk cId="2259967023" sldId="2076136379"/>
            <ac:spMk id="77" creationId="{F7DD2E62-CB71-49C8-878F-EA5A39E59A5B}"/>
          </ac:spMkLst>
        </pc:spChg>
        <pc:spChg chg="mod">
          <ac:chgData name="Bert Jansen" userId="60478ee6-b91e-4777-b5ab-ff75f809c97c" providerId="ADAL" clId="{EC324346-245D-459A-A135-BC812642F5F3}" dt="2022-01-06T14:44:23.247" v="219" actId="20577"/>
          <ac:spMkLst>
            <pc:docMk/>
            <pc:sldMk cId="2259967023" sldId="2076136379"/>
            <ac:spMk id="79" creationId="{BC688EBE-40B5-498C-91C5-18E7EAB6AFFE}"/>
          </ac:spMkLst>
        </pc:spChg>
        <pc:spChg chg="mod">
          <ac:chgData name="Bert Jansen" userId="60478ee6-b91e-4777-b5ab-ff75f809c97c" providerId="ADAL" clId="{EC324346-245D-459A-A135-BC812642F5F3}" dt="2022-01-06T12:22:13.746" v="131" actId="20577"/>
          <ac:spMkLst>
            <pc:docMk/>
            <pc:sldMk cId="2259967023" sldId="2076136379"/>
            <ac:spMk id="81" creationId="{1245D908-BDE2-4087-82F6-3DBC148662F5}"/>
          </ac:spMkLst>
        </pc:spChg>
        <pc:picChg chg="add mod">
          <ac:chgData name="Bert Jansen" userId="60478ee6-b91e-4777-b5ab-ff75f809c97c" providerId="ADAL" clId="{EC324346-245D-459A-A135-BC812642F5F3}" dt="2022-01-06T14:39:45.051" v="138" actId="14100"/>
          <ac:picMkLst>
            <pc:docMk/>
            <pc:sldMk cId="2259967023" sldId="2076136379"/>
            <ac:picMk id="19" creationId="{84B76E4A-332B-452F-AC80-9DEC3D663CA9}"/>
          </ac:picMkLst>
        </pc:picChg>
        <pc:picChg chg="del ord">
          <ac:chgData name="Bert Jansen" userId="60478ee6-b91e-4777-b5ab-ff75f809c97c" providerId="ADAL" clId="{EC324346-245D-459A-A135-BC812642F5F3}" dt="2022-01-06T14:40:30.332" v="146" actId="478"/>
          <ac:picMkLst>
            <pc:docMk/>
            <pc:sldMk cId="2259967023" sldId="2076136379"/>
            <ac:picMk id="20" creationId="{33B8B1A0-BC89-48DC-B740-780570C9F98D}"/>
          </ac:picMkLst>
        </pc:picChg>
        <pc:picChg chg="add mod">
          <ac:chgData name="Bert Jansen" userId="60478ee6-b91e-4777-b5ab-ff75f809c97c" providerId="ADAL" clId="{EC324346-245D-459A-A135-BC812642F5F3}" dt="2022-01-06T14:40:32.443" v="147" actId="14100"/>
          <ac:picMkLst>
            <pc:docMk/>
            <pc:sldMk cId="2259967023" sldId="2076136379"/>
            <ac:picMk id="22" creationId="{D7078C3D-5AFA-45FA-828F-2A930D14DC74}"/>
          </ac:picMkLst>
        </pc:picChg>
        <pc:picChg chg="del">
          <ac:chgData name="Bert Jansen" userId="60478ee6-b91e-4777-b5ab-ff75f809c97c" providerId="ADAL" clId="{EC324346-245D-459A-A135-BC812642F5F3}" dt="2022-01-06T14:39:34.913" v="136" actId="478"/>
          <ac:picMkLst>
            <pc:docMk/>
            <pc:sldMk cId="2259967023" sldId="2076136379"/>
            <ac:picMk id="24" creationId="{EE95F7BB-842B-461E-AEED-FFFA348C9D0F}"/>
          </ac:picMkLst>
        </pc:picChg>
      </pc:sldChg>
      <pc:sldChg chg="addSp delSp modSp mod">
        <pc:chgData name="Bert Jansen" userId="60478ee6-b91e-4777-b5ab-ff75f809c97c" providerId="ADAL" clId="{EC324346-245D-459A-A135-BC812642F5F3}" dt="2022-01-06T14:43:34.050" v="158" actId="166"/>
        <pc:sldMkLst>
          <pc:docMk/>
          <pc:sldMk cId="1884761934" sldId="2076136381"/>
        </pc:sldMkLst>
        <pc:spChg chg="ord">
          <ac:chgData name="Bert Jansen" userId="60478ee6-b91e-4777-b5ab-ff75f809c97c" providerId="ADAL" clId="{EC324346-245D-459A-A135-BC812642F5F3}" dt="2022-01-06T14:43:34.050" v="158" actId="166"/>
          <ac:spMkLst>
            <pc:docMk/>
            <pc:sldMk cId="1884761934" sldId="2076136381"/>
            <ac:spMk id="38" creationId="{57B24740-2702-48F7-9662-72DC62FDA166}"/>
          </ac:spMkLst>
        </pc:spChg>
        <pc:picChg chg="add mod">
          <ac:chgData name="Bert Jansen" userId="60478ee6-b91e-4777-b5ab-ff75f809c97c" providerId="ADAL" clId="{EC324346-245D-459A-A135-BC812642F5F3}" dt="2022-01-06T14:43:31.373" v="157" actId="14100"/>
          <ac:picMkLst>
            <pc:docMk/>
            <pc:sldMk cId="1884761934" sldId="2076136381"/>
            <ac:picMk id="5" creationId="{3F26A055-FF42-4727-B856-807E6587C230}"/>
          </ac:picMkLst>
        </pc:picChg>
        <pc:picChg chg="del">
          <ac:chgData name="Bert Jansen" userId="60478ee6-b91e-4777-b5ab-ff75f809c97c" providerId="ADAL" clId="{EC324346-245D-459A-A135-BC812642F5F3}" dt="2022-01-06T14:43:29.099" v="156" actId="478"/>
          <ac:picMkLst>
            <pc:docMk/>
            <pc:sldMk cId="1884761934" sldId="2076136381"/>
            <ac:picMk id="20" creationId="{18F68739-FD07-4D2E-B2B4-84265BFB9808}"/>
          </ac:picMkLst>
        </pc:picChg>
      </pc:sldChg>
      <pc:sldChg chg="delSp add mod">
        <pc:chgData name="Bert Jansen" userId="60478ee6-b91e-4777-b5ab-ff75f809c97c" providerId="ADAL" clId="{EC324346-245D-459A-A135-BC812642F5F3}" dt="2022-01-06T12:17:45.761" v="3" actId="478"/>
        <pc:sldMkLst>
          <pc:docMk/>
          <pc:sldMk cId="2087414649" sldId="2076136396"/>
        </pc:sldMkLst>
        <pc:picChg chg="del">
          <ac:chgData name="Bert Jansen" userId="60478ee6-b91e-4777-b5ab-ff75f809c97c" providerId="ADAL" clId="{EC324346-245D-459A-A135-BC812642F5F3}" dt="2022-01-06T12:17:45.761" v="3" actId="478"/>
          <ac:picMkLst>
            <pc:docMk/>
            <pc:sldMk cId="2087414649" sldId="2076136396"/>
            <ac:picMk id="7" creationId="{C24FEC91-D3EE-45B8-900D-87AECDB1AB96}"/>
          </ac:picMkLst>
        </pc:picChg>
      </pc:sldChg>
    </pc:docChg>
  </pc:docChgLst>
  <pc:docChgLst>
    <pc:chgData name="David Warner" userId="S::david_dwarnerii.com#ext#@microsoft.onmicrosoft.com::acafcf14-4098-4a83-9425-e73571277a06" providerId="AD" clId="Web-{BE3FF6C3-7984-4C04-9898-474D90A7C01E}"/>
    <pc:docChg chg="modSld">
      <pc:chgData name="David Warner" userId="S::david_dwarnerii.com#ext#@microsoft.onmicrosoft.com::acafcf14-4098-4a83-9425-e73571277a06" providerId="AD" clId="Web-{BE3FF6C3-7984-4C04-9898-474D90A7C01E}" dt="2022-03-17T14:10:35.663" v="10" actId="20577"/>
      <pc:docMkLst>
        <pc:docMk/>
      </pc:docMkLst>
      <pc:sldChg chg="modSp">
        <pc:chgData name="David Warner" userId="S::david_dwarnerii.com#ext#@microsoft.onmicrosoft.com::acafcf14-4098-4a83-9425-e73571277a06" providerId="AD" clId="Web-{BE3FF6C3-7984-4C04-9898-474D90A7C01E}" dt="2022-03-17T14:10:35.663" v="10" actId="20577"/>
        <pc:sldMkLst>
          <pc:docMk/>
          <pc:sldMk cId="287163252" sldId="1567"/>
        </pc:sldMkLst>
        <pc:spChg chg="mod">
          <ac:chgData name="David Warner" userId="S::david_dwarnerii.com#ext#@microsoft.onmicrosoft.com::acafcf14-4098-4a83-9425-e73571277a06" providerId="AD" clId="Web-{BE3FF6C3-7984-4C04-9898-474D90A7C01E}" dt="2022-03-17T14:10:35.663" v="10" actId="20577"/>
          <ac:spMkLst>
            <pc:docMk/>
            <pc:sldMk cId="287163252" sldId="1567"/>
            <ac:spMk id="4" creationId="{6D6A38F4-1DB0-4D3C-9D51-31CF9A1427E5}"/>
          </ac:spMkLst>
        </pc:spChg>
      </pc:sldChg>
    </pc:docChg>
  </pc:docChgLst>
  <pc:docChgLst>
    <pc:chgData name="Bob German" userId="19671429-1359-457f-bfc1-1be1ee65d4d9" providerId="ADAL" clId="{6909AA6F-88F0-42CF-9724-C1016295B824}"/>
    <pc:docChg chg="undo custSel modSld">
      <pc:chgData name="Bob German" userId="19671429-1359-457f-bfc1-1be1ee65d4d9" providerId="ADAL" clId="{6909AA6F-88F0-42CF-9724-C1016295B824}" dt="2022-04-27T17:59:18.305" v="151" actId="20577"/>
      <pc:docMkLst>
        <pc:docMk/>
      </pc:docMkLst>
      <pc:sldChg chg="addSp delSp modSp mod delAnim">
        <pc:chgData name="Bob German" userId="19671429-1359-457f-bfc1-1be1ee65d4d9" providerId="ADAL" clId="{6909AA6F-88F0-42CF-9724-C1016295B824}" dt="2022-04-27T17:59:18.305" v="151" actId="20577"/>
        <pc:sldMkLst>
          <pc:docMk/>
          <pc:sldMk cId="1720789669" sldId="2134805606"/>
        </pc:sldMkLst>
        <pc:spChg chg="mod topLvl">
          <ac:chgData name="Bob German" userId="19671429-1359-457f-bfc1-1be1ee65d4d9" providerId="ADAL" clId="{6909AA6F-88F0-42CF-9724-C1016295B824}" dt="2022-04-27T17:56:36.208" v="141" actId="20577"/>
          <ac:spMkLst>
            <pc:docMk/>
            <pc:sldMk cId="1720789669" sldId="2134805606"/>
            <ac:spMk id="3" creationId="{5C979C79-98B0-4D2B-BD84-3F0DFEEFB2E6}"/>
          </ac:spMkLst>
        </pc:spChg>
        <pc:spChg chg="del">
          <ac:chgData name="Bob German" userId="19671429-1359-457f-bfc1-1be1ee65d4d9" providerId="ADAL" clId="{6909AA6F-88F0-42CF-9724-C1016295B824}" dt="2022-04-27T17:45:14.116" v="0" actId="478"/>
          <ac:spMkLst>
            <pc:docMk/>
            <pc:sldMk cId="1720789669" sldId="2134805606"/>
            <ac:spMk id="4" creationId="{89E699D8-1AAB-11B7-6F13-2DABB7BC0322}"/>
          </ac:spMkLst>
        </pc:spChg>
        <pc:spChg chg="del mod topLvl">
          <ac:chgData name="Bob German" userId="19671429-1359-457f-bfc1-1be1ee65d4d9" providerId="ADAL" clId="{6909AA6F-88F0-42CF-9724-C1016295B824}" dt="2022-04-27T17:53:43.056" v="37" actId="478"/>
          <ac:spMkLst>
            <pc:docMk/>
            <pc:sldMk cId="1720789669" sldId="2134805606"/>
            <ac:spMk id="12" creationId="{D670360E-1A6B-C54E-C574-3C270E7F3797}"/>
          </ac:spMkLst>
        </pc:spChg>
        <pc:spChg chg="mod">
          <ac:chgData name="Bob German" userId="19671429-1359-457f-bfc1-1be1ee65d4d9" providerId="ADAL" clId="{6909AA6F-88F0-42CF-9724-C1016295B824}" dt="2022-04-27T17:59:18.305" v="151" actId="20577"/>
          <ac:spMkLst>
            <pc:docMk/>
            <pc:sldMk cId="1720789669" sldId="2134805606"/>
            <ac:spMk id="23" creationId="{28A9E018-01EE-7D58-12DB-A2ADA187BC5C}"/>
          </ac:spMkLst>
        </pc:spChg>
        <pc:spChg chg="del mod topLvl">
          <ac:chgData name="Bob German" userId="19671429-1359-457f-bfc1-1be1ee65d4d9" providerId="ADAL" clId="{6909AA6F-88F0-42CF-9724-C1016295B824}" dt="2022-04-27T17:53:40.784" v="35" actId="478"/>
          <ac:spMkLst>
            <pc:docMk/>
            <pc:sldMk cId="1720789669" sldId="2134805606"/>
            <ac:spMk id="26" creationId="{8018430B-D993-4AA2-8C6C-A3CC8EC703B1}"/>
          </ac:spMkLst>
        </pc:spChg>
        <pc:spChg chg="add mod">
          <ac:chgData name="Bob German" userId="19671429-1359-457f-bfc1-1be1ee65d4d9" providerId="ADAL" clId="{6909AA6F-88F0-42CF-9724-C1016295B824}" dt="2022-04-27T17:56:05.824" v="79" actId="12788"/>
          <ac:spMkLst>
            <pc:docMk/>
            <pc:sldMk cId="1720789669" sldId="2134805606"/>
            <ac:spMk id="30" creationId="{0B655AA5-11AD-2B2F-6960-DE442E8A2982}"/>
          </ac:spMkLst>
        </pc:spChg>
        <pc:spChg chg="add mod">
          <ac:chgData name="Bob German" userId="19671429-1359-457f-bfc1-1be1ee65d4d9" providerId="ADAL" clId="{6909AA6F-88F0-42CF-9724-C1016295B824}" dt="2022-04-27T17:56:05.824" v="79" actId="12788"/>
          <ac:spMkLst>
            <pc:docMk/>
            <pc:sldMk cId="1720789669" sldId="2134805606"/>
            <ac:spMk id="38" creationId="{610ACC08-CA03-67D9-3090-B9BABE39BABD}"/>
          </ac:spMkLst>
        </pc:spChg>
        <pc:grpChg chg="del mod">
          <ac:chgData name="Bob German" userId="19671429-1359-457f-bfc1-1be1ee65d4d9" providerId="ADAL" clId="{6909AA6F-88F0-42CF-9724-C1016295B824}" dt="2022-04-27T17:53:36.478" v="34" actId="165"/>
          <ac:grpSpMkLst>
            <pc:docMk/>
            <pc:sldMk cId="1720789669" sldId="2134805606"/>
            <ac:grpSpMk id="15" creationId="{C7F9C025-B6B6-E0B2-C4E2-83B2382E5635}"/>
          </ac:grpSpMkLst>
        </pc:grpChg>
        <pc:picChg chg="add mod">
          <ac:chgData name="Bob German" userId="19671429-1359-457f-bfc1-1be1ee65d4d9" providerId="ADAL" clId="{6909AA6F-88F0-42CF-9724-C1016295B824}" dt="2022-04-27T17:48:13.066" v="18" actId="14100"/>
          <ac:picMkLst>
            <pc:docMk/>
            <pc:sldMk cId="1720789669" sldId="2134805606"/>
            <ac:picMk id="6" creationId="{810AD980-E6D7-B7CC-A1F7-6E229E83BB29}"/>
          </ac:picMkLst>
        </pc:picChg>
        <pc:picChg chg="del mod topLvl">
          <ac:chgData name="Bob German" userId="19671429-1359-457f-bfc1-1be1ee65d4d9" providerId="ADAL" clId="{6909AA6F-88F0-42CF-9724-C1016295B824}" dt="2022-04-27T17:53:41.384" v="36" actId="478"/>
          <ac:picMkLst>
            <pc:docMk/>
            <pc:sldMk cId="1720789669" sldId="2134805606"/>
            <ac:picMk id="8" creationId="{12875297-CD19-0A2B-BDDB-E1A06C39E96F}"/>
          </ac:picMkLst>
        </pc:picChg>
        <pc:picChg chg="del mod">
          <ac:chgData name="Bob German" userId="19671429-1359-457f-bfc1-1be1ee65d4d9" providerId="ADAL" clId="{6909AA6F-88F0-42CF-9724-C1016295B824}" dt="2022-04-27T17:53:30.960" v="33" actId="478"/>
          <ac:picMkLst>
            <pc:docMk/>
            <pc:sldMk cId="1720789669" sldId="2134805606"/>
            <ac:picMk id="10" creationId="{08C5D046-F0DC-5CE7-B8D0-093F7B5C5FB3}"/>
          </ac:picMkLst>
        </pc:picChg>
        <pc:picChg chg="add mod ord">
          <ac:chgData name="Bob German" userId="19671429-1359-457f-bfc1-1be1ee65d4d9" providerId="ADAL" clId="{6909AA6F-88F0-42CF-9724-C1016295B824}" dt="2022-04-27T17:48:27.625" v="22" actId="166"/>
          <ac:picMkLst>
            <pc:docMk/>
            <pc:sldMk cId="1720789669" sldId="2134805606"/>
            <ac:picMk id="16" creationId="{CF4CFBE9-A42E-B6ED-4395-B3FAB98DF6CF}"/>
          </ac:picMkLst>
        </pc:picChg>
        <pc:picChg chg="add mod">
          <ac:chgData name="Bob German" userId="19671429-1359-457f-bfc1-1be1ee65d4d9" providerId="ADAL" clId="{6909AA6F-88F0-42CF-9724-C1016295B824}" dt="2022-04-27T17:59:05.644" v="146" actId="1076"/>
          <ac:picMkLst>
            <pc:docMk/>
            <pc:sldMk cId="1720789669" sldId="2134805606"/>
            <ac:picMk id="19" creationId="{C98FDE9E-92D4-1EC7-5479-DA2B779726F3}"/>
          </ac:picMkLst>
        </pc:picChg>
        <pc:picChg chg="add mod">
          <ac:chgData name="Bob German" userId="19671429-1359-457f-bfc1-1be1ee65d4d9" providerId="ADAL" clId="{6909AA6F-88F0-42CF-9724-C1016295B824}" dt="2022-04-27T17:56:05.824" v="79" actId="12788"/>
          <ac:picMkLst>
            <pc:docMk/>
            <pc:sldMk cId="1720789669" sldId="2134805606"/>
            <ac:picMk id="22" creationId="{3CAFC462-42FD-9BAD-5A18-BD49499535DB}"/>
          </ac:picMkLst>
        </pc:picChg>
        <pc:picChg chg="add del">
          <ac:chgData name="Bob German" userId="19671429-1359-457f-bfc1-1be1ee65d4d9" providerId="ADAL" clId="{6909AA6F-88F0-42CF-9724-C1016295B824}" dt="2022-04-27T17:52:52.129" v="25" actId="22"/>
          <ac:picMkLst>
            <pc:docMk/>
            <pc:sldMk cId="1720789669" sldId="2134805606"/>
            <ac:picMk id="24" creationId="{149172EC-CB13-16D5-3822-A848DF1718CC}"/>
          </ac:picMkLst>
        </pc:picChg>
        <pc:picChg chg="add mod">
          <ac:chgData name="Bob German" userId="19671429-1359-457f-bfc1-1be1ee65d4d9" providerId="ADAL" clId="{6909AA6F-88F0-42CF-9724-C1016295B824}" dt="2022-04-27T17:56:05.824" v="79" actId="12788"/>
          <ac:picMkLst>
            <pc:docMk/>
            <pc:sldMk cId="1720789669" sldId="2134805606"/>
            <ac:picMk id="29" creationId="{E3A7FE58-7F95-FF3D-7AEE-165DB9FAB445}"/>
          </ac:picMkLst>
        </pc:picChg>
        <pc:picChg chg="del">
          <ac:chgData name="Bob German" userId="19671429-1359-457f-bfc1-1be1ee65d4d9" providerId="ADAL" clId="{6909AA6F-88F0-42CF-9724-C1016295B824}" dt="2022-04-27T17:45:18.707" v="1" actId="478"/>
          <ac:picMkLst>
            <pc:docMk/>
            <pc:sldMk cId="1720789669" sldId="2134805606"/>
            <ac:picMk id="1026" creationId="{0B37FBB5-6E0F-8A8B-F3EA-E907E46958E6}"/>
          </ac:picMkLst>
        </pc:picChg>
      </pc:sldChg>
    </pc:docChg>
  </pc:docChgLst>
  <pc:docChgLst>
    <pc:chgData name="David Warner" userId="S::david_dwarnerii.com#ext#@microsoft.onmicrosoft.com::acafcf14-4098-4a83-9425-e73571277a06" providerId="AD" clId="Web-{088AB90B-49EB-4C59-A0C7-F3DE15A11C3A}"/>
    <pc:docChg chg="delSld modSld modSection">
      <pc:chgData name="David Warner" userId="S::david_dwarnerii.com#ext#@microsoft.onmicrosoft.com::acafcf14-4098-4a83-9425-e73571277a06" providerId="AD" clId="Web-{088AB90B-49EB-4C59-A0C7-F3DE15A11C3A}" dt="2021-11-04T18:42:06.538" v="111" actId="1076"/>
      <pc:docMkLst>
        <pc:docMk/>
      </pc:docMkLst>
      <pc:sldChg chg="modSp">
        <pc:chgData name="David Warner" userId="S::david_dwarnerii.com#ext#@microsoft.onmicrosoft.com::acafcf14-4098-4a83-9425-e73571277a06" providerId="AD" clId="Web-{088AB90B-49EB-4C59-A0C7-F3DE15A11C3A}" dt="2021-11-04T18:30:39.396" v="13" actId="20577"/>
        <pc:sldMkLst>
          <pc:docMk/>
          <pc:sldMk cId="2967945684" sldId="277"/>
        </pc:sldMkLst>
        <pc:spChg chg="mod">
          <ac:chgData name="David Warner" userId="S::david_dwarnerii.com#ext#@microsoft.onmicrosoft.com::acafcf14-4098-4a83-9425-e73571277a06" providerId="AD" clId="Web-{088AB90B-49EB-4C59-A0C7-F3DE15A11C3A}" dt="2021-11-04T18:30:39.396" v="1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088AB90B-49EB-4C59-A0C7-F3DE15A11C3A}" dt="2021-11-04T18:30:21.270" v="10" actId="20577"/>
        <pc:sldMkLst>
          <pc:docMk/>
          <pc:sldMk cId="287163252" sldId="1567"/>
        </pc:sldMkLst>
        <pc:spChg chg="mod">
          <ac:chgData name="David Warner" userId="S::david_dwarnerii.com#ext#@microsoft.onmicrosoft.com::acafcf14-4098-4a83-9425-e73571277a06" providerId="AD" clId="Web-{088AB90B-49EB-4C59-A0C7-F3DE15A11C3A}" dt="2021-11-04T18:30:11.707" v="4" actId="20577"/>
          <ac:spMkLst>
            <pc:docMk/>
            <pc:sldMk cId="287163252" sldId="1567"/>
            <ac:spMk id="4" creationId="{6D6A38F4-1DB0-4D3C-9D51-31CF9A1427E5}"/>
          </ac:spMkLst>
        </pc:spChg>
        <pc:spChg chg="mod">
          <ac:chgData name="David Warner" userId="S::david_dwarnerii.com#ext#@microsoft.onmicrosoft.com::acafcf14-4098-4a83-9425-e73571277a06" providerId="AD" clId="Web-{088AB90B-49EB-4C59-A0C7-F3DE15A11C3A}" dt="2021-11-04T18:30:21.270" v="10"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088AB90B-49EB-4C59-A0C7-F3DE15A11C3A}" dt="2021-11-04T18:38:46.674" v="72" actId="1076"/>
        <pc:sldMkLst>
          <pc:docMk/>
          <pc:sldMk cId="3158043784" sldId="2068"/>
        </pc:sldMkLst>
        <pc:spChg chg="mod">
          <ac:chgData name="David Warner" userId="S::david_dwarnerii.com#ext#@microsoft.onmicrosoft.com::acafcf14-4098-4a83-9425-e73571277a06" providerId="AD" clId="Web-{088AB90B-49EB-4C59-A0C7-F3DE15A11C3A}" dt="2021-11-04T18:37:01.046" v="56"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088AB90B-49EB-4C59-A0C7-F3DE15A11C3A}" dt="2021-11-04T18:38:45.533" v="71" actId="1076"/>
          <ac:picMkLst>
            <pc:docMk/>
            <pc:sldMk cId="3158043784" sldId="2068"/>
            <ac:picMk id="11" creationId="{FD9C6DA4-75A9-49EA-8253-AB49EDE11CF2}"/>
          </ac:picMkLst>
        </pc:picChg>
        <pc:picChg chg="mod">
          <ac:chgData name="David Warner" userId="S::david_dwarnerii.com#ext#@microsoft.onmicrosoft.com::acafcf14-4098-4a83-9425-e73571277a06" providerId="AD" clId="Web-{088AB90B-49EB-4C59-A0C7-F3DE15A11C3A}" dt="2021-11-04T18:37:16.140" v="62"/>
          <ac:picMkLst>
            <pc:docMk/>
            <pc:sldMk cId="3158043784" sldId="2068"/>
            <ac:picMk id="12" creationId="{D418B149-F870-476B-B696-4240364F2A74}"/>
          </ac:picMkLst>
        </pc:picChg>
        <pc:picChg chg="mod">
          <ac:chgData name="David Warner" userId="S::david_dwarnerii.com#ext#@microsoft.onmicrosoft.com::acafcf14-4098-4a83-9425-e73571277a06" providerId="AD" clId="Web-{088AB90B-49EB-4C59-A0C7-F3DE15A11C3A}" dt="2021-11-04T18:38:46.674" v="72" actId="1076"/>
          <ac:picMkLst>
            <pc:docMk/>
            <pc:sldMk cId="3158043784" sldId="2068"/>
            <ac:picMk id="13" creationId="{1B31B441-1131-444C-BE2D-EF21552F9B9E}"/>
          </ac:picMkLst>
        </pc:picChg>
        <pc:picChg chg="add mod">
          <ac:chgData name="David Warner" userId="S::david_dwarnerii.com#ext#@microsoft.onmicrosoft.com::acafcf14-4098-4a83-9425-e73571277a06" providerId="AD" clId="Web-{088AB90B-49EB-4C59-A0C7-F3DE15A11C3A}" dt="2021-11-04T18:38:41.080" v="68" actId="1076"/>
          <ac:picMkLst>
            <pc:docMk/>
            <pc:sldMk cId="3158043784" sldId="2068"/>
            <ac:picMk id="14" creationId="{AB7B6AFA-70A9-4CAE-A60E-1B49560311F4}"/>
          </ac:picMkLst>
        </pc:picChg>
        <pc:picChg chg="add mod">
          <ac:chgData name="David Warner" userId="S::david_dwarnerii.com#ext#@microsoft.onmicrosoft.com::acafcf14-4098-4a83-9425-e73571277a06" providerId="AD" clId="Web-{088AB90B-49EB-4C59-A0C7-F3DE15A11C3A}" dt="2021-11-04T18:38:42.564" v="69" actId="1076"/>
          <ac:picMkLst>
            <pc:docMk/>
            <pc:sldMk cId="3158043784" sldId="2068"/>
            <ac:picMk id="15" creationId="{380B14F7-7A31-4C98-8FC2-F0DBDD6A00E5}"/>
          </ac:picMkLst>
        </pc:picChg>
        <pc:picChg chg="del">
          <ac:chgData name="David Warner" userId="S::david_dwarnerii.com#ext#@microsoft.onmicrosoft.com::acafcf14-4098-4a83-9425-e73571277a06" providerId="AD" clId="Web-{088AB90B-49EB-4C59-A0C7-F3DE15A11C3A}" dt="2021-11-04T18:37:01.827" v="57"/>
          <ac:picMkLst>
            <pc:docMk/>
            <pc:sldMk cId="3158043784" sldId="2068"/>
            <ac:picMk id="1026" creationId="{9D6C3296-F7F8-4F74-A8FC-2188A442916E}"/>
          </ac:picMkLst>
        </pc:picChg>
      </pc:sldChg>
      <pc:sldChg chg="addSp delSp modSp">
        <pc:chgData name="David Warner" userId="S::david_dwarnerii.com#ext#@microsoft.onmicrosoft.com::acafcf14-4098-4a83-9425-e73571277a06" providerId="AD" clId="Web-{088AB90B-49EB-4C59-A0C7-F3DE15A11C3A}" dt="2021-11-04T18:42:06.538" v="111" actId="1076"/>
        <pc:sldMkLst>
          <pc:docMk/>
          <pc:sldMk cId="1056590613" sldId="2076135999"/>
        </pc:sldMkLst>
        <pc:spChg chg="mod">
          <ac:chgData name="David Warner" userId="S::david_dwarnerii.com#ext#@microsoft.onmicrosoft.com::acafcf14-4098-4a83-9425-e73571277a06" providerId="AD" clId="Web-{088AB90B-49EB-4C59-A0C7-F3DE15A11C3A}" dt="2021-11-04T18:41:11.974" v="101" actId="1076"/>
          <ac:spMkLst>
            <pc:docMk/>
            <pc:sldMk cId="1056590613" sldId="2076135999"/>
            <ac:spMk id="9" creationId="{20BA6FCD-E3EB-41CB-BD75-54B5E2527594}"/>
          </ac:spMkLst>
        </pc:spChg>
        <pc:spChg chg="mod">
          <ac:chgData name="David Warner" userId="S::david_dwarnerii.com#ext#@microsoft.onmicrosoft.com::acafcf14-4098-4a83-9425-e73571277a06" providerId="AD" clId="Web-{088AB90B-49EB-4C59-A0C7-F3DE15A11C3A}" dt="2021-11-04T18:41:33.459" v="10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088AB90B-49EB-4C59-A0C7-F3DE15A11C3A}" dt="2021-11-04T18:41:42.835" v="106"/>
          <ac:picMkLst>
            <pc:docMk/>
            <pc:sldMk cId="1056590613" sldId="2076135999"/>
            <ac:picMk id="2" creationId="{760B7CAB-D3CF-4D62-B580-6DD701787691}"/>
          </ac:picMkLst>
        </pc:picChg>
        <pc:picChg chg="del">
          <ac:chgData name="David Warner" userId="S::david_dwarnerii.com#ext#@microsoft.onmicrosoft.com::acafcf14-4098-4a83-9425-e73571277a06" providerId="AD" clId="Web-{088AB90B-49EB-4C59-A0C7-F3DE15A11C3A}" dt="2021-11-04T18:39:38.660" v="83"/>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088AB90B-49EB-4C59-A0C7-F3DE15A11C3A}" dt="2021-11-04T18:42:06.538" v="111"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088AB90B-49EB-4C59-A0C7-F3DE15A11C3A}" dt="2021-11-04T18:42:04.788" v="110" actId="1076"/>
          <ac:picMkLst>
            <pc:docMk/>
            <pc:sldMk cId="1056590613" sldId="2076135999"/>
            <ac:picMk id="8" creationId="{B2235A1C-0725-48B1-84D0-50485370C043}"/>
          </ac:picMkLst>
        </pc:picChg>
        <pc:picChg chg="add mod">
          <ac:chgData name="David Warner" userId="S::david_dwarnerii.com#ext#@microsoft.onmicrosoft.com::acafcf14-4098-4a83-9425-e73571277a06" providerId="AD" clId="Web-{088AB90B-49EB-4C59-A0C7-F3DE15A11C3A}" dt="2021-11-04T18:42:00.960" v="109"/>
          <ac:picMkLst>
            <pc:docMk/>
            <pc:sldMk cId="1056590613" sldId="2076135999"/>
            <ac:picMk id="11" creationId="{770665CF-3BE9-4F52-BE0B-48A6EEBD6ACA}"/>
          </ac:picMkLst>
        </pc:picChg>
        <pc:picChg chg="add mod">
          <ac:chgData name="David Warner" userId="S::david_dwarnerii.com#ext#@microsoft.onmicrosoft.com::acafcf14-4098-4a83-9425-e73571277a06" providerId="AD" clId="Web-{088AB90B-49EB-4C59-A0C7-F3DE15A11C3A}" dt="2021-11-04T18:41:49.944" v="107"/>
          <ac:picMkLst>
            <pc:docMk/>
            <pc:sldMk cId="1056590613" sldId="2076135999"/>
            <ac:picMk id="12" creationId="{42849043-8CA2-49B6-B4D3-7196A22BA348}"/>
          </ac:picMkLst>
        </pc:picChg>
      </pc:sldChg>
      <pc:sldChg chg="addSp">
        <pc:chgData name="David Warner" userId="S::david_dwarnerii.com#ext#@microsoft.onmicrosoft.com::acafcf14-4098-4a83-9425-e73571277a06" providerId="AD" clId="Web-{088AB90B-49EB-4C59-A0C7-F3DE15A11C3A}" dt="2021-11-04T18:39:02.580" v="75"/>
        <pc:sldMkLst>
          <pc:docMk/>
          <pc:sldMk cId="1042411426" sldId="2076136275"/>
        </pc:sldMkLst>
        <pc:spChg chg="add">
          <ac:chgData name="David Warner" userId="S::david_dwarnerii.com#ext#@microsoft.onmicrosoft.com::acafcf14-4098-4a83-9425-e73571277a06" providerId="AD" clId="Web-{088AB90B-49EB-4C59-A0C7-F3DE15A11C3A}" dt="2021-11-04T18:39:02.580" v="75"/>
          <ac:spMkLst>
            <pc:docMk/>
            <pc:sldMk cId="1042411426" sldId="2076136275"/>
            <ac:spMk id="3" creationId="{269409D8-CF6A-4584-B5FB-5A80C1787A2B}"/>
          </ac:spMkLst>
        </pc:spChg>
      </pc:sldChg>
      <pc:sldChg chg="addSp">
        <pc:chgData name="David Warner" userId="S::david_dwarnerii.com#ext#@microsoft.onmicrosoft.com::acafcf14-4098-4a83-9425-e73571277a06" providerId="AD" clId="Web-{088AB90B-49EB-4C59-A0C7-F3DE15A11C3A}" dt="2021-11-04T18:39:11.096" v="78"/>
        <pc:sldMkLst>
          <pc:docMk/>
          <pc:sldMk cId="2259967023" sldId="2076136379"/>
        </pc:sldMkLst>
        <pc:spChg chg="add">
          <ac:chgData name="David Warner" userId="S::david_dwarnerii.com#ext#@microsoft.onmicrosoft.com::acafcf14-4098-4a83-9425-e73571277a06" providerId="AD" clId="Web-{088AB90B-49EB-4C59-A0C7-F3DE15A11C3A}" dt="2021-11-04T18:39:11.096" v="78"/>
          <ac:spMkLst>
            <pc:docMk/>
            <pc:sldMk cId="2259967023" sldId="2076136379"/>
            <ac:spMk id="3" creationId="{ED107778-FE21-40D1-8412-29A57742FD45}"/>
          </ac:spMkLst>
        </pc:spChg>
      </pc:sldChg>
      <pc:sldChg chg="addSp">
        <pc:chgData name="David Warner" userId="S::david_dwarnerii.com#ext#@microsoft.onmicrosoft.com::acafcf14-4098-4a83-9425-e73571277a06" providerId="AD" clId="Web-{088AB90B-49EB-4C59-A0C7-F3DE15A11C3A}" dt="2021-11-04T18:39:13.487" v="80"/>
        <pc:sldMkLst>
          <pc:docMk/>
          <pc:sldMk cId="357588276" sldId="2076136388"/>
        </pc:sldMkLst>
        <pc:spChg chg="add">
          <ac:chgData name="David Warner" userId="S::david_dwarnerii.com#ext#@microsoft.onmicrosoft.com::acafcf14-4098-4a83-9425-e73571277a06" providerId="AD" clId="Web-{088AB90B-49EB-4C59-A0C7-F3DE15A11C3A}" dt="2021-11-04T18:39:13.487" v="80"/>
          <ac:spMkLst>
            <pc:docMk/>
            <pc:sldMk cId="357588276" sldId="2076136388"/>
            <ac:spMk id="2" creationId="{3A166641-3118-4F0F-91D1-3D769BE657B2}"/>
          </ac:spMkLst>
        </pc:spChg>
      </pc:sldChg>
      <pc:sldChg chg="addSp">
        <pc:chgData name="David Warner" userId="S::david_dwarnerii.com#ext#@microsoft.onmicrosoft.com::acafcf14-4098-4a83-9425-e73571277a06" providerId="AD" clId="Web-{088AB90B-49EB-4C59-A0C7-F3DE15A11C3A}" dt="2021-11-04T18:39:01.705" v="74"/>
        <pc:sldMkLst>
          <pc:docMk/>
          <pc:sldMk cId="4070501225" sldId="2076136392"/>
        </pc:sldMkLst>
        <pc:spChg chg="add">
          <ac:chgData name="David Warner" userId="S::david_dwarnerii.com#ext#@microsoft.onmicrosoft.com::acafcf14-4098-4a83-9425-e73571277a06" providerId="AD" clId="Web-{088AB90B-49EB-4C59-A0C7-F3DE15A11C3A}" dt="2021-11-04T18:39:01.705" v="74"/>
          <ac:spMkLst>
            <pc:docMk/>
            <pc:sldMk cId="4070501225" sldId="2076136392"/>
            <ac:spMk id="2" creationId="{81EA0FDF-2698-42E7-A631-3277C4886441}"/>
          </ac:spMkLst>
        </pc:spChg>
      </pc:sldChg>
      <pc:sldChg chg="addSp">
        <pc:chgData name="David Warner" userId="S::david_dwarnerii.com#ext#@microsoft.onmicrosoft.com::acafcf14-4098-4a83-9425-e73571277a06" providerId="AD" clId="Web-{088AB90B-49EB-4C59-A0C7-F3DE15A11C3A}" dt="2021-11-04T18:39:16.878" v="81"/>
        <pc:sldMkLst>
          <pc:docMk/>
          <pc:sldMk cId="1374769157" sldId="2076137639"/>
        </pc:sldMkLst>
        <pc:spChg chg="add">
          <ac:chgData name="David Warner" userId="S::david_dwarnerii.com#ext#@microsoft.onmicrosoft.com::acafcf14-4098-4a83-9425-e73571277a06" providerId="AD" clId="Web-{088AB90B-49EB-4C59-A0C7-F3DE15A11C3A}" dt="2021-11-04T18:39:16.878" v="81"/>
          <ac:spMkLst>
            <pc:docMk/>
            <pc:sldMk cId="1374769157" sldId="2076137639"/>
            <ac:spMk id="2" creationId="{3B9F72F9-6AAC-4AE5-9CA7-60C5EAD7D07C}"/>
          </ac:spMkLst>
        </pc:spChg>
      </pc:sldChg>
      <pc:sldChg chg="addSp">
        <pc:chgData name="David Warner" userId="S::david_dwarnerii.com#ext#@microsoft.onmicrosoft.com::acafcf14-4098-4a83-9425-e73571277a06" providerId="AD" clId="Web-{088AB90B-49EB-4C59-A0C7-F3DE15A11C3A}" dt="2021-11-04T18:39:12.081" v="79"/>
        <pc:sldMkLst>
          <pc:docMk/>
          <pc:sldMk cId="3822868169" sldId="2076137709"/>
        </pc:sldMkLst>
        <pc:spChg chg="add">
          <ac:chgData name="David Warner" userId="S::david_dwarnerii.com#ext#@microsoft.onmicrosoft.com::acafcf14-4098-4a83-9425-e73571277a06" providerId="AD" clId="Web-{088AB90B-49EB-4C59-A0C7-F3DE15A11C3A}" dt="2021-11-04T18:39:12.081" v="79"/>
          <ac:spMkLst>
            <pc:docMk/>
            <pc:sldMk cId="3822868169" sldId="2076137709"/>
            <ac:spMk id="11" creationId="{929DB6C2-1909-4895-800C-319C240E4F45}"/>
          </ac:spMkLst>
        </pc:spChg>
      </pc:sldChg>
      <pc:sldChg chg="addSp">
        <pc:chgData name="David Warner" userId="S::david_dwarnerii.com#ext#@microsoft.onmicrosoft.com::acafcf14-4098-4a83-9425-e73571277a06" providerId="AD" clId="Web-{088AB90B-49EB-4C59-A0C7-F3DE15A11C3A}" dt="2021-11-04T18:39:18.347" v="82"/>
        <pc:sldMkLst>
          <pc:docMk/>
          <pc:sldMk cId="1166268011" sldId="2076137721"/>
        </pc:sldMkLst>
        <pc:spChg chg="add">
          <ac:chgData name="David Warner" userId="S::david_dwarnerii.com#ext#@microsoft.onmicrosoft.com::acafcf14-4098-4a83-9425-e73571277a06" providerId="AD" clId="Web-{088AB90B-49EB-4C59-A0C7-F3DE15A11C3A}" dt="2021-11-04T18:39:18.347" v="82"/>
          <ac:spMkLst>
            <pc:docMk/>
            <pc:sldMk cId="1166268011" sldId="2076137721"/>
            <ac:spMk id="5" creationId="{F06DB5C2-5BAA-4CE4-8C3A-6DAF5F1B4C05}"/>
          </ac:spMkLst>
        </pc:spChg>
      </pc:sldChg>
      <pc:sldChg chg="addSp">
        <pc:chgData name="David Warner" userId="S::david_dwarnerii.com#ext#@microsoft.onmicrosoft.com::acafcf14-4098-4a83-9425-e73571277a06" providerId="AD" clId="Web-{088AB90B-49EB-4C59-A0C7-F3DE15A11C3A}" dt="2021-11-04T18:39:04.346" v="76"/>
        <pc:sldMkLst>
          <pc:docMk/>
          <pc:sldMk cId="1601799563" sldId="2134805597"/>
        </pc:sldMkLst>
        <pc:spChg chg="add">
          <ac:chgData name="David Warner" userId="S::david_dwarnerii.com#ext#@microsoft.onmicrosoft.com::acafcf14-4098-4a83-9425-e73571277a06" providerId="AD" clId="Web-{088AB90B-49EB-4C59-A0C7-F3DE15A11C3A}" dt="2021-11-04T18:39:04.346" v="76"/>
          <ac:spMkLst>
            <pc:docMk/>
            <pc:sldMk cId="1601799563" sldId="2134805597"/>
            <ac:spMk id="4" creationId="{431D3462-40B9-41A6-B77A-337C7081B2B4}"/>
          </ac:spMkLst>
        </pc:spChg>
      </pc:sldChg>
      <pc:sldChg chg="addSp">
        <pc:chgData name="David Warner" userId="S::david_dwarnerii.com#ext#@microsoft.onmicrosoft.com::acafcf14-4098-4a83-9425-e73571277a06" providerId="AD" clId="Web-{088AB90B-49EB-4C59-A0C7-F3DE15A11C3A}" dt="2021-11-04T18:39:06.081" v="77"/>
        <pc:sldMkLst>
          <pc:docMk/>
          <pc:sldMk cId="2225302410" sldId="2134805599"/>
        </pc:sldMkLst>
        <pc:spChg chg="add">
          <ac:chgData name="David Warner" userId="S::david_dwarnerii.com#ext#@microsoft.onmicrosoft.com::acafcf14-4098-4a83-9425-e73571277a06" providerId="AD" clId="Web-{088AB90B-49EB-4C59-A0C7-F3DE15A11C3A}" dt="2021-11-04T18:39:06.081" v="77"/>
          <ac:spMkLst>
            <pc:docMk/>
            <pc:sldMk cId="2225302410" sldId="2134805599"/>
            <ac:spMk id="4" creationId="{6E508C0D-EC7B-451D-B9A0-01610AD65E28}"/>
          </ac:spMkLst>
        </pc:spChg>
      </pc:sldChg>
      <pc:sldChg chg="del">
        <pc:chgData name="David Warner" userId="S::david_dwarnerii.com#ext#@microsoft.onmicrosoft.com::acafcf14-4098-4a83-9425-e73571277a06" providerId="AD" clId="Web-{088AB90B-49EB-4C59-A0C7-F3DE15A11C3A}" dt="2021-11-04T18:38:54.783" v="73"/>
        <pc:sldMkLst>
          <pc:docMk/>
          <pc:sldMk cId="958020690" sldId="2134805603"/>
        </pc:sldMkLst>
      </pc:sldChg>
    </pc:docChg>
  </pc:docChgLst>
  <pc:docChgLst>
    <pc:chgData name="Bob German" userId="19671429-1359-457f-bfc1-1be1ee65d4d9" providerId="ADAL" clId="{C2FE7649-A9BF-43C9-956C-B20C7E9A478C}"/>
    <pc:docChg chg="undo custSel modSld">
      <pc:chgData name="Bob German" userId="19671429-1359-457f-bfc1-1be1ee65d4d9" providerId="ADAL" clId="{C2FE7649-A9BF-43C9-956C-B20C7E9A478C}" dt="2021-08-04T16:39:21.162" v="96" actId="207"/>
      <pc:docMkLst>
        <pc:docMk/>
      </pc:docMkLst>
      <pc:sldChg chg="addSp delSp modSp mod delAnim modAnim">
        <pc:chgData name="Bob German" userId="19671429-1359-457f-bfc1-1be1ee65d4d9" providerId="ADAL" clId="{C2FE7649-A9BF-43C9-956C-B20C7E9A478C}" dt="2021-08-04T16:39:21.162" v="96" actId="207"/>
        <pc:sldMkLst>
          <pc:docMk/>
          <pc:sldMk cId="1601799563" sldId="2134805597"/>
        </pc:sldMkLst>
        <pc:spChg chg="mod">
          <ac:chgData name="Bob German" userId="19671429-1359-457f-bfc1-1be1ee65d4d9" providerId="ADAL" clId="{C2FE7649-A9BF-43C9-956C-B20C7E9A478C}" dt="2021-08-04T16:38:00.156" v="91" actId="1076"/>
          <ac:spMkLst>
            <pc:docMk/>
            <pc:sldMk cId="1601799563" sldId="2134805597"/>
            <ac:spMk id="3" creationId="{CBDC9C38-872E-4048-96FE-C321FEF21EC1}"/>
          </ac:spMkLst>
        </pc:spChg>
        <pc:spChg chg="del">
          <ac:chgData name="Bob German" userId="19671429-1359-457f-bfc1-1be1ee65d4d9" providerId="ADAL" clId="{C2FE7649-A9BF-43C9-956C-B20C7E9A478C}" dt="2021-08-04T16:34:50.121" v="1" actId="478"/>
          <ac:spMkLst>
            <pc:docMk/>
            <pc:sldMk cId="1601799563" sldId="2134805597"/>
            <ac:spMk id="4" creationId="{C925B52E-1476-416D-8982-54C69A07AF8D}"/>
          </ac:spMkLst>
        </pc:spChg>
        <pc:spChg chg="mod ord">
          <ac:chgData name="Bob German" userId="19671429-1359-457f-bfc1-1be1ee65d4d9" providerId="ADAL" clId="{C2FE7649-A9BF-43C9-956C-B20C7E9A478C}" dt="2021-08-04T16:37:44.259" v="84" actId="1076"/>
          <ac:spMkLst>
            <pc:docMk/>
            <pc:sldMk cId="1601799563" sldId="2134805597"/>
            <ac:spMk id="5" creationId="{D99E2DB0-70F3-400F-878F-33AE8632B7BC}"/>
          </ac:spMkLst>
        </pc:spChg>
        <pc:spChg chg="mod ord">
          <ac:chgData name="Bob German" userId="19671429-1359-457f-bfc1-1be1ee65d4d9" providerId="ADAL" clId="{C2FE7649-A9BF-43C9-956C-B20C7E9A478C}" dt="2021-08-04T16:39:21.162" v="96" actId="207"/>
          <ac:spMkLst>
            <pc:docMk/>
            <pc:sldMk cId="1601799563" sldId="2134805597"/>
            <ac:spMk id="19" creationId="{A264AE04-BE86-4D8C-9679-3F5CA620D587}"/>
          </ac:spMkLst>
        </pc:spChg>
        <pc:spChg chg="mod">
          <ac:chgData name="Bob German" userId="19671429-1359-457f-bfc1-1be1ee65d4d9" providerId="ADAL" clId="{C2FE7649-A9BF-43C9-956C-B20C7E9A478C}" dt="2021-08-04T16:35:37.579" v="63" actId="20577"/>
          <ac:spMkLst>
            <pc:docMk/>
            <pc:sldMk cId="1601799563" sldId="2134805597"/>
            <ac:spMk id="21" creationId="{4A933F16-4C0B-478D-BD49-5C11797B0365}"/>
          </ac:spMkLst>
        </pc:spChg>
        <pc:spChg chg="add mod">
          <ac:chgData name="Bob German" userId="19671429-1359-457f-bfc1-1be1ee65d4d9" providerId="ADAL" clId="{C2FE7649-A9BF-43C9-956C-B20C7E9A478C}" dt="2021-08-04T16:37:56.806" v="90" actId="571"/>
          <ac:spMkLst>
            <pc:docMk/>
            <pc:sldMk cId="1601799563" sldId="2134805597"/>
            <ac:spMk id="23" creationId="{E1D37EBA-FD88-40FA-A446-4477161B722D}"/>
          </ac:spMkLst>
        </pc:spChg>
        <pc:spChg chg="mod">
          <ac:chgData name="Bob German" userId="19671429-1359-457f-bfc1-1be1ee65d4d9" providerId="ADAL" clId="{C2FE7649-A9BF-43C9-956C-B20C7E9A478C}" dt="2021-08-04T16:36:49.677" v="76" actId="1076"/>
          <ac:spMkLst>
            <pc:docMk/>
            <pc:sldMk cId="1601799563" sldId="2134805597"/>
            <ac:spMk id="36" creationId="{56D73790-2311-4283-8452-924FD514C399}"/>
          </ac:spMkLst>
        </pc:spChg>
        <pc:grpChg chg="del">
          <ac:chgData name="Bob German" userId="19671429-1359-457f-bfc1-1be1ee65d4d9" providerId="ADAL" clId="{C2FE7649-A9BF-43C9-956C-B20C7E9A478C}" dt="2021-08-04T16:34:47.652" v="0" actId="478"/>
          <ac:grpSpMkLst>
            <pc:docMk/>
            <pc:sldMk cId="1601799563" sldId="2134805597"/>
            <ac:grpSpMk id="35" creationId="{833E4F7D-CF7D-4E6B-9661-29A64F9CA2C4}"/>
          </ac:grpSpMkLst>
        </pc:grpChg>
        <pc:grpChg chg="del">
          <ac:chgData name="Bob German" userId="19671429-1359-457f-bfc1-1be1ee65d4d9" providerId="ADAL" clId="{C2FE7649-A9BF-43C9-956C-B20C7E9A478C}" dt="2021-08-04T16:34:47.652" v="0" actId="478"/>
          <ac:grpSpMkLst>
            <pc:docMk/>
            <pc:sldMk cId="1601799563" sldId="2134805597"/>
            <ac:grpSpMk id="37" creationId="{014C80B7-91CA-4FA9-8BB1-76A47527B3A0}"/>
          </ac:grpSpMkLst>
        </pc:grpChg>
        <pc:picChg chg="add mod">
          <ac:chgData name="Bob German" userId="19671429-1359-457f-bfc1-1be1ee65d4d9" providerId="ADAL" clId="{C2FE7649-A9BF-43C9-956C-B20C7E9A478C}" dt="2021-08-04T16:37:40.609" v="82" actId="1076"/>
          <ac:picMkLst>
            <pc:docMk/>
            <pc:sldMk cId="1601799563" sldId="2134805597"/>
            <ac:picMk id="7" creationId="{2987C1F3-D726-45D0-8668-54055A5E906E}"/>
          </ac:picMkLst>
        </pc:picChg>
        <pc:picChg chg="add mod modCrop">
          <ac:chgData name="Bob German" userId="19671429-1359-457f-bfc1-1be1ee65d4d9" providerId="ADAL" clId="{C2FE7649-A9BF-43C9-956C-B20C7E9A478C}" dt="2021-08-04T16:36:27.117" v="75" actId="1076"/>
          <ac:picMkLst>
            <pc:docMk/>
            <pc:sldMk cId="1601799563" sldId="2134805597"/>
            <ac:picMk id="22" creationId="{81D887FC-13AB-4780-89AC-709A06DF93AE}"/>
          </ac:picMkLst>
        </pc:picChg>
        <pc:picChg chg="mod">
          <ac:chgData name="Bob German" userId="19671429-1359-457f-bfc1-1be1ee65d4d9" providerId="ADAL" clId="{C2FE7649-A9BF-43C9-956C-B20C7E9A478C}" dt="2021-08-04T16:35:49.589" v="66" actId="1076"/>
          <ac:picMkLst>
            <pc:docMk/>
            <pc:sldMk cId="1601799563" sldId="2134805597"/>
            <ac:picMk id="34" creationId="{2981E338-2304-4241-B786-78E822ABFB73}"/>
          </ac:picMkLst>
        </pc:picChg>
        <pc:cxnChg chg="ord">
          <ac:chgData name="Bob German" userId="19671429-1359-457f-bfc1-1be1ee65d4d9" providerId="ADAL" clId="{C2FE7649-A9BF-43C9-956C-B20C7E9A478C}" dt="2021-08-04T16:36:53.865" v="77" actId="167"/>
          <ac:cxnSpMkLst>
            <pc:docMk/>
            <pc:sldMk cId="1601799563" sldId="2134805597"/>
            <ac:cxnSpMk id="28" creationId="{B391C88A-438D-4B8C-BBC5-6D26CBEC48F7}"/>
          </ac:cxnSpMkLst>
        </pc:cxnChg>
      </pc:sldChg>
    </pc:docChg>
  </pc:docChgLst>
  <pc:docChgLst>
    <pc:chgData name="David Warner" userId="S::david_dwarnerii.com#ext#@microsoft.onmicrosoft.com::acafcf14-4098-4a83-9425-e73571277a06" providerId="AD" clId="Web-{E0DE7E0C-4F30-4E3C-B7B7-0750C7E70C1C}"/>
    <pc:docChg chg="modSld">
      <pc:chgData name="David Warner" userId="S::david_dwarnerii.com#ext#@microsoft.onmicrosoft.com::acafcf14-4098-4a83-9425-e73571277a06" providerId="AD" clId="Web-{E0DE7E0C-4F30-4E3C-B7B7-0750C7E70C1C}" dt="2021-11-23T14:50:56.570" v="27" actId="1076"/>
      <pc:docMkLst>
        <pc:docMk/>
      </pc:docMkLst>
      <pc:sldChg chg="addSp delSp modSp">
        <pc:chgData name="David Warner" userId="S::david_dwarnerii.com#ext#@microsoft.onmicrosoft.com::acafcf14-4098-4a83-9425-e73571277a06" providerId="AD" clId="Web-{E0DE7E0C-4F30-4E3C-B7B7-0750C7E70C1C}" dt="2021-11-23T14:50:56.570" v="27" actId="1076"/>
        <pc:sldMkLst>
          <pc:docMk/>
          <pc:sldMk cId="357588276" sldId="2076136388"/>
        </pc:sldMkLst>
        <pc:spChg chg="add del mod">
          <ac:chgData name="David Warner" userId="S::david_dwarnerii.com#ext#@microsoft.onmicrosoft.com::acafcf14-4098-4a83-9425-e73571277a06" providerId="AD" clId="Web-{E0DE7E0C-4F30-4E3C-B7B7-0750C7E70C1C}" dt="2021-11-23T14:50:56.570" v="27" actId="1076"/>
          <ac:spMkLst>
            <pc:docMk/>
            <pc:sldMk cId="357588276" sldId="2076136388"/>
            <ac:spMk id="2" creationId="{BF3560FE-F66A-49E6-842F-A6F0D612503E}"/>
          </ac:spMkLst>
        </pc:spChg>
        <pc:spChg chg="mod">
          <ac:chgData name="David Warner" userId="S::david_dwarnerii.com#ext#@microsoft.onmicrosoft.com::acafcf14-4098-4a83-9425-e73571277a06" providerId="AD" clId="Web-{E0DE7E0C-4F30-4E3C-B7B7-0750C7E70C1C}" dt="2021-11-23T14:49:32.706" v="4" actId="20577"/>
          <ac:spMkLst>
            <pc:docMk/>
            <pc:sldMk cId="357588276" sldId="2076136388"/>
            <ac:spMk id="13" creationId="{B8CC793B-C9E8-407C-A4A0-87D6E5167077}"/>
          </ac:spMkLst>
        </pc:spChg>
        <pc:picChg chg="del">
          <ac:chgData name="David Warner" userId="S::david_dwarnerii.com#ext#@microsoft.onmicrosoft.com::acafcf14-4098-4a83-9425-e73571277a06" providerId="AD" clId="Web-{E0DE7E0C-4F30-4E3C-B7B7-0750C7E70C1C}" dt="2021-11-23T14:49:56.067" v="6"/>
          <ac:picMkLst>
            <pc:docMk/>
            <pc:sldMk cId="357588276" sldId="2076136388"/>
            <ac:picMk id="3" creationId="{4345948D-0E6F-494D-A592-6C0573FCC697}"/>
          </ac:picMkLst>
        </pc:picChg>
        <pc:picChg chg="add mod">
          <ac:chgData name="David Warner" userId="S::david_dwarnerii.com#ext#@microsoft.onmicrosoft.com::acafcf14-4098-4a83-9425-e73571277a06" providerId="AD" clId="Web-{E0DE7E0C-4F30-4E3C-B7B7-0750C7E70C1C}" dt="2021-11-23T14:50:05.849" v="9" actId="14100"/>
          <ac:picMkLst>
            <pc:docMk/>
            <pc:sldMk cId="357588276" sldId="2076136388"/>
            <ac:picMk id="4" creationId="{E3E289FA-E909-459B-8EC3-9E41F4700E47}"/>
          </ac:picMkLst>
        </pc:picChg>
      </pc:sldChg>
    </pc:docChg>
  </pc:docChgLst>
  <pc:docChgLst>
    <pc:chgData name="David Warner" userId="S::davidwarner@microsoft.com::51ffa14d-fdfd-4571-a787-ad4b3bb92711" providerId="AD" clId="Web-{90ED3051-EC2C-4B03-82B2-0DF9B33E2E25}"/>
    <pc:docChg chg="modSld">
      <pc:chgData name="David Warner" userId="S::davidwarner@microsoft.com::51ffa14d-fdfd-4571-a787-ad4b3bb92711" providerId="AD" clId="Web-{90ED3051-EC2C-4B03-82B2-0DF9B33E2E25}" dt="2022-04-14T19:18:47.431" v="24" actId="20577"/>
      <pc:docMkLst>
        <pc:docMk/>
      </pc:docMkLst>
      <pc:sldChg chg="modSp">
        <pc:chgData name="David Warner" userId="S::davidwarner@microsoft.com::51ffa14d-fdfd-4571-a787-ad4b3bb92711" providerId="AD" clId="Web-{90ED3051-EC2C-4B03-82B2-0DF9B33E2E25}" dt="2022-04-14T19:18:02.788" v="9" actId="20577"/>
        <pc:sldMkLst>
          <pc:docMk/>
          <pc:sldMk cId="2967945684" sldId="277"/>
        </pc:sldMkLst>
        <pc:spChg chg="mod">
          <ac:chgData name="David Warner" userId="S::davidwarner@microsoft.com::51ffa14d-fdfd-4571-a787-ad4b3bb92711" providerId="AD" clId="Web-{90ED3051-EC2C-4B03-82B2-0DF9B33E2E25}" dt="2022-04-14T19:18:02.788" v="9" actId="20577"/>
          <ac:spMkLst>
            <pc:docMk/>
            <pc:sldMk cId="2967945684" sldId="277"/>
            <ac:spMk id="4" creationId="{A04E16D6-6682-4068-BF11-BA8E4E8E1BBC}"/>
          </ac:spMkLst>
        </pc:spChg>
      </pc:sldChg>
      <pc:sldChg chg="modSp">
        <pc:chgData name="David Warner" userId="S::davidwarner@microsoft.com::51ffa14d-fdfd-4571-a787-ad4b3bb92711" providerId="AD" clId="Web-{90ED3051-EC2C-4B03-82B2-0DF9B33E2E25}" dt="2022-04-14T19:17:15.505" v="1" actId="20577"/>
        <pc:sldMkLst>
          <pc:docMk/>
          <pc:sldMk cId="287163252" sldId="1567"/>
        </pc:sldMkLst>
        <pc:spChg chg="mod">
          <ac:chgData name="David Warner" userId="S::davidwarner@microsoft.com::51ffa14d-fdfd-4571-a787-ad4b3bb92711" providerId="AD" clId="Web-{90ED3051-EC2C-4B03-82B2-0DF9B33E2E25}" dt="2022-04-14T19:17:15.505" v="1" actId="20577"/>
          <ac:spMkLst>
            <pc:docMk/>
            <pc:sldMk cId="287163252" sldId="1567"/>
            <ac:spMk id="8" creationId="{00000000-0000-0000-0000-000000000000}"/>
          </ac:spMkLst>
        </pc:spChg>
      </pc:sldChg>
      <pc:sldChg chg="modSp">
        <pc:chgData name="David Warner" userId="S::davidwarner@microsoft.com::51ffa14d-fdfd-4571-a787-ad4b3bb92711" providerId="AD" clId="Web-{90ED3051-EC2C-4B03-82B2-0DF9B33E2E25}" dt="2022-04-14T19:18:47.431" v="24" actId="20577"/>
        <pc:sldMkLst>
          <pc:docMk/>
          <pc:sldMk cId="3158043784" sldId="2068"/>
        </pc:sldMkLst>
        <pc:spChg chg="mod">
          <ac:chgData name="David Warner" userId="S::davidwarner@microsoft.com::51ffa14d-fdfd-4571-a787-ad4b3bb92711" providerId="AD" clId="Web-{90ED3051-EC2C-4B03-82B2-0DF9B33E2E25}" dt="2022-04-14T19:18:47.431" v="24" actId="20577"/>
          <ac:spMkLst>
            <pc:docMk/>
            <pc:sldMk cId="3158043784" sldId="2068"/>
            <ac:spMk id="8" creationId="{00000000-0000-0000-0000-000000000000}"/>
          </ac:spMkLst>
        </pc:spChg>
      </pc:sldChg>
      <pc:sldChg chg="addSp">
        <pc:chgData name="David Warner" userId="S::davidwarner@microsoft.com::51ffa14d-fdfd-4571-a787-ad4b3bb92711" providerId="AD" clId="Web-{90ED3051-EC2C-4B03-82B2-0DF9B33E2E25}" dt="2022-04-14T19:18:10.663" v="13"/>
        <pc:sldMkLst>
          <pc:docMk/>
          <pc:sldMk cId="1042411426" sldId="2076136275"/>
        </pc:sldMkLst>
        <pc:spChg chg="add">
          <ac:chgData name="David Warner" userId="S::davidwarner@microsoft.com::51ffa14d-fdfd-4571-a787-ad4b3bb92711" providerId="AD" clId="Web-{90ED3051-EC2C-4B03-82B2-0DF9B33E2E25}" dt="2022-04-14T19:18:10.663" v="13"/>
          <ac:spMkLst>
            <pc:docMk/>
            <pc:sldMk cId="1042411426" sldId="2076136275"/>
            <ac:spMk id="3" creationId="{94576379-CE90-66DE-FF2D-902B0158F028}"/>
          </ac:spMkLst>
        </pc:spChg>
      </pc:sldChg>
      <pc:sldChg chg="addSp">
        <pc:chgData name="David Warner" userId="S::davidwarner@microsoft.com::51ffa14d-fdfd-4571-a787-ad4b3bb92711" providerId="AD" clId="Web-{90ED3051-EC2C-4B03-82B2-0DF9B33E2E25}" dt="2022-04-14T19:18:13.367" v="15"/>
        <pc:sldMkLst>
          <pc:docMk/>
          <pc:sldMk cId="2259967023" sldId="2076136379"/>
        </pc:sldMkLst>
        <pc:spChg chg="add">
          <ac:chgData name="David Warner" userId="S::davidwarner@microsoft.com::51ffa14d-fdfd-4571-a787-ad4b3bb92711" providerId="AD" clId="Web-{90ED3051-EC2C-4B03-82B2-0DF9B33E2E25}" dt="2022-04-14T19:18:13.367" v="15"/>
          <ac:spMkLst>
            <pc:docMk/>
            <pc:sldMk cId="2259967023" sldId="2076136379"/>
            <ac:spMk id="4" creationId="{55065F25-BECE-991F-94E3-60C1E0CC46C7}"/>
          </ac:spMkLst>
        </pc:spChg>
      </pc:sldChg>
      <pc:sldChg chg="addSp">
        <pc:chgData name="David Warner" userId="S::davidwarner@microsoft.com::51ffa14d-fdfd-4571-a787-ad4b3bb92711" providerId="AD" clId="Web-{90ED3051-EC2C-4B03-82B2-0DF9B33E2E25}" dt="2022-04-14T19:18:11.414" v="14"/>
        <pc:sldMkLst>
          <pc:docMk/>
          <pc:sldMk cId="1884761934" sldId="2076136381"/>
        </pc:sldMkLst>
        <pc:spChg chg="add">
          <ac:chgData name="David Warner" userId="S::davidwarner@microsoft.com::51ffa14d-fdfd-4571-a787-ad4b3bb92711" providerId="AD" clId="Web-{90ED3051-EC2C-4B03-82B2-0DF9B33E2E25}" dt="2022-04-14T19:18:11.414" v="14"/>
          <ac:spMkLst>
            <pc:docMk/>
            <pc:sldMk cId="1884761934" sldId="2076136381"/>
            <ac:spMk id="4" creationId="{3083E575-E330-13B9-3300-0446CBF619FB}"/>
          </ac:spMkLst>
        </pc:spChg>
      </pc:sldChg>
      <pc:sldChg chg="addSp">
        <pc:chgData name="David Warner" userId="S::davidwarner@microsoft.com::51ffa14d-fdfd-4571-a787-ad4b3bb92711" providerId="AD" clId="Web-{90ED3051-EC2C-4B03-82B2-0DF9B33E2E25}" dt="2022-04-14T19:18:16.273" v="17"/>
        <pc:sldMkLst>
          <pc:docMk/>
          <pc:sldMk cId="357588276" sldId="2076136388"/>
        </pc:sldMkLst>
        <pc:spChg chg="add">
          <ac:chgData name="David Warner" userId="S::davidwarner@microsoft.com::51ffa14d-fdfd-4571-a787-ad4b3bb92711" providerId="AD" clId="Web-{90ED3051-EC2C-4B03-82B2-0DF9B33E2E25}" dt="2022-04-14T19:18:16.273" v="17"/>
          <ac:spMkLst>
            <pc:docMk/>
            <pc:sldMk cId="357588276" sldId="2076136388"/>
            <ac:spMk id="2" creationId="{A5368B6D-2F75-D289-C103-3E4D2752A466}"/>
          </ac:spMkLst>
        </pc:spChg>
      </pc:sldChg>
      <pc:sldChg chg="addSp">
        <pc:chgData name="David Warner" userId="S::davidwarner@microsoft.com::51ffa14d-fdfd-4571-a787-ad4b3bb92711" providerId="AD" clId="Web-{90ED3051-EC2C-4B03-82B2-0DF9B33E2E25}" dt="2022-04-14T19:18:08.757" v="12"/>
        <pc:sldMkLst>
          <pc:docMk/>
          <pc:sldMk cId="4070501225" sldId="2076136392"/>
        </pc:sldMkLst>
        <pc:spChg chg="add">
          <ac:chgData name="David Warner" userId="S::davidwarner@microsoft.com::51ffa14d-fdfd-4571-a787-ad4b3bb92711" providerId="AD" clId="Web-{90ED3051-EC2C-4B03-82B2-0DF9B33E2E25}" dt="2022-04-14T19:18:08.757" v="12"/>
          <ac:spMkLst>
            <pc:docMk/>
            <pc:sldMk cId="4070501225" sldId="2076136392"/>
            <ac:spMk id="2" creationId="{E935C8A1-EEA6-07CD-6408-326EDD35C5CA}"/>
          </ac:spMkLst>
        </pc:spChg>
      </pc:sldChg>
      <pc:sldChg chg="addSp">
        <pc:chgData name="David Warner" userId="S::davidwarner@microsoft.com::51ffa14d-fdfd-4571-a787-ad4b3bb92711" providerId="AD" clId="Web-{90ED3051-EC2C-4B03-82B2-0DF9B33E2E25}" dt="2022-04-14T19:18:17.789" v="18"/>
        <pc:sldMkLst>
          <pc:docMk/>
          <pc:sldMk cId="1374769157" sldId="2076137639"/>
        </pc:sldMkLst>
        <pc:spChg chg="add">
          <ac:chgData name="David Warner" userId="S::davidwarner@microsoft.com::51ffa14d-fdfd-4571-a787-ad4b3bb92711" providerId="AD" clId="Web-{90ED3051-EC2C-4B03-82B2-0DF9B33E2E25}" dt="2022-04-14T19:18:17.789" v="18"/>
          <ac:spMkLst>
            <pc:docMk/>
            <pc:sldMk cId="1374769157" sldId="2076137639"/>
            <ac:spMk id="2" creationId="{7181992A-806F-4080-E70A-407FA9693056}"/>
          </ac:spMkLst>
        </pc:spChg>
      </pc:sldChg>
      <pc:sldChg chg="addSp">
        <pc:chgData name="David Warner" userId="S::davidwarner@microsoft.com::51ffa14d-fdfd-4571-a787-ad4b3bb92711" providerId="AD" clId="Web-{90ED3051-EC2C-4B03-82B2-0DF9B33E2E25}" dt="2022-04-14T19:18:15.164" v="16"/>
        <pc:sldMkLst>
          <pc:docMk/>
          <pc:sldMk cId="1964942243" sldId="2076137768"/>
        </pc:sldMkLst>
        <pc:spChg chg="add">
          <ac:chgData name="David Warner" userId="S::davidwarner@microsoft.com::51ffa14d-fdfd-4571-a787-ad4b3bb92711" providerId="AD" clId="Web-{90ED3051-EC2C-4B03-82B2-0DF9B33E2E25}" dt="2022-04-14T19:18:15.164" v="16"/>
          <ac:spMkLst>
            <pc:docMk/>
            <pc:sldMk cId="1964942243" sldId="2076137768"/>
            <ac:spMk id="3" creationId="{FC0B702F-9AE8-0CFF-A934-8BC5F290E9B4}"/>
          </ac:spMkLst>
        </pc:spChg>
      </pc:sldChg>
      <pc:sldChg chg="addSp">
        <pc:chgData name="David Warner" userId="S::davidwarner@microsoft.com::51ffa14d-fdfd-4571-a787-ad4b3bb92711" providerId="AD" clId="Web-{90ED3051-EC2C-4B03-82B2-0DF9B33E2E25}" dt="2022-04-14T19:18:06.241" v="10"/>
        <pc:sldMkLst>
          <pc:docMk/>
          <pc:sldMk cId="2225302410" sldId="2134805599"/>
        </pc:sldMkLst>
        <pc:spChg chg="add">
          <ac:chgData name="David Warner" userId="S::davidwarner@microsoft.com::51ffa14d-fdfd-4571-a787-ad4b3bb92711" providerId="AD" clId="Web-{90ED3051-EC2C-4B03-82B2-0DF9B33E2E25}" dt="2022-04-14T19:18:06.241" v="10"/>
          <ac:spMkLst>
            <pc:docMk/>
            <pc:sldMk cId="2225302410" sldId="2134805599"/>
            <ac:spMk id="4" creationId="{84D8221A-7560-C641-95C4-21BC279AEF90}"/>
          </ac:spMkLst>
        </pc:spChg>
      </pc:sldChg>
      <pc:sldChg chg="addSp">
        <pc:chgData name="David Warner" userId="S::davidwarner@microsoft.com::51ffa14d-fdfd-4571-a787-ad4b3bb92711" providerId="AD" clId="Web-{90ED3051-EC2C-4B03-82B2-0DF9B33E2E25}" dt="2022-04-14T19:18:08.117" v="11"/>
        <pc:sldMkLst>
          <pc:docMk/>
          <pc:sldMk cId="1720789669" sldId="2134805606"/>
        </pc:sldMkLst>
        <pc:spChg chg="add">
          <ac:chgData name="David Warner" userId="S::davidwarner@microsoft.com::51ffa14d-fdfd-4571-a787-ad4b3bb92711" providerId="AD" clId="Web-{90ED3051-EC2C-4B03-82B2-0DF9B33E2E25}" dt="2022-04-14T19:18:08.117" v="11"/>
          <ac:spMkLst>
            <pc:docMk/>
            <pc:sldMk cId="1720789669" sldId="2134805606"/>
            <ac:spMk id="4" creationId="{89E699D8-1AAB-11B7-6F13-2DABB7BC0322}"/>
          </ac:spMkLst>
        </pc:spChg>
      </pc:sldChg>
    </pc:docChg>
  </pc:docChgLst>
  <pc:docChgLst>
    <pc:chgData name="Paul Bullock" userId="162dc284-9901-47a4-bdd1-300eada006b4" providerId="ADAL" clId="{A02515C1-1115-4F86-BE66-2A21A5EA6E69}"/>
    <pc:docChg chg="undo custSel modSld">
      <pc:chgData name="Paul Bullock" userId="162dc284-9901-47a4-bdd1-300eada006b4" providerId="ADAL" clId="{A02515C1-1115-4F86-BE66-2A21A5EA6E69}" dt="2021-12-23T11:04:14.561" v="231" actId="20577"/>
      <pc:docMkLst>
        <pc:docMk/>
      </pc:docMkLst>
      <pc:sldChg chg="addSp delSp modSp mod">
        <pc:chgData name="Paul Bullock" userId="162dc284-9901-47a4-bdd1-300eada006b4" providerId="ADAL" clId="{A02515C1-1115-4F86-BE66-2A21A5EA6E69}" dt="2021-12-23T11:04:14.561" v="231" actId="20577"/>
        <pc:sldMkLst>
          <pc:docMk/>
          <pc:sldMk cId="1374769157" sldId="2076137639"/>
        </pc:sldMkLst>
        <pc:spChg chg="del mod">
          <ac:chgData name="Paul Bullock" userId="162dc284-9901-47a4-bdd1-300eada006b4" providerId="ADAL" clId="{A02515C1-1115-4F86-BE66-2A21A5EA6E69}" dt="2021-12-23T10:49:30.334" v="81" actId="478"/>
          <ac:spMkLst>
            <pc:docMk/>
            <pc:sldMk cId="1374769157" sldId="2076137639"/>
            <ac:spMk id="2" creationId="{652A555A-6589-45AD-BC1D-9915B444738F}"/>
          </ac:spMkLst>
        </pc:spChg>
        <pc:spChg chg="mod">
          <ac:chgData name="Paul Bullock" userId="162dc284-9901-47a4-bdd1-300eada006b4" providerId="ADAL" clId="{A02515C1-1115-4F86-BE66-2A21A5EA6E69}" dt="2021-12-23T11:04:14.561" v="231" actId="20577"/>
          <ac:spMkLst>
            <pc:docMk/>
            <pc:sldMk cId="1374769157" sldId="2076137639"/>
            <ac:spMk id="5" creationId="{612C861E-93AA-4B5D-8907-782E4E0AF916}"/>
          </ac:spMkLst>
        </pc:spChg>
        <pc:picChg chg="add del mod">
          <ac:chgData name="Paul Bullock" userId="162dc284-9901-47a4-bdd1-300eada006b4" providerId="ADAL" clId="{A02515C1-1115-4F86-BE66-2A21A5EA6E69}" dt="2021-12-23T10:46:39.554" v="1" actId="478"/>
          <ac:picMkLst>
            <pc:docMk/>
            <pc:sldMk cId="1374769157" sldId="2076137639"/>
            <ac:picMk id="7" creationId="{FF47DAC3-5C2C-4E45-BD20-75EECEE7BB93}"/>
          </ac:picMkLst>
        </pc:picChg>
        <pc:picChg chg="add del mod">
          <ac:chgData name="Paul Bullock" userId="162dc284-9901-47a4-bdd1-300eada006b4" providerId="ADAL" clId="{A02515C1-1115-4F86-BE66-2A21A5EA6E69}" dt="2021-12-23T10:56:38.399" v="153" actId="478"/>
          <ac:picMkLst>
            <pc:docMk/>
            <pc:sldMk cId="1374769157" sldId="2076137639"/>
            <ac:picMk id="13" creationId="{FA529704-2357-49F8-85A0-10A7BACC87AF}"/>
          </ac:picMkLst>
        </pc:picChg>
        <pc:picChg chg="add mod">
          <ac:chgData name="Paul Bullock" userId="162dc284-9901-47a4-bdd1-300eada006b4" providerId="ADAL" clId="{A02515C1-1115-4F86-BE66-2A21A5EA6E69}" dt="2021-12-23T10:58:05.368" v="171" actId="1036"/>
          <ac:picMkLst>
            <pc:docMk/>
            <pc:sldMk cId="1374769157" sldId="2076137639"/>
            <ac:picMk id="15" creationId="{68D1B7D1-B08D-48E1-90FD-4024BE60F3B2}"/>
          </ac:picMkLst>
        </pc:picChg>
        <pc:picChg chg="add mod">
          <ac:chgData name="Paul Bullock" userId="162dc284-9901-47a4-bdd1-300eada006b4" providerId="ADAL" clId="{A02515C1-1115-4F86-BE66-2A21A5EA6E69}" dt="2021-12-23T10:58:07.860" v="175" actId="1038"/>
          <ac:picMkLst>
            <pc:docMk/>
            <pc:sldMk cId="1374769157" sldId="2076137639"/>
            <ac:picMk id="16" creationId="{88B283E0-2B25-4F4D-A418-64D226C86900}"/>
          </ac:picMkLst>
        </pc:picChg>
        <pc:picChg chg="add mod">
          <ac:chgData name="Paul Bullock" userId="162dc284-9901-47a4-bdd1-300eada006b4" providerId="ADAL" clId="{A02515C1-1115-4F86-BE66-2A21A5EA6E69}" dt="2021-12-23T10:58:11.652" v="185" actId="1038"/>
          <ac:picMkLst>
            <pc:docMk/>
            <pc:sldMk cId="1374769157" sldId="2076137639"/>
            <ac:picMk id="17" creationId="{39003260-AB30-4010-BB88-7AF3E2A3EAE2}"/>
          </ac:picMkLst>
        </pc:picChg>
        <pc:picChg chg="add mod">
          <ac:chgData name="Paul Bullock" userId="162dc284-9901-47a4-bdd1-300eada006b4" providerId="ADAL" clId="{A02515C1-1115-4F86-BE66-2A21A5EA6E69}" dt="2021-12-23T10:58:13.551" v="188" actId="1035"/>
          <ac:picMkLst>
            <pc:docMk/>
            <pc:sldMk cId="1374769157" sldId="2076137639"/>
            <ac:picMk id="18" creationId="{0DAEE1B7-D46C-4569-A2AE-67179099462C}"/>
          </ac:picMkLst>
        </pc:picChg>
        <pc:picChg chg="add mod">
          <ac:chgData name="Paul Bullock" userId="162dc284-9901-47a4-bdd1-300eada006b4" providerId="ADAL" clId="{A02515C1-1115-4F86-BE66-2A21A5EA6E69}" dt="2021-12-23T11:00:45.587" v="205" actId="1038"/>
          <ac:picMkLst>
            <pc:docMk/>
            <pc:sldMk cId="1374769157" sldId="2076137639"/>
            <ac:picMk id="19" creationId="{470FA67F-A3B9-4F8E-85F3-667B63A7FF3B}"/>
          </ac:picMkLst>
        </pc:picChg>
        <pc:picChg chg="add mod">
          <ac:chgData name="Paul Bullock" userId="162dc284-9901-47a4-bdd1-300eada006b4" providerId="ADAL" clId="{A02515C1-1115-4F86-BE66-2A21A5EA6E69}" dt="2021-12-23T11:00:50.308" v="213" actId="1037"/>
          <ac:picMkLst>
            <pc:docMk/>
            <pc:sldMk cId="1374769157" sldId="2076137639"/>
            <ac:picMk id="20" creationId="{37B7D9BD-8E43-43E5-B9D9-59B12A18FAD7}"/>
          </ac:picMkLst>
        </pc:picChg>
        <pc:picChg chg="add mod">
          <ac:chgData name="Paul Bullock" userId="162dc284-9901-47a4-bdd1-300eada006b4" providerId="ADAL" clId="{A02515C1-1115-4F86-BE66-2A21A5EA6E69}" dt="2021-12-23T10:59:28.495" v="198" actId="14100"/>
          <ac:picMkLst>
            <pc:docMk/>
            <pc:sldMk cId="1374769157" sldId="2076137639"/>
            <ac:picMk id="21" creationId="{068D7F99-A7C9-4E18-87F1-AE562585A1A3}"/>
          </ac:picMkLst>
        </pc:picChg>
        <pc:picChg chg="add mod">
          <ac:chgData name="Paul Bullock" userId="162dc284-9901-47a4-bdd1-300eada006b4" providerId="ADAL" clId="{A02515C1-1115-4F86-BE66-2A21A5EA6E69}" dt="2021-12-23T10:59:16.850" v="196" actId="1076"/>
          <ac:picMkLst>
            <pc:docMk/>
            <pc:sldMk cId="1374769157" sldId="2076137639"/>
            <ac:picMk id="22" creationId="{3DC5161C-9422-4710-9C7D-7252E5AF3677}"/>
          </ac:picMkLst>
        </pc:picChg>
      </pc:sldChg>
    </pc:docChg>
  </pc:docChgLst>
  <pc:docChgLst>
    <pc:chgData name="Paul Bullock" userId="162dc284-9901-47a4-bdd1-300eada006b4" providerId="ADAL" clId="{1EED7A0A-110E-4F7B-9115-2F00F9EFCEAC}"/>
    <pc:docChg chg="undo custSel modSld">
      <pc:chgData name="Paul Bullock" userId="162dc284-9901-47a4-bdd1-300eada006b4" providerId="ADAL" clId="{1EED7A0A-110E-4F7B-9115-2F00F9EFCEAC}" dt="2021-10-13T19:11:29.205" v="179" actId="1076"/>
      <pc:docMkLst>
        <pc:docMk/>
      </pc:docMkLst>
      <pc:sldChg chg="addSp delSp modSp mod">
        <pc:chgData name="Paul Bullock" userId="162dc284-9901-47a4-bdd1-300eada006b4" providerId="ADAL" clId="{1EED7A0A-110E-4F7B-9115-2F00F9EFCEAC}" dt="2021-10-13T19:11:29.205" v="179" actId="1076"/>
        <pc:sldMkLst>
          <pc:docMk/>
          <pc:sldMk cId="1374769157" sldId="2076137639"/>
        </pc:sldMkLst>
        <pc:spChg chg="del">
          <ac:chgData name="Paul Bullock" userId="162dc284-9901-47a4-bdd1-300eada006b4" providerId="ADAL" clId="{1EED7A0A-110E-4F7B-9115-2F00F9EFCEAC}" dt="2021-10-13T19:00:33.522" v="0" actId="478"/>
          <ac:spMkLst>
            <pc:docMk/>
            <pc:sldMk cId="1374769157" sldId="2076137639"/>
            <ac:spMk id="2" creationId="{C9D8E444-7154-4F92-BCA2-A9553E88013B}"/>
          </ac:spMkLst>
        </pc:spChg>
        <pc:spChg chg="mod">
          <ac:chgData name="Paul Bullock" userId="162dc284-9901-47a4-bdd1-300eada006b4" providerId="ADAL" clId="{1EED7A0A-110E-4F7B-9115-2F00F9EFCEAC}" dt="2021-10-13T19:11:15.869" v="176" actId="20577"/>
          <ac:spMkLst>
            <pc:docMk/>
            <pc:sldMk cId="1374769157" sldId="2076137639"/>
            <ac:spMk id="5" creationId="{612C861E-93AA-4B5D-8907-782E4E0AF916}"/>
          </ac:spMkLst>
        </pc:spChg>
        <pc:spChg chg="add mod">
          <ac:chgData name="Paul Bullock" userId="162dc284-9901-47a4-bdd1-300eada006b4" providerId="ADAL" clId="{1EED7A0A-110E-4F7B-9115-2F00F9EFCEAC}" dt="2021-10-13T19:11:29.205" v="179" actId="1076"/>
          <ac:spMkLst>
            <pc:docMk/>
            <pc:sldMk cId="1374769157" sldId="2076137639"/>
            <ac:spMk id="9" creationId="{6F13BE12-2AE9-47B0-853F-2C936C8353C9}"/>
          </ac:spMkLst>
        </pc:spChg>
        <pc:picChg chg="mod">
          <ac:chgData name="Paul Bullock" userId="162dc284-9901-47a4-bdd1-300eada006b4" providerId="ADAL" clId="{1EED7A0A-110E-4F7B-9115-2F00F9EFCEAC}" dt="2021-10-13T19:10:16.617" v="157" actId="1038"/>
          <ac:picMkLst>
            <pc:docMk/>
            <pc:sldMk cId="1374769157" sldId="2076137639"/>
            <ac:picMk id="7" creationId="{A28D3D57-BBCC-4FB5-A8BE-6300A6E7F8B6}"/>
          </ac:picMkLst>
        </pc:picChg>
        <pc:picChg chg="mod">
          <ac:chgData name="Paul Bullock" userId="162dc284-9901-47a4-bdd1-300eada006b4" providerId="ADAL" clId="{1EED7A0A-110E-4F7B-9115-2F00F9EFCEAC}" dt="2021-10-13T19:10:16.617" v="157" actId="1038"/>
          <ac:picMkLst>
            <pc:docMk/>
            <pc:sldMk cId="1374769157" sldId="2076137639"/>
            <ac:picMk id="8" creationId="{8F059431-116F-4618-ADAA-590BC592F734}"/>
          </ac:picMkLst>
        </pc:picChg>
      </pc:sldChg>
    </pc:docChg>
  </pc:docChgLst>
  <pc:docChgLst>
    <pc:chgData name="Gautam Sheth" userId="S::gautam.sheth_valointranet.com#ext#@microsoft.onmicrosoft.com::97082ee2-311e-48ee-9eb5-5105b8086c9e" providerId="AD" clId="Web-{4AFA49F3-2197-4789-BC26-BE2F5EC464FE}"/>
    <pc:docChg chg="modSld">
      <pc:chgData name="Gautam Sheth" userId="S::gautam.sheth_valointranet.com#ext#@microsoft.onmicrosoft.com::97082ee2-311e-48ee-9eb5-5105b8086c9e" providerId="AD" clId="Web-{4AFA49F3-2197-4789-BC26-BE2F5EC464FE}" dt="2022-05-12T09:35:47.532" v="66" actId="20577"/>
      <pc:docMkLst>
        <pc:docMk/>
      </pc:docMkLst>
      <pc:sldChg chg="modSp">
        <pc:chgData name="Gautam Sheth" userId="S::gautam.sheth_valointranet.com#ext#@microsoft.onmicrosoft.com::97082ee2-311e-48ee-9eb5-5105b8086c9e" providerId="AD" clId="Web-{4AFA49F3-2197-4789-BC26-BE2F5EC464FE}" dt="2022-05-12T09:35:47.532" v="66" actId="20577"/>
        <pc:sldMkLst>
          <pc:docMk/>
          <pc:sldMk cId="1884761934" sldId="2076136381"/>
        </pc:sldMkLst>
        <pc:spChg chg="mod">
          <ac:chgData name="Gautam Sheth" userId="S::gautam.sheth_valointranet.com#ext#@microsoft.onmicrosoft.com::97082ee2-311e-48ee-9eb5-5105b8086c9e" providerId="AD" clId="Web-{4AFA49F3-2197-4789-BC26-BE2F5EC464FE}" dt="2022-05-12T09:34:03.045" v="19"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4AFA49F3-2197-4789-BC26-BE2F5EC464FE}" dt="2022-05-12T09:35:47.532" v="66" actId="20577"/>
          <ac:spMkLst>
            <pc:docMk/>
            <pc:sldMk cId="1884761934" sldId="2076136381"/>
            <ac:spMk id="79" creationId="{BC688EBE-40B5-498C-91C5-18E7EAB6AFFE}"/>
          </ac:spMkLst>
        </pc:spChg>
      </pc:sldChg>
    </pc:docChg>
  </pc:docChgLst>
  <pc:docChgLst>
    <pc:chgData name="Wictor Wilén" userId="c70b8edd-f3ba-4e44-94a1-9cab9cee53de" providerId="ADAL" clId="{856E2B85-885E-4A90-A223-0A31E02759BF}"/>
    <pc:docChg chg="undo custSel addSld delSld modSld modSection">
      <pc:chgData name="Wictor Wilén" userId="c70b8edd-f3ba-4e44-94a1-9cab9cee53de" providerId="ADAL" clId="{856E2B85-885E-4A90-A223-0A31E02759BF}" dt="2021-09-02T07:02:03.047" v="19" actId="1076"/>
      <pc:docMkLst>
        <pc:docMk/>
      </pc:docMkLst>
      <pc:sldChg chg="addSp delSp modSp add del mod">
        <pc:chgData name="Wictor Wilén" userId="c70b8edd-f3ba-4e44-94a1-9cab9cee53de" providerId="ADAL" clId="{856E2B85-885E-4A90-A223-0A31E02759BF}" dt="2021-09-02T07:02:03.047" v="19" actId="1076"/>
        <pc:sldMkLst>
          <pc:docMk/>
          <pc:sldMk cId="1042411426" sldId="2076136275"/>
        </pc:sldMkLst>
        <pc:spChg chg="del">
          <ac:chgData name="Wictor Wilén" userId="c70b8edd-f3ba-4e44-94a1-9cab9cee53de" providerId="ADAL" clId="{856E2B85-885E-4A90-A223-0A31E02759BF}" dt="2021-09-02T06:57:28.581" v="0" actId="478"/>
          <ac:spMkLst>
            <pc:docMk/>
            <pc:sldMk cId="1042411426" sldId="2076136275"/>
            <ac:spMk id="5" creationId="{FCD41BD9-01BD-4756-80FA-9270BE932C09}"/>
          </ac:spMkLst>
        </pc:spChg>
        <pc:picChg chg="del">
          <ac:chgData name="Wictor Wilén" userId="c70b8edd-f3ba-4e44-94a1-9cab9cee53de" providerId="ADAL" clId="{856E2B85-885E-4A90-A223-0A31E02759BF}" dt="2021-09-02T07:00:00.266" v="1" actId="478"/>
          <ac:picMkLst>
            <pc:docMk/>
            <pc:sldMk cId="1042411426" sldId="2076136275"/>
            <ac:picMk id="4" creationId="{17BE1046-4CC2-4D90-A20C-1C6FEFF59D49}"/>
          </ac:picMkLst>
        </pc:picChg>
        <pc:picChg chg="add mod">
          <ac:chgData name="Wictor Wilén" userId="c70b8edd-f3ba-4e44-94a1-9cab9cee53de" providerId="ADAL" clId="{856E2B85-885E-4A90-A223-0A31E02759BF}" dt="2021-09-02T07:00:17.027" v="6" actId="108"/>
          <ac:picMkLst>
            <pc:docMk/>
            <pc:sldMk cId="1042411426" sldId="2076136275"/>
            <ac:picMk id="19" creationId="{93A51077-E752-4A5F-9601-679342143092}"/>
          </ac:picMkLst>
        </pc:picChg>
        <pc:picChg chg="mod">
          <ac:chgData name="Wictor Wilén" userId="c70b8edd-f3ba-4e44-94a1-9cab9cee53de" providerId="ADAL" clId="{856E2B85-885E-4A90-A223-0A31E02759BF}" dt="2021-09-02T07:02:03.047" v="19" actId="1076"/>
          <ac:picMkLst>
            <pc:docMk/>
            <pc:sldMk cId="1042411426" sldId="2076136275"/>
            <ac:picMk id="1026" creationId="{F2D5FCE2-51CC-497D-B452-6B010FFB528E}"/>
          </ac:picMkLst>
        </pc:picChg>
      </pc:sldChg>
      <pc:sldChg chg="addSp">
        <pc:chgData name="Wictor Wilén" userId="c70b8edd-f3ba-4e44-94a1-9cab9cee53de" providerId="ADAL" clId="{856E2B85-885E-4A90-A223-0A31E02759BF}" dt="2021-09-02T07:01:27.578" v="7"/>
        <pc:sldMkLst>
          <pc:docMk/>
          <pc:sldMk cId="2551890224" sldId="2076136275"/>
        </pc:sldMkLst>
        <pc:picChg chg="add">
          <ac:chgData name="Wictor Wilén" userId="c70b8edd-f3ba-4e44-94a1-9cab9cee53de" providerId="ADAL" clId="{856E2B85-885E-4A90-A223-0A31E02759BF}" dt="2021-09-02T07:01:27.578" v="7"/>
          <ac:picMkLst>
            <pc:docMk/>
            <pc:sldMk cId="2551890224" sldId="2076136275"/>
            <ac:picMk id="1026" creationId="{F2D5FCE2-51CC-497D-B452-6B010FFB528E}"/>
          </ac:picMkLst>
        </pc:picChg>
      </pc:sldChg>
    </pc:docChg>
  </pc:docChgLst>
  <pc:docChgLst>
    <pc:chgData name="Sébastien Levert" userId="ece773f4-084f-4e66-97d9-a9d066f2d75d" providerId="ADAL" clId="{1D390726-5BBB-44C5-8661-C78273D6A90C}"/>
    <pc:docChg chg="custSel modSld">
      <pc:chgData name="Sébastien Levert" userId="ece773f4-084f-4e66-97d9-a9d066f2d75d" providerId="ADAL" clId="{1D390726-5BBB-44C5-8661-C78273D6A90C}" dt="2022-02-03T13:57:09.965" v="84" actId="20577"/>
      <pc:docMkLst>
        <pc:docMk/>
      </pc:docMkLst>
      <pc:sldChg chg="delSp modSp mod">
        <pc:chgData name="Sébastien Levert" userId="ece773f4-084f-4e66-97d9-a9d066f2d75d" providerId="ADAL" clId="{1D390726-5BBB-44C5-8661-C78273D6A90C}" dt="2022-02-03T13:57:09.965" v="84" actId="20577"/>
        <pc:sldMkLst>
          <pc:docMk/>
          <pc:sldMk cId="4070501225" sldId="2076136392"/>
        </pc:sldMkLst>
        <pc:spChg chg="mod">
          <ac:chgData name="Sébastien Levert" userId="ece773f4-084f-4e66-97d9-a9d066f2d75d" providerId="ADAL" clId="{1D390726-5BBB-44C5-8661-C78273D6A90C}" dt="2022-02-03T13:57:09.965" v="84" actId="20577"/>
          <ac:spMkLst>
            <pc:docMk/>
            <pc:sldMk cId="4070501225" sldId="2076136392"/>
            <ac:spMk id="6" creationId="{1DDAF7D9-4FBB-BF41-BE8F-9D98E035D8FF}"/>
          </ac:spMkLst>
        </pc:spChg>
        <pc:spChg chg="del">
          <ac:chgData name="Sébastien Levert" userId="ece773f4-084f-4e66-97d9-a9d066f2d75d" providerId="ADAL" clId="{1D390726-5BBB-44C5-8661-C78273D6A90C}" dt="2022-02-03T13:56:09.331" v="0" actId="478"/>
          <ac:spMkLst>
            <pc:docMk/>
            <pc:sldMk cId="4070501225" sldId="2076136392"/>
            <ac:spMk id="20" creationId="{C6FA69A6-7931-4E60-943D-EFB28DC7578F}"/>
          </ac:spMkLst>
        </pc:spChg>
      </pc:sldChg>
    </pc:docChg>
  </pc:docChgLst>
  <pc:docChgLst>
    <pc:chgData name="David Warner" userId="S::david_dwarnerii.com#ext#@microsoft.onmicrosoft.com::acafcf14-4098-4a83-9425-e73571277a06" providerId="AD" clId="Web-{4FD041EE-554C-4718-9133-245883602B18}"/>
    <pc:docChg chg="modSld sldOrd">
      <pc:chgData name="David Warner" userId="S::david_dwarnerii.com#ext#@microsoft.onmicrosoft.com::acafcf14-4098-4a83-9425-e73571277a06" providerId="AD" clId="Web-{4FD041EE-554C-4718-9133-245883602B18}" dt="2022-02-16T15:38:03.836" v="60"/>
      <pc:docMkLst>
        <pc:docMk/>
      </pc:docMkLst>
      <pc:sldChg chg="ord">
        <pc:chgData name="David Warner" userId="S::david_dwarnerii.com#ext#@microsoft.onmicrosoft.com::acafcf14-4098-4a83-9425-e73571277a06" providerId="AD" clId="Web-{4FD041EE-554C-4718-9133-245883602B18}" dt="2022-02-16T15:38:03.836" v="60"/>
        <pc:sldMkLst>
          <pc:docMk/>
          <pc:sldMk cId="4001284136" sldId="2134805598"/>
        </pc:sldMkLst>
      </pc:sldChg>
      <pc:sldChg chg="delSp modSp">
        <pc:chgData name="David Warner" userId="S::david_dwarnerii.com#ext#@microsoft.onmicrosoft.com::acafcf14-4098-4a83-9425-e73571277a06" providerId="AD" clId="Web-{4FD041EE-554C-4718-9133-245883602B18}" dt="2022-02-16T15:37:50.727" v="59"/>
        <pc:sldMkLst>
          <pc:docMk/>
          <pc:sldMk cId="2225302410" sldId="2134805599"/>
        </pc:sldMkLst>
        <pc:spChg chg="del">
          <ac:chgData name="David Warner" userId="S::david_dwarnerii.com#ext#@microsoft.onmicrosoft.com::acafcf14-4098-4a83-9425-e73571277a06" providerId="AD" clId="Web-{4FD041EE-554C-4718-9133-245883602B18}" dt="2022-02-16T15:33:51.096" v="0"/>
          <ac:spMkLst>
            <pc:docMk/>
            <pc:sldMk cId="2225302410" sldId="2134805599"/>
            <ac:spMk id="9" creationId="{D377995B-25AA-4D58-B728-1192D6A5EB84}"/>
          </ac:spMkLst>
        </pc:spChg>
        <pc:spChg chg="mod">
          <ac:chgData name="David Warner" userId="S::david_dwarnerii.com#ext#@microsoft.onmicrosoft.com::acafcf14-4098-4a83-9425-e73571277a06" providerId="AD" clId="Web-{4FD041EE-554C-4718-9133-245883602B18}" dt="2022-02-16T15:37:49.305" v="57"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4FD041EE-554C-4718-9133-245883602B18}" dt="2022-02-16T15:36:39.600" v="33" actId="1076"/>
          <ac:picMkLst>
            <pc:docMk/>
            <pc:sldMk cId="2225302410" sldId="2134805599"/>
            <ac:picMk id="4" creationId="{0D427154-5731-4DC4-BFA5-C97982220594}"/>
          </ac:picMkLst>
        </pc:picChg>
        <pc:picChg chg="del">
          <ac:chgData name="David Warner" userId="S::david_dwarnerii.com#ext#@microsoft.onmicrosoft.com::acafcf14-4098-4a83-9425-e73571277a06" providerId="AD" clId="Web-{4FD041EE-554C-4718-9133-245883602B18}" dt="2022-02-16T15:37:11.882" v="41"/>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4FD041EE-554C-4718-9133-245883602B18}" dt="2022-02-16T15:36:39.772" v="34" actId="1076"/>
          <ac:picMkLst>
            <pc:docMk/>
            <pc:sldMk cId="2225302410" sldId="2134805599"/>
            <ac:picMk id="12" creationId="{99DC6AFF-2E68-4532-BC8B-601B9F155051}"/>
          </ac:picMkLst>
        </pc:picChg>
        <pc:picChg chg="mod">
          <ac:chgData name="David Warner" userId="S::david_dwarnerii.com#ext#@microsoft.onmicrosoft.com::acafcf14-4098-4a83-9425-e73571277a06" providerId="AD" clId="Web-{4FD041EE-554C-4718-9133-245883602B18}" dt="2022-02-16T15:37:13.945" v="42" actId="1076"/>
          <ac:picMkLst>
            <pc:docMk/>
            <pc:sldMk cId="2225302410" sldId="2134805599"/>
            <ac:picMk id="16" creationId="{EE74F255-B9A4-4F64-8BE8-C676CD2FEEAD}"/>
          </ac:picMkLst>
        </pc:picChg>
        <pc:picChg chg="mod">
          <ac:chgData name="David Warner" userId="S::david_dwarnerii.com#ext#@microsoft.onmicrosoft.com::acafcf14-4098-4a83-9425-e73571277a06" providerId="AD" clId="Web-{4FD041EE-554C-4718-9133-245883602B18}" dt="2022-02-16T15:36:39.428" v="32" actId="1076"/>
          <ac:picMkLst>
            <pc:docMk/>
            <pc:sldMk cId="2225302410" sldId="2134805599"/>
            <ac:picMk id="17" creationId="{8956DEC5-EB78-44B3-A3F5-263E9E0B214D}"/>
          </ac:picMkLst>
        </pc:picChg>
        <pc:picChg chg="del">
          <ac:chgData name="David Warner" userId="S::david_dwarnerii.com#ext#@microsoft.onmicrosoft.com::acafcf14-4098-4a83-9425-e73571277a06" providerId="AD" clId="Web-{4FD041EE-554C-4718-9133-245883602B18}" dt="2022-02-16T15:34:32.410" v="5"/>
          <ac:picMkLst>
            <pc:docMk/>
            <pc:sldMk cId="2225302410" sldId="2134805599"/>
            <ac:picMk id="20" creationId="{9016D051-2297-4C21-A95B-870535741EF5}"/>
          </ac:picMkLst>
        </pc:picChg>
        <pc:picChg chg="del">
          <ac:chgData name="David Warner" userId="S::david_dwarnerii.com#ext#@microsoft.onmicrosoft.com::acafcf14-4098-4a83-9425-e73571277a06" providerId="AD" clId="Web-{4FD041EE-554C-4718-9133-245883602B18}" dt="2022-02-16T15:34:33.238" v="6"/>
          <ac:picMkLst>
            <pc:docMk/>
            <pc:sldMk cId="2225302410" sldId="2134805599"/>
            <ac:picMk id="21" creationId="{407C0B0E-EB84-418E-A322-2A5519E35785}"/>
          </ac:picMkLst>
        </pc:picChg>
        <pc:picChg chg="del">
          <ac:chgData name="David Warner" userId="S::david_dwarnerii.com#ext#@microsoft.onmicrosoft.com::acafcf14-4098-4a83-9425-e73571277a06" providerId="AD" clId="Web-{4FD041EE-554C-4718-9133-245883602B18}" dt="2022-02-16T15:37:50.727" v="59"/>
          <ac:picMkLst>
            <pc:docMk/>
            <pc:sldMk cId="2225302410" sldId="2134805599"/>
            <ac:picMk id="24" creationId="{131C2A70-920E-4E3A-B85E-179C88DCB814}"/>
          </ac:picMkLst>
        </pc:picChg>
        <pc:picChg chg="del">
          <ac:chgData name="David Warner" userId="S::david_dwarnerii.com#ext#@microsoft.onmicrosoft.com::acafcf14-4098-4a83-9425-e73571277a06" providerId="AD" clId="Web-{4FD041EE-554C-4718-9133-245883602B18}" dt="2022-02-16T15:37:49.977" v="58"/>
          <ac:picMkLst>
            <pc:docMk/>
            <pc:sldMk cId="2225302410" sldId="2134805599"/>
            <ac:picMk id="26" creationId="{0937CDDE-EFBA-4CA8-B5E7-DEF05BD540A9}"/>
          </ac:picMkLst>
        </pc:picChg>
        <pc:picChg chg="mod">
          <ac:chgData name="David Warner" userId="S::david_dwarnerii.com#ext#@microsoft.onmicrosoft.com::acafcf14-4098-4a83-9425-e73571277a06" providerId="AD" clId="Web-{4FD041EE-554C-4718-9133-245883602B18}" dt="2022-02-16T15:36:34.647" v="31" actId="1076"/>
          <ac:picMkLst>
            <pc:docMk/>
            <pc:sldMk cId="2225302410" sldId="2134805599"/>
            <ac:picMk id="27" creationId="{0C7E4C82-F754-4B58-AD9E-B9FA2439A8B9}"/>
          </ac:picMkLst>
        </pc:picChg>
      </pc:sldChg>
    </pc:docChg>
  </pc:docChgLst>
  <pc:docChgLst>
    <pc:chgData name="Paul Bullock" userId="162dc284-9901-47a4-bdd1-300eada006b4" providerId="ADAL" clId="{957CB739-611A-4F20-9E7A-FAA460E9D8D1}"/>
    <pc:docChg chg="custSel modSld">
      <pc:chgData name="Paul Bullock" userId="162dc284-9901-47a4-bdd1-300eada006b4" providerId="ADAL" clId="{957CB739-611A-4F20-9E7A-FAA460E9D8D1}" dt="2021-08-04T18:33:43.175" v="263" actId="20577"/>
      <pc:docMkLst>
        <pc:docMk/>
      </pc:docMkLst>
      <pc:sldChg chg="delSp modSp mod">
        <pc:chgData name="Paul Bullock" userId="162dc284-9901-47a4-bdd1-300eada006b4" providerId="ADAL" clId="{957CB739-611A-4F20-9E7A-FAA460E9D8D1}" dt="2021-08-04T18:33:43.175" v="263" actId="20577"/>
        <pc:sldMkLst>
          <pc:docMk/>
          <pc:sldMk cId="1374769157" sldId="2076137639"/>
        </pc:sldMkLst>
        <pc:spChg chg="del">
          <ac:chgData name="Paul Bullock" userId="162dc284-9901-47a4-bdd1-300eada006b4" providerId="ADAL" clId="{957CB739-611A-4F20-9E7A-FAA460E9D8D1}" dt="2021-08-04T18:31:37.153" v="0" actId="478"/>
          <ac:spMkLst>
            <pc:docMk/>
            <pc:sldMk cId="1374769157" sldId="2076137639"/>
            <ac:spMk id="2" creationId="{5916DEE1-4DEF-4C44-A009-E0CB8A5C1783}"/>
          </ac:spMkLst>
        </pc:spChg>
        <pc:spChg chg="mod">
          <ac:chgData name="Paul Bullock" userId="162dc284-9901-47a4-bdd1-300eada006b4" providerId="ADAL" clId="{957CB739-611A-4F20-9E7A-FAA460E9D8D1}" dt="2021-08-04T18:33:43.175" v="263" actId="20577"/>
          <ac:spMkLst>
            <pc:docMk/>
            <pc:sldMk cId="1374769157" sldId="2076137639"/>
            <ac:spMk id="5" creationId="{612C861E-93AA-4B5D-8907-782E4E0AF916}"/>
          </ac:spMkLst>
        </pc:spChg>
      </pc:sldChg>
    </pc:docChg>
  </pc:docChgLst>
  <pc:docChgLst>
    <pc:chgData name="Bert Jansen" userId="60478ee6-b91e-4777-b5ab-ff75f809c97c" providerId="ADAL" clId="{EAA0484B-82F5-4B3F-9E9E-BFF2DB87BC6F}"/>
    <pc:docChg chg="undo custSel modSld">
      <pc:chgData name="Bert Jansen" userId="60478ee6-b91e-4777-b5ab-ff75f809c97c" providerId="ADAL" clId="{EAA0484B-82F5-4B3F-9E9E-BFF2DB87BC6F}" dt="2022-01-20T09:30:16.962" v="157" actId="20577"/>
      <pc:docMkLst>
        <pc:docMk/>
      </pc:docMkLst>
      <pc:sldChg chg="delSp modSp mod">
        <pc:chgData name="Bert Jansen" userId="60478ee6-b91e-4777-b5ab-ff75f809c97c" providerId="ADAL" clId="{EAA0484B-82F5-4B3F-9E9E-BFF2DB87BC6F}" dt="2022-01-20T09:30:16.962" v="157" actId="20577"/>
        <pc:sldMkLst>
          <pc:docMk/>
          <pc:sldMk cId="2259967023" sldId="2076136379"/>
        </pc:sldMkLst>
        <pc:spChg chg="del">
          <ac:chgData name="Bert Jansen" userId="60478ee6-b91e-4777-b5ab-ff75f809c97c" providerId="ADAL" clId="{EAA0484B-82F5-4B3F-9E9E-BFF2DB87BC6F}" dt="2022-01-20T09:26:03.385" v="2" actId="478"/>
          <ac:spMkLst>
            <pc:docMk/>
            <pc:sldMk cId="2259967023" sldId="2076136379"/>
            <ac:spMk id="3" creationId="{86260AD6-B613-42E2-94A3-A42BC1A34C36}"/>
          </ac:spMkLst>
        </pc:spChg>
        <pc:spChg chg="mod">
          <ac:chgData name="Bert Jansen" userId="60478ee6-b91e-4777-b5ab-ff75f809c97c" providerId="ADAL" clId="{EAA0484B-82F5-4B3F-9E9E-BFF2DB87BC6F}" dt="2022-01-20T09:28:15.256" v="88" actId="20577"/>
          <ac:spMkLst>
            <pc:docMk/>
            <pc:sldMk cId="2259967023" sldId="2076136379"/>
            <ac:spMk id="79" creationId="{BC688EBE-40B5-498C-91C5-18E7EAB6AFFE}"/>
          </ac:spMkLst>
        </pc:spChg>
        <pc:spChg chg="mod">
          <ac:chgData name="Bert Jansen" userId="60478ee6-b91e-4777-b5ab-ff75f809c97c" providerId="ADAL" clId="{EAA0484B-82F5-4B3F-9E9E-BFF2DB87BC6F}" dt="2022-01-20T09:30:16.962" v="157" actId="20577"/>
          <ac:spMkLst>
            <pc:docMk/>
            <pc:sldMk cId="2259967023" sldId="2076136379"/>
            <ac:spMk id="81" creationId="{1245D908-BDE2-4087-82F6-3DBC148662F5}"/>
          </ac:spMkLst>
        </pc:spChg>
      </pc:sldChg>
      <pc:sldChg chg="delSp mod modShow">
        <pc:chgData name="Bert Jansen" userId="60478ee6-b91e-4777-b5ab-ff75f809c97c" providerId="ADAL" clId="{EAA0484B-82F5-4B3F-9E9E-BFF2DB87BC6F}" dt="2022-01-20T09:26:01.225" v="1" actId="729"/>
        <pc:sldMkLst>
          <pc:docMk/>
          <pc:sldMk cId="2087414649" sldId="2076136396"/>
        </pc:sldMkLst>
        <pc:spChg chg="del">
          <ac:chgData name="Bert Jansen" userId="60478ee6-b91e-4777-b5ab-ff75f809c97c" providerId="ADAL" clId="{EAA0484B-82F5-4B3F-9E9E-BFF2DB87BC6F}" dt="2022-01-20T09:25:55.907" v="0" actId="478"/>
          <ac:spMkLst>
            <pc:docMk/>
            <pc:sldMk cId="2087414649" sldId="2076136396"/>
            <ac:spMk id="2" creationId="{96411F52-938E-479E-A595-07D299B12034}"/>
          </ac:spMkLst>
        </pc:spChg>
      </pc:sldChg>
    </pc:docChg>
  </pc:docChgLst>
  <pc:docChgLst>
    <pc:chgData name="David Warner" userId="S::david_dwarnerii.com#ext#@microsoft.onmicrosoft.com::acafcf14-4098-4a83-9425-e73571277a06" providerId="AD" clId="Web-{A95D54E7-8F3A-4436-A49C-EAD893C63EE7}"/>
    <pc:docChg chg="modSld">
      <pc:chgData name="David Warner" userId="S::david_dwarnerii.com#ext#@microsoft.onmicrosoft.com::acafcf14-4098-4a83-9425-e73571277a06" providerId="AD" clId="Web-{A95D54E7-8F3A-4436-A49C-EAD893C63EE7}" dt="2021-09-24T01:01:03.089" v="275" actId="1076"/>
      <pc:docMkLst>
        <pc:docMk/>
      </pc:docMkLst>
      <pc:sldChg chg="modSp">
        <pc:chgData name="David Warner" userId="S::david_dwarnerii.com#ext#@microsoft.onmicrosoft.com::acafcf14-4098-4a83-9425-e73571277a06" providerId="AD" clId="Web-{A95D54E7-8F3A-4436-A49C-EAD893C63EE7}" dt="2021-09-24T00:50:57.706" v="12" actId="20577"/>
        <pc:sldMkLst>
          <pc:docMk/>
          <pc:sldMk cId="2967945684" sldId="277"/>
        </pc:sldMkLst>
        <pc:spChg chg="mod">
          <ac:chgData name="David Warner" userId="S::david_dwarnerii.com#ext#@microsoft.onmicrosoft.com::acafcf14-4098-4a83-9425-e73571277a06" providerId="AD" clId="Web-{A95D54E7-8F3A-4436-A49C-EAD893C63EE7}" dt="2021-09-24T00:50:57.706" v="12"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95D54E7-8F3A-4436-A49C-EAD893C63EE7}" dt="2021-09-24T00:50:19.127" v="1" actId="20577"/>
        <pc:sldMkLst>
          <pc:docMk/>
          <pc:sldMk cId="287163252" sldId="1567"/>
        </pc:sldMkLst>
        <pc:spChg chg="mod">
          <ac:chgData name="David Warner" userId="S::david_dwarnerii.com#ext#@microsoft.onmicrosoft.com::acafcf14-4098-4a83-9425-e73571277a06" providerId="AD" clId="Web-{A95D54E7-8F3A-4436-A49C-EAD893C63EE7}" dt="2021-09-24T00:50:19.127" v="1"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A95D54E7-8F3A-4436-A49C-EAD893C63EE7}" dt="2021-09-24T00:56:19.546" v="211" actId="20577"/>
        <pc:sldMkLst>
          <pc:docMk/>
          <pc:sldMk cId="3158043784" sldId="2068"/>
        </pc:sldMkLst>
        <pc:spChg chg="mod">
          <ac:chgData name="David Warner" userId="S::david_dwarnerii.com#ext#@microsoft.onmicrosoft.com::acafcf14-4098-4a83-9425-e73571277a06" providerId="AD" clId="Web-{A95D54E7-8F3A-4436-A49C-EAD893C63EE7}" dt="2021-09-24T00:52:54.585" v="126" actId="1076"/>
          <ac:spMkLst>
            <pc:docMk/>
            <pc:sldMk cId="3158043784" sldId="2068"/>
            <ac:spMk id="7" creationId="{00000000-0000-0000-0000-000000000000}"/>
          </ac:spMkLst>
        </pc:spChg>
        <pc:spChg chg="mod">
          <ac:chgData name="David Warner" userId="S::david_dwarnerii.com#ext#@microsoft.onmicrosoft.com::acafcf14-4098-4a83-9425-e73571277a06" providerId="AD" clId="Web-{A95D54E7-8F3A-4436-A49C-EAD893C63EE7}" dt="2021-09-24T00:56:19.546" v="211"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A95D54E7-8F3A-4436-A49C-EAD893C63EE7}" dt="2021-09-24T00:53:16.804" v="131"/>
          <ac:picMkLst>
            <pc:docMk/>
            <pc:sldMk cId="3158043784" sldId="2068"/>
            <ac:picMk id="10" creationId="{8AD54953-D55C-4B2B-9CA6-869964B9F100}"/>
          </ac:picMkLst>
        </pc:picChg>
        <pc:picChg chg="mod">
          <ac:chgData name="David Warner" userId="S::david_dwarnerii.com#ext#@microsoft.onmicrosoft.com::acafcf14-4098-4a83-9425-e73571277a06" providerId="AD" clId="Web-{A95D54E7-8F3A-4436-A49C-EAD893C63EE7}" dt="2021-09-24T00:51:27.676" v="16"/>
          <ac:picMkLst>
            <pc:docMk/>
            <pc:sldMk cId="3158043784" sldId="2068"/>
            <ac:picMk id="11" creationId="{FD9C6DA4-75A9-49EA-8253-AB49EDE11CF2}"/>
          </ac:picMkLst>
        </pc:picChg>
        <pc:picChg chg="mod">
          <ac:chgData name="David Warner" userId="S::david_dwarnerii.com#ext#@microsoft.onmicrosoft.com::acafcf14-4098-4a83-9425-e73571277a06" providerId="AD" clId="Web-{A95D54E7-8F3A-4436-A49C-EAD893C63EE7}" dt="2021-09-24T00:51:34.989" v="17"/>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A95D54E7-8F3A-4436-A49C-EAD893C63EE7}" dt="2021-09-24T00:56:03.123" v="208"/>
        <pc:sldMkLst>
          <pc:docMk/>
          <pc:sldMk cId="1056590613" sldId="2076135999"/>
        </pc:sldMkLst>
        <pc:spChg chg="mod">
          <ac:chgData name="David Warner" userId="S::david_dwarnerii.com#ext#@microsoft.onmicrosoft.com::acafcf14-4098-4a83-9425-e73571277a06" providerId="AD" clId="Web-{A95D54E7-8F3A-4436-A49C-EAD893C63EE7}" dt="2021-09-24T00:55:57.699" v="207"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A95D54E7-8F3A-4436-A49C-EAD893C63EE7}" dt="2021-09-24T00:54:57.963" v="157"/>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A95D54E7-8F3A-4436-A49C-EAD893C63EE7}" dt="2021-09-24T00:54:50.931" v="15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A95D54E7-8F3A-4436-A49C-EAD893C63EE7}" dt="2021-09-24T00:56:03.123" v="208"/>
          <ac:picMkLst>
            <pc:docMk/>
            <pc:sldMk cId="1056590613" sldId="2076135999"/>
            <ac:picMk id="7" creationId="{55B4F8E1-B540-4BC5-9C0F-E9D231263EB6}"/>
          </ac:picMkLst>
        </pc:picChg>
      </pc:sldChg>
      <pc:sldChg chg="addSp modSp">
        <pc:chgData name="David Warner" userId="S::david_dwarnerii.com#ext#@microsoft.onmicrosoft.com::acafcf14-4098-4a83-9425-e73571277a06" providerId="AD" clId="Web-{A95D54E7-8F3A-4436-A49C-EAD893C63EE7}" dt="2021-09-24T00:54:16.446" v="150"/>
        <pc:sldMkLst>
          <pc:docMk/>
          <pc:sldMk cId="1042411426" sldId="2076136275"/>
        </pc:sldMkLst>
        <pc:spChg chg="add mod">
          <ac:chgData name="David Warner" userId="S::david_dwarnerii.com#ext#@microsoft.onmicrosoft.com::acafcf14-4098-4a83-9425-e73571277a06" providerId="AD" clId="Web-{A95D54E7-8F3A-4436-A49C-EAD893C63EE7}" dt="2021-09-24T00:54:16.446" v="150"/>
          <ac:spMkLst>
            <pc:docMk/>
            <pc:sldMk cId="1042411426" sldId="2076136275"/>
            <ac:spMk id="3" creationId="{8F7E8E8C-7156-4688-B0C7-57A2694B63C6}"/>
          </ac:spMkLst>
        </pc:spChg>
      </pc:sldChg>
      <pc:sldChg chg="addSp modSp">
        <pc:chgData name="David Warner" userId="S::david_dwarnerii.com#ext#@microsoft.onmicrosoft.com::acafcf14-4098-4a83-9425-e73571277a06" providerId="AD" clId="Web-{A95D54E7-8F3A-4436-A49C-EAD893C63EE7}" dt="2021-09-24T00:54:23.306" v="152"/>
        <pc:sldMkLst>
          <pc:docMk/>
          <pc:sldMk cId="2259967023" sldId="2076136379"/>
        </pc:sldMkLst>
        <pc:spChg chg="add mod">
          <ac:chgData name="David Warner" userId="S::david_dwarnerii.com#ext#@microsoft.onmicrosoft.com::acafcf14-4098-4a83-9425-e73571277a06" providerId="AD" clId="Web-{A95D54E7-8F3A-4436-A49C-EAD893C63EE7}" dt="2021-09-24T00:54:23.306" v="152"/>
          <ac:spMkLst>
            <pc:docMk/>
            <pc:sldMk cId="2259967023" sldId="2076136379"/>
            <ac:spMk id="3" creationId="{3C569E3E-2674-4564-B9DB-4CF52412F667}"/>
          </ac:spMkLst>
        </pc:spChg>
      </pc:sldChg>
      <pc:sldChg chg="addSp modSp">
        <pc:chgData name="David Warner" userId="S::david_dwarnerii.com#ext#@microsoft.onmicrosoft.com::acafcf14-4098-4a83-9425-e73571277a06" providerId="AD" clId="Web-{A95D54E7-8F3A-4436-A49C-EAD893C63EE7}" dt="2021-09-24T00:54:19.977" v="151"/>
        <pc:sldMkLst>
          <pc:docMk/>
          <pc:sldMk cId="1884761934" sldId="2076136381"/>
        </pc:sldMkLst>
        <pc:spChg chg="add mod">
          <ac:chgData name="David Warner" userId="S::david_dwarnerii.com#ext#@microsoft.onmicrosoft.com::acafcf14-4098-4a83-9425-e73571277a06" providerId="AD" clId="Web-{A95D54E7-8F3A-4436-A49C-EAD893C63EE7}" dt="2021-09-24T00:54:19.977" v="151"/>
          <ac:spMkLst>
            <pc:docMk/>
            <pc:sldMk cId="1884761934" sldId="2076136381"/>
            <ac:spMk id="4" creationId="{B79F804E-56AB-480C-9069-D82CDE6921C3}"/>
          </ac:spMkLst>
        </pc:spChg>
      </pc:sldChg>
      <pc:sldChg chg="addSp modSp">
        <pc:chgData name="David Warner" userId="S::david_dwarnerii.com#ext#@microsoft.onmicrosoft.com::acafcf14-4098-4a83-9425-e73571277a06" providerId="AD" clId="Web-{A95D54E7-8F3A-4436-A49C-EAD893C63EE7}" dt="2021-09-24T01:01:03.089" v="275" actId="1076"/>
        <pc:sldMkLst>
          <pc:docMk/>
          <pc:sldMk cId="357588276" sldId="2076136388"/>
        </pc:sldMkLst>
        <pc:spChg chg="add mod">
          <ac:chgData name="David Warner" userId="S::david_dwarnerii.com#ext#@microsoft.onmicrosoft.com::acafcf14-4098-4a83-9425-e73571277a06" providerId="AD" clId="Web-{A95D54E7-8F3A-4436-A49C-EAD893C63EE7}" dt="2021-09-24T01:01:03.089" v="275" actId="1076"/>
          <ac:spMkLst>
            <pc:docMk/>
            <pc:sldMk cId="357588276" sldId="2076136388"/>
            <ac:spMk id="3" creationId="{4B083008-58B1-43FE-AABB-2D52FC4D364B}"/>
          </ac:spMkLst>
        </pc:spChg>
        <pc:spChg chg="mod">
          <ac:chgData name="David Warner" userId="S::david_dwarnerii.com#ext#@microsoft.onmicrosoft.com::acafcf14-4098-4a83-9425-e73571277a06" providerId="AD" clId="Web-{A95D54E7-8F3A-4436-A49C-EAD893C63EE7}" dt="2021-09-24T01:00:51.214" v="268" actId="20577"/>
          <ac:spMkLst>
            <pc:docMk/>
            <pc:sldMk cId="357588276" sldId="2076136388"/>
            <ac:spMk id="13" creationId="{B8CC793B-C9E8-407C-A4A0-87D6E5167077}"/>
          </ac:spMkLst>
        </pc:spChg>
        <pc:spChg chg="mod">
          <ac:chgData name="David Warner" userId="S::david_dwarnerii.com#ext#@microsoft.onmicrosoft.com::acafcf14-4098-4a83-9425-e73571277a06" providerId="AD" clId="Web-{A95D54E7-8F3A-4436-A49C-EAD893C63EE7}" dt="2021-09-24T01:00:55.714" v="273" actId="20577"/>
          <ac:spMkLst>
            <pc:docMk/>
            <pc:sldMk cId="357588276" sldId="2076136388"/>
            <ac:spMk id="16" creationId="{D752D864-96F4-4B2F-80C7-846A55E3D17E}"/>
          </ac:spMkLst>
        </pc:spChg>
      </pc:sldChg>
      <pc:sldChg chg="addSp modSp">
        <pc:chgData name="David Warner" userId="S::david_dwarnerii.com#ext#@microsoft.onmicrosoft.com::acafcf14-4098-4a83-9425-e73571277a06" providerId="AD" clId="Web-{A95D54E7-8F3A-4436-A49C-EAD893C63EE7}" dt="2021-09-24T00:54:13.462" v="149"/>
        <pc:sldMkLst>
          <pc:docMk/>
          <pc:sldMk cId="4070501225" sldId="2076136392"/>
        </pc:sldMkLst>
        <pc:spChg chg="add mod">
          <ac:chgData name="David Warner" userId="S::david_dwarnerii.com#ext#@microsoft.onmicrosoft.com::acafcf14-4098-4a83-9425-e73571277a06" providerId="AD" clId="Web-{A95D54E7-8F3A-4436-A49C-EAD893C63EE7}" dt="2021-09-24T00:54:13.462" v="149"/>
          <ac:spMkLst>
            <pc:docMk/>
            <pc:sldMk cId="4070501225" sldId="2076136392"/>
            <ac:spMk id="2" creationId="{36B9BE8A-6209-4629-9714-E1C713A252D9}"/>
          </ac:spMkLst>
        </pc:spChg>
      </pc:sldChg>
      <pc:sldChg chg="addSp">
        <pc:chgData name="David Warner" userId="S::david_dwarnerii.com#ext#@microsoft.onmicrosoft.com::acafcf14-4098-4a83-9425-e73571277a06" providerId="AD" clId="Web-{A95D54E7-8F3A-4436-A49C-EAD893C63EE7}" dt="2021-09-24T00:54:36.556" v="155"/>
        <pc:sldMkLst>
          <pc:docMk/>
          <pc:sldMk cId="1374769157" sldId="2076137639"/>
        </pc:sldMkLst>
        <pc:spChg chg="add">
          <ac:chgData name="David Warner" userId="S::david_dwarnerii.com#ext#@microsoft.onmicrosoft.com::acafcf14-4098-4a83-9425-e73571277a06" providerId="AD" clId="Web-{A95D54E7-8F3A-4436-A49C-EAD893C63EE7}" dt="2021-09-24T00:54:36.556" v="155"/>
          <ac:spMkLst>
            <pc:docMk/>
            <pc:sldMk cId="1374769157" sldId="2076137639"/>
            <ac:spMk id="2" creationId="{46237551-3F41-4EB4-BDBE-018D51FF56DA}"/>
          </ac:spMkLst>
        </pc:spChg>
      </pc:sldChg>
      <pc:sldChg chg="addSp modSp">
        <pc:chgData name="David Warner" userId="S::david_dwarnerii.com#ext#@microsoft.onmicrosoft.com::acafcf14-4098-4a83-9425-e73571277a06" providerId="AD" clId="Web-{A95D54E7-8F3A-4436-A49C-EAD893C63EE7}" dt="2021-09-24T00:54:27.775" v="153"/>
        <pc:sldMkLst>
          <pc:docMk/>
          <pc:sldMk cId="1233686469" sldId="2076137699"/>
        </pc:sldMkLst>
        <pc:spChg chg="add mod">
          <ac:chgData name="David Warner" userId="S::david_dwarnerii.com#ext#@microsoft.onmicrosoft.com::acafcf14-4098-4a83-9425-e73571277a06" providerId="AD" clId="Web-{A95D54E7-8F3A-4436-A49C-EAD893C63EE7}" dt="2021-09-24T00:54:27.775" v="153"/>
          <ac:spMkLst>
            <pc:docMk/>
            <pc:sldMk cId="1233686469" sldId="2076137699"/>
            <ac:spMk id="11" creationId="{991AE9A4-79C4-4FF3-8FDF-409F20319200}"/>
          </ac:spMkLst>
        </pc:spChg>
      </pc:sldChg>
      <pc:sldChg chg="addSp modSp">
        <pc:chgData name="David Warner" userId="S::david_dwarnerii.com#ext#@microsoft.onmicrosoft.com::acafcf14-4098-4a83-9425-e73571277a06" providerId="AD" clId="Web-{A95D54E7-8F3A-4436-A49C-EAD893C63EE7}" dt="2021-09-24T00:54:05.743" v="147"/>
        <pc:sldMkLst>
          <pc:docMk/>
          <pc:sldMk cId="1601799563" sldId="2134805597"/>
        </pc:sldMkLst>
        <pc:spChg chg="add mod">
          <ac:chgData name="David Warner" userId="S::david_dwarnerii.com#ext#@microsoft.onmicrosoft.com::acafcf14-4098-4a83-9425-e73571277a06" providerId="AD" clId="Web-{A95D54E7-8F3A-4436-A49C-EAD893C63EE7}" dt="2021-09-24T00:54:05.743" v="147"/>
          <ac:spMkLst>
            <pc:docMk/>
            <pc:sldMk cId="1601799563" sldId="2134805597"/>
            <ac:spMk id="4" creationId="{A75D894A-3BC1-41EE-9CDC-CF4FC83DD415}"/>
          </ac:spMkLst>
        </pc:spChg>
      </pc:sldChg>
      <pc:sldChg chg="addSp modSp">
        <pc:chgData name="David Warner" userId="S::david_dwarnerii.com#ext#@microsoft.onmicrosoft.com::acafcf14-4098-4a83-9425-e73571277a06" providerId="AD" clId="Web-{A95D54E7-8F3A-4436-A49C-EAD893C63EE7}" dt="2021-09-24T00:54:10.024" v="148"/>
        <pc:sldMkLst>
          <pc:docMk/>
          <pc:sldMk cId="4001284136" sldId="2134805598"/>
        </pc:sldMkLst>
        <pc:spChg chg="add mod">
          <ac:chgData name="David Warner" userId="S::david_dwarnerii.com#ext#@microsoft.onmicrosoft.com::acafcf14-4098-4a83-9425-e73571277a06" providerId="AD" clId="Web-{A95D54E7-8F3A-4436-A49C-EAD893C63EE7}" dt="2021-09-24T00:54:10.024" v="148"/>
          <ac:spMkLst>
            <pc:docMk/>
            <pc:sldMk cId="4001284136" sldId="2134805598"/>
            <ac:spMk id="8" creationId="{22B5C78E-0E98-47D5-91BD-031C83A1C1E4}"/>
          </ac:spMkLst>
        </pc:spChg>
      </pc:sldChg>
    </pc:docChg>
  </pc:docChgLst>
  <pc:docChgLst>
    <pc:chgData name="Paolo Pialorsi" userId="S::paolo_pialorsi.com#ext#@microsoft.onmicrosoft.com::39954972-e4fe-473f-8237-5db9de0b2218" providerId="AD" clId="Web-{A02BA897-AA17-49C0-806B-112C406150B2}"/>
    <pc:docChg chg="modSld">
      <pc:chgData name="Paolo Pialorsi" userId="S::paolo_pialorsi.com#ext#@microsoft.onmicrosoft.com::39954972-e4fe-473f-8237-5db9de0b2218" providerId="AD" clId="Web-{A02BA897-AA17-49C0-806B-112C406150B2}" dt="2021-07-21T09:09:46.355" v="25" actId="20577"/>
      <pc:docMkLst>
        <pc:docMk/>
      </pc:docMkLst>
      <pc:sldChg chg="delSp modSp">
        <pc:chgData name="Paolo Pialorsi" userId="S::paolo_pialorsi.com#ext#@microsoft.onmicrosoft.com::39954972-e4fe-473f-8237-5db9de0b2218" providerId="AD" clId="Web-{A02BA897-AA17-49C0-806B-112C406150B2}" dt="2021-07-21T09:07:55.790" v="17" actId="20577"/>
        <pc:sldMkLst>
          <pc:docMk/>
          <pc:sldMk cId="2259967023" sldId="2076136379"/>
        </pc:sldMkLst>
        <pc:spChg chg="del">
          <ac:chgData name="Paolo Pialorsi" userId="S::paolo_pialorsi.com#ext#@microsoft.onmicrosoft.com::39954972-e4fe-473f-8237-5db9de0b2218" providerId="AD" clId="Web-{A02BA897-AA17-49C0-806B-112C406150B2}" dt="2021-07-21T09:07:09.070" v="0"/>
          <ac:spMkLst>
            <pc:docMk/>
            <pc:sldMk cId="2259967023" sldId="2076136379"/>
            <ac:spMk id="3" creationId="{EA7BF4A8-A2EA-42B7-8D8C-D263CF84DD4B}"/>
          </ac:spMkLst>
        </pc:spChg>
        <pc:spChg chg="mod">
          <ac:chgData name="Paolo Pialorsi" userId="S::paolo_pialorsi.com#ext#@microsoft.onmicrosoft.com::39954972-e4fe-473f-8237-5db9de0b2218" providerId="AD" clId="Web-{A02BA897-AA17-49C0-806B-112C406150B2}" dt="2021-07-21T09:07:55.790" v="17"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A02BA897-AA17-49C0-806B-112C406150B2}" dt="2021-07-21T09:09:46.355" v="25" actId="20577"/>
        <pc:sldMkLst>
          <pc:docMk/>
          <pc:sldMk cId="1884761934" sldId="2076136381"/>
        </pc:sldMkLst>
        <pc:spChg chg="del">
          <ac:chgData name="Paolo Pialorsi" userId="S::paolo_pialorsi.com#ext#@microsoft.onmicrosoft.com::39954972-e4fe-473f-8237-5db9de0b2218" providerId="AD" clId="Web-{A02BA897-AA17-49C0-806B-112C406150B2}" dt="2021-07-21T09:09:38.386" v="23"/>
          <ac:spMkLst>
            <pc:docMk/>
            <pc:sldMk cId="1884761934" sldId="2076136381"/>
            <ac:spMk id="4" creationId="{FBF663F6-65E1-45C5-BF9E-684AC00598B4}"/>
          </ac:spMkLst>
        </pc:spChg>
        <pc:spChg chg="mod">
          <ac:chgData name="Paolo Pialorsi" userId="S::paolo_pialorsi.com#ext#@microsoft.onmicrosoft.com::39954972-e4fe-473f-8237-5db9de0b2218" providerId="AD" clId="Web-{A02BA897-AA17-49C0-806B-112C406150B2}" dt="2021-07-21T09:09:46.355" v="25"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A02BA897-AA17-49C0-806B-112C406150B2}" dt="2021-07-21T09:09:04.526" v="22" actId="20577"/>
          <ac:spMkLst>
            <pc:docMk/>
            <pc:sldMk cId="1884761934" sldId="2076136381"/>
            <ac:spMk id="81" creationId="{1245D908-BDE2-4087-82F6-3DBC148662F5}"/>
          </ac:spMkLst>
        </pc:spChg>
      </pc:sldChg>
    </pc:docChg>
  </pc:docChgLst>
  <pc:docChgLst>
    <pc:chgData name="Wictor Wilén" userId="c70b8edd-f3ba-4e44-94a1-9cab9cee53de" providerId="ADAL" clId="{297E2E2C-CA83-41DB-8AD4-7F5F2721F8C4}"/>
    <pc:docChg chg="undo custSel modSld">
      <pc:chgData name="Wictor Wilén" userId="c70b8edd-f3ba-4e44-94a1-9cab9cee53de" providerId="ADAL" clId="{297E2E2C-CA83-41DB-8AD4-7F5F2721F8C4}" dt="2022-02-17T07:54:24.992" v="140" actId="20577"/>
      <pc:docMkLst>
        <pc:docMk/>
      </pc:docMkLst>
      <pc:sldChg chg="addSp delSp modSp mod">
        <pc:chgData name="Wictor Wilén" userId="c70b8edd-f3ba-4e44-94a1-9cab9cee53de" providerId="ADAL" clId="{297E2E2C-CA83-41DB-8AD4-7F5F2721F8C4}" dt="2022-02-17T07:54:24.992" v="140" actId="20577"/>
        <pc:sldMkLst>
          <pc:docMk/>
          <pc:sldMk cId="1042411426" sldId="2076136275"/>
        </pc:sldMkLst>
        <pc:spChg chg="del">
          <ac:chgData name="Wictor Wilén" userId="c70b8edd-f3ba-4e44-94a1-9cab9cee53de" providerId="ADAL" clId="{297E2E2C-CA83-41DB-8AD4-7F5F2721F8C4}" dt="2022-02-17T07:44:01.205" v="67" actId="478"/>
          <ac:spMkLst>
            <pc:docMk/>
            <pc:sldMk cId="1042411426" sldId="2076136275"/>
            <ac:spMk id="19" creationId="{34D585D7-AC58-4F2C-8635-8942E962DB0A}"/>
          </ac:spMkLst>
        </pc:spChg>
        <pc:spChg chg="add mod">
          <ac:chgData name="Wictor Wilén" userId="c70b8edd-f3ba-4e44-94a1-9cab9cee53de" providerId="ADAL" clId="{297E2E2C-CA83-41DB-8AD4-7F5F2721F8C4}" dt="2022-02-17T07:54:24.992" v="140" actId="20577"/>
          <ac:spMkLst>
            <pc:docMk/>
            <pc:sldMk cId="1042411426" sldId="2076136275"/>
            <ac:spMk id="23" creationId="{00229A7C-9123-4F32-A32A-F0D5108D158C}"/>
          </ac:spMkLst>
        </pc:spChg>
        <pc:spChg chg="add mod">
          <ac:chgData name="Wictor Wilén" userId="c70b8edd-f3ba-4e44-94a1-9cab9cee53de" providerId="ADAL" clId="{297E2E2C-CA83-41DB-8AD4-7F5F2721F8C4}" dt="2022-02-17T07:53:57.940" v="137" actId="1076"/>
          <ac:spMkLst>
            <pc:docMk/>
            <pc:sldMk cId="1042411426" sldId="2076136275"/>
            <ac:spMk id="24" creationId="{6622B5D3-D073-427C-9FEE-40DF125126D2}"/>
          </ac:spMkLst>
        </pc:spChg>
        <pc:spChg chg="del">
          <ac:chgData name="Wictor Wilén" userId="c70b8edd-f3ba-4e44-94a1-9cab9cee53de" providerId="ADAL" clId="{297E2E2C-CA83-41DB-8AD4-7F5F2721F8C4}" dt="2022-02-17T07:43:29.096" v="63" actId="478"/>
          <ac:spMkLst>
            <pc:docMk/>
            <pc:sldMk cId="1042411426" sldId="2076136275"/>
            <ac:spMk id="26" creationId="{4FA25474-00C5-4283-AC79-76AFA0AAA2CC}"/>
          </ac:spMkLst>
        </pc:spChg>
        <pc:spChg chg="del">
          <ac:chgData name="Wictor Wilén" userId="c70b8edd-f3ba-4e44-94a1-9cab9cee53de" providerId="ADAL" clId="{297E2E2C-CA83-41DB-8AD4-7F5F2721F8C4}" dt="2022-02-17T06:54:03.244" v="0" actId="478"/>
          <ac:spMkLst>
            <pc:docMk/>
            <pc:sldMk cId="1042411426" sldId="2076136275"/>
            <ac:spMk id="27" creationId="{288C06C0-2791-40D8-83AC-F937DAEEDBB2}"/>
          </ac:spMkLst>
        </pc:spChg>
        <pc:spChg chg="mod">
          <ac:chgData name="Wictor Wilén" userId="c70b8edd-f3ba-4e44-94a1-9cab9cee53de" providerId="ADAL" clId="{297E2E2C-CA83-41DB-8AD4-7F5F2721F8C4}" dt="2022-02-17T07:43:58.129" v="66"/>
          <ac:spMkLst>
            <pc:docMk/>
            <pc:sldMk cId="1042411426" sldId="2076136275"/>
            <ac:spMk id="70" creationId="{174F958A-FBA1-4F60-AFAD-ABB7FE94DD87}"/>
          </ac:spMkLst>
        </pc:spChg>
        <pc:spChg chg="mod">
          <ac:chgData name="Wictor Wilén" userId="c70b8edd-f3ba-4e44-94a1-9cab9cee53de" providerId="ADAL" clId="{297E2E2C-CA83-41DB-8AD4-7F5F2721F8C4}" dt="2022-02-17T07:43:25.217" v="62" actId="20577"/>
          <ac:spMkLst>
            <pc:docMk/>
            <pc:sldMk cId="1042411426" sldId="2076136275"/>
            <ac:spMk id="72" creationId="{9766CF88-1F07-4F26-9B23-FC9D4C5F9C09}"/>
          </ac:spMkLst>
        </pc:spChg>
        <pc:picChg chg="add mod">
          <ac:chgData name="Wictor Wilén" userId="c70b8edd-f3ba-4e44-94a1-9cab9cee53de" providerId="ADAL" clId="{297E2E2C-CA83-41DB-8AD4-7F5F2721F8C4}" dt="2022-02-17T07:51:31.583" v="80" actId="1076"/>
          <ac:picMkLst>
            <pc:docMk/>
            <pc:sldMk cId="1042411426" sldId="2076136275"/>
            <ac:picMk id="4" creationId="{3EA400AC-2C1F-4B05-A21B-B0287F216D18}"/>
          </ac:picMkLst>
        </pc:picChg>
        <pc:picChg chg="add mod">
          <ac:chgData name="Wictor Wilén" userId="c70b8edd-f3ba-4e44-94a1-9cab9cee53de" providerId="ADAL" clId="{297E2E2C-CA83-41DB-8AD4-7F5F2721F8C4}" dt="2022-02-17T07:51:28.885" v="79" actId="1076"/>
          <ac:picMkLst>
            <pc:docMk/>
            <pc:sldMk cId="1042411426" sldId="2076136275"/>
            <ac:picMk id="21" creationId="{E6E070B7-5FD7-4F64-95FD-3AC4A2ECBF3B}"/>
          </ac:picMkLst>
        </pc:picChg>
        <pc:picChg chg="del mod">
          <ac:chgData name="Wictor Wilén" userId="c70b8edd-f3ba-4e44-94a1-9cab9cee53de" providerId="ADAL" clId="{297E2E2C-CA83-41DB-8AD4-7F5F2721F8C4}" dt="2022-02-17T07:51:17.442" v="71" actId="478"/>
          <ac:picMkLst>
            <pc:docMk/>
            <pc:sldMk cId="1042411426" sldId="2076136275"/>
            <ac:picMk id="22" creationId="{D217A86F-8CF1-40CA-90C6-0BE6B7B0FC15}"/>
          </ac:picMkLst>
        </pc:picChg>
      </pc:sldChg>
    </pc:docChg>
  </pc:docChgLst>
  <pc:docChgLst>
    <pc:chgData name="Gautam Sheth" userId="S::gautam.sheth_valointranet.com#ext#@microsoft.onmicrosoft.com::97082ee2-311e-48ee-9eb5-5105b8086c9e" providerId="AD" clId="Web-{4225EEDF-6345-4536-9BDE-014C4DFAFC35}"/>
    <pc:docChg chg="modSld">
      <pc:chgData name="Gautam Sheth" userId="S::gautam.sheth_valointranet.com#ext#@microsoft.onmicrosoft.com::97082ee2-311e-48ee-9eb5-5105b8086c9e" providerId="AD" clId="Web-{4225EEDF-6345-4536-9BDE-014C4DFAFC35}" dt="2022-03-29T10:50:26.050" v="12" actId="20577"/>
      <pc:docMkLst>
        <pc:docMk/>
      </pc:docMkLst>
      <pc:sldChg chg="modSp">
        <pc:chgData name="Gautam Sheth" userId="S::gautam.sheth_valointranet.com#ext#@microsoft.onmicrosoft.com::97082ee2-311e-48ee-9eb5-5105b8086c9e" providerId="AD" clId="Web-{4225EEDF-6345-4536-9BDE-014C4DFAFC35}" dt="2022-03-29T10:50:26.050" v="12" actId="20577"/>
        <pc:sldMkLst>
          <pc:docMk/>
          <pc:sldMk cId="1884761934" sldId="2076136381"/>
        </pc:sldMkLst>
        <pc:spChg chg="mod">
          <ac:chgData name="Gautam Sheth" userId="S::gautam.sheth_valointranet.com#ext#@microsoft.onmicrosoft.com::97082ee2-311e-48ee-9eb5-5105b8086c9e" providerId="AD" clId="Web-{4225EEDF-6345-4536-9BDE-014C4DFAFC35}" dt="2022-03-29T10:50:26.050" v="12" actId="20577"/>
          <ac:spMkLst>
            <pc:docMk/>
            <pc:sldMk cId="1884761934" sldId="2076136381"/>
            <ac:spMk id="79" creationId="{BC688EBE-40B5-498C-91C5-18E7EAB6AFFE}"/>
          </ac:spMkLst>
        </pc:spChg>
      </pc:sldChg>
    </pc:docChg>
  </pc:docChgLst>
  <pc:docChgLst>
    <pc:chgData name="David Warner" userId="S::david_dwarnerii.com#ext#@microsoft.onmicrosoft.com::acafcf14-4098-4a83-9425-e73571277a06" providerId="AD" clId="Web-{795D115A-F18D-45B1-A081-AD9D972BFD3C}"/>
    <pc:docChg chg="modSld">
      <pc:chgData name="David Warner" userId="S::david_dwarnerii.com#ext#@microsoft.onmicrosoft.com::acafcf14-4098-4a83-9425-e73571277a06" providerId="AD" clId="Web-{795D115A-F18D-45B1-A081-AD9D972BFD3C}" dt="2022-03-17T17:15:55.522" v="93" actId="20577"/>
      <pc:docMkLst>
        <pc:docMk/>
      </pc:docMkLst>
      <pc:sldChg chg="addSp delSp modSp">
        <pc:chgData name="David Warner" userId="S::david_dwarnerii.com#ext#@microsoft.onmicrosoft.com::acafcf14-4098-4a83-9425-e73571277a06" providerId="AD" clId="Web-{795D115A-F18D-45B1-A081-AD9D972BFD3C}" dt="2022-03-17T17:15:55.522" v="93" actId="20577"/>
        <pc:sldMkLst>
          <pc:docMk/>
          <pc:sldMk cId="3158043784" sldId="2068"/>
        </pc:sldMkLst>
        <pc:spChg chg="mod">
          <ac:chgData name="David Warner" userId="S::david_dwarnerii.com#ext#@microsoft.onmicrosoft.com::acafcf14-4098-4a83-9425-e73571277a06" providerId="AD" clId="Web-{795D115A-F18D-45B1-A081-AD9D972BFD3C}" dt="2022-03-17T17:15:55.522" v="93" actId="20577"/>
          <ac:spMkLst>
            <pc:docMk/>
            <pc:sldMk cId="3158043784" sldId="2068"/>
            <ac:spMk id="8" creationId="{00000000-0000-0000-0000-000000000000}"/>
          </ac:spMkLst>
        </pc:spChg>
        <pc:picChg chg="ord">
          <ac:chgData name="David Warner" userId="S::david_dwarnerii.com#ext#@microsoft.onmicrosoft.com::acafcf14-4098-4a83-9425-e73571277a06" providerId="AD" clId="Web-{795D115A-F18D-45B1-A081-AD9D972BFD3C}" dt="2022-03-17T17:00:01.999" v="15"/>
          <ac:picMkLst>
            <pc:docMk/>
            <pc:sldMk cId="3158043784" sldId="2068"/>
            <ac:picMk id="10" creationId="{3250F800-D978-4E53-B1F7-9E9D0111A096}"/>
          </ac:picMkLst>
        </pc:picChg>
        <pc:picChg chg="mod">
          <ac:chgData name="David Warner" userId="S::david_dwarnerii.com#ext#@microsoft.onmicrosoft.com::acafcf14-4098-4a83-9425-e73571277a06" providerId="AD" clId="Web-{795D115A-F18D-45B1-A081-AD9D972BFD3C}" dt="2022-03-17T17:06:45.194" v="36"/>
          <ac:picMkLst>
            <pc:docMk/>
            <pc:sldMk cId="3158043784" sldId="2068"/>
            <ac:picMk id="11" creationId="{FF58DC4D-D77D-44E7-8F6C-7088D25DA163}"/>
          </ac:picMkLst>
        </pc:picChg>
        <pc:picChg chg="mod">
          <ac:chgData name="David Warner" userId="S::david_dwarnerii.com#ext#@microsoft.onmicrosoft.com::acafcf14-4098-4a83-9425-e73571277a06" providerId="AD" clId="Web-{795D115A-F18D-45B1-A081-AD9D972BFD3C}" dt="2022-03-17T17:00:07.249" v="16" actId="14100"/>
          <ac:picMkLst>
            <pc:docMk/>
            <pc:sldMk cId="3158043784" sldId="2068"/>
            <ac:picMk id="12" creationId="{013C599F-7D30-46D7-B686-0DC6BB69F89C}"/>
          </ac:picMkLst>
        </pc:picChg>
        <pc:picChg chg="add mod">
          <ac:chgData name="David Warner" userId="S::david_dwarnerii.com#ext#@microsoft.onmicrosoft.com::acafcf14-4098-4a83-9425-e73571277a06" providerId="AD" clId="Web-{795D115A-F18D-45B1-A081-AD9D972BFD3C}" dt="2022-03-17T17:06:04.254" v="35"/>
          <ac:picMkLst>
            <pc:docMk/>
            <pc:sldMk cId="3158043784" sldId="2068"/>
            <ac:picMk id="13" creationId="{610710D6-92C7-4C04-9062-863EB01E9E5A}"/>
          </ac:picMkLst>
        </pc:picChg>
        <pc:picChg chg="del">
          <ac:chgData name="David Warner" userId="S::david_dwarnerii.com#ext#@microsoft.onmicrosoft.com::acafcf14-4098-4a83-9425-e73571277a06" providerId="AD" clId="Web-{795D115A-F18D-45B1-A081-AD9D972BFD3C}" dt="2022-03-17T17:03:43.480" v="23"/>
          <ac:picMkLst>
            <pc:docMk/>
            <pc:sldMk cId="3158043784" sldId="2068"/>
            <ac:picMk id="15" creationId="{52F72D16-0D3E-4860-B224-7D1090FF042D}"/>
          </ac:picMkLst>
        </pc:picChg>
        <pc:picChg chg="del">
          <ac:chgData name="David Warner" userId="S::david_dwarnerii.com#ext#@microsoft.onmicrosoft.com::acafcf14-4098-4a83-9425-e73571277a06" providerId="AD" clId="Web-{795D115A-F18D-45B1-A081-AD9D972BFD3C}" dt="2022-03-17T17:03:43.933" v="24"/>
          <ac:picMkLst>
            <pc:docMk/>
            <pc:sldMk cId="3158043784" sldId="2068"/>
            <ac:picMk id="1028" creationId="{28EE34AE-63BA-4DD8-8CF2-E27729D187C1}"/>
          </ac:picMkLst>
        </pc:picChg>
      </pc:sldChg>
      <pc:sldChg chg="addSp delSp modSp">
        <pc:chgData name="David Warner" userId="S::david_dwarnerii.com#ext#@microsoft.onmicrosoft.com::acafcf14-4098-4a83-9425-e73571277a06" providerId="AD" clId="Web-{795D115A-F18D-45B1-A081-AD9D972BFD3C}" dt="2022-03-17T17:15:50.709" v="89" actId="20577"/>
        <pc:sldMkLst>
          <pc:docMk/>
          <pc:sldMk cId="1056590613" sldId="2076135999"/>
        </pc:sldMkLst>
        <pc:spChg chg="mod">
          <ac:chgData name="David Warner" userId="S::david_dwarnerii.com#ext#@microsoft.onmicrosoft.com::acafcf14-4098-4a83-9425-e73571277a06" providerId="AD" clId="Web-{795D115A-F18D-45B1-A081-AD9D972BFD3C}" dt="2022-03-17T17:15:50.709" v="89"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795D115A-F18D-45B1-A081-AD9D972BFD3C}" dt="2022-03-17T17:14:14.282" v="44"/>
          <ac:picMkLst>
            <pc:docMk/>
            <pc:sldMk cId="1056590613" sldId="2076135999"/>
            <ac:picMk id="5" creationId="{CB7AD05E-91AE-4C4F-8B74-54C086B83B41}"/>
          </ac:picMkLst>
        </pc:picChg>
        <pc:picChg chg="mod">
          <ac:chgData name="David Warner" userId="S::david_dwarnerii.com#ext#@microsoft.onmicrosoft.com::acafcf14-4098-4a83-9425-e73571277a06" providerId="AD" clId="Web-{795D115A-F18D-45B1-A081-AD9D972BFD3C}" dt="2022-03-17T17:14:01.047" v="42"/>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795D115A-F18D-45B1-A081-AD9D972BFD3C}" dt="2022-03-17T17:14:34.689" v="49" actId="1076"/>
          <ac:picMkLst>
            <pc:docMk/>
            <pc:sldMk cId="1056590613" sldId="2076135999"/>
            <ac:picMk id="8" creationId="{CF855FB9-ACF4-4E5B-BB62-3566630F97FC}"/>
          </ac:picMkLst>
        </pc:picChg>
        <pc:picChg chg="add mod">
          <ac:chgData name="David Warner" userId="S::david_dwarnerii.com#ext#@microsoft.onmicrosoft.com::acafcf14-4098-4a83-9425-e73571277a06" providerId="AD" clId="Web-{795D115A-F18D-45B1-A081-AD9D972BFD3C}" dt="2022-03-17T17:14:23.517" v="47"/>
          <ac:picMkLst>
            <pc:docMk/>
            <pc:sldMk cId="1056590613" sldId="2076135999"/>
            <ac:picMk id="11" creationId="{F32672BB-38B9-4A56-B672-660090C0BC2E}"/>
          </ac:picMkLst>
        </pc:picChg>
        <pc:picChg chg="del">
          <ac:chgData name="David Warner" userId="S::david_dwarnerii.com#ext#@microsoft.onmicrosoft.com::acafcf14-4098-4a83-9425-e73571277a06" providerId="AD" clId="Web-{795D115A-F18D-45B1-A081-AD9D972BFD3C}" dt="2022-03-17T17:14:13.500" v="43"/>
          <ac:picMkLst>
            <pc:docMk/>
            <pc:sldMk cId="1056590613" sldId="2076135999"/>
            <ac:picMk id="12" creationId="{F227B9E4-4092-4C14-AE6D-AD19D08472BA}"/>
          </ac:picMkLst>
        </pc:picChg>
      </pc:sldChg>
    </pc:docChg>
  </pc:docChgLst>
  <pc:docChgLst>
    <pc:chgData name="David Warner" userId="S::david_dwarnerii.com#ext#@microsoft.onmicrosoft.com::acafcf14-4098-4a83-9425-e73571277a06" providerId="AD" clId="Web-{BCBA699C-3BFB-415C-8633-B55735C32F20}"/>
    <pc:docChg chg="modSld">
      <pc:chgData name="David Warner" userId="S::david_dwarnerii.com#ext#@microsoft.onmicrosoft.com::acafcf14-4098-4a83-9425-e73571277a06" providerId="AD" clId="Web-{BCBA699C-3BFB-415C-8633-B55735C32F20}" dt="2021-11-08T02:19:54.146" v="0"/>
      <pc:docMkLst>
        <pc:docMk/>
      </pc:docMkLst>
      <pc:sldChg chg="modSp">
        <pc:chgData name="David Warner" userId="S::david_dwarnerii.com#ext#@microsoft.onmicrosoft.com::acafcf14-4098-4a83-9425-e73571277a06" providerId="AD" clId="Web-{BCBA699C-3BFB-415C-8633-B55735C32F20}" dt="2021-11-08T02:19:54.146" v="0"/>
        <pc:sldMkLst>
          <pc:docMk/>
          <pc:sldMk cId="3158043784" sldId="2068"/>
        </pc:sldMkLst>
        <pc:picChg chg="mod">
          <ac:chgData name="David Warner" userId="S::david_dwarnerii.com#ext#@microsoft.onmicrosoft.com::acafcf14-4098-4a83-9425-e73571277a06" providerId="AD" clId="Web-{BCBA699C-3BFB-415C-8633-B55735C32F20}" dt="2021-11-08T02:19:54.146" v="0"/>
          <ac:picMkLst>
            <pc:docMk/>
            <pc:sldMk cId="3158043784" sldId="2068"/>
            <ac:picMk id="13" creationId="{1B31B441-1131-444C-BE2D-EF21552F9B9E}"/>
          </ac:picMkLst>
        </pc:picChg>
      </pc:sldChg>
    </pc:docChg>
  </pc:docChgLst>
  <pc:docChgLst>
    <pc:chgData name="Bob German" userId="19671429-1359-457f-bfc1-1be1ee65d4d9" providerId="ADAL" clId="{EE3F1A16-7F34-4B37-965F-1ECD2B4C87F8}"/>
    <pc:docChg chg="custSel modSld">
      <pc:chgData name="Bob German" userId="19671429-1359-457f-bfc1-1be1ee65d4d9" providerId="ADAL" clId="{EE3F1A16-7F34-4B37-965F-1ECD2B4C87F8}" dt="2021-10-28T12:58:30.603" v="209" actId="14100"/>
      <pc:docMkLst>
        <pc:docMk/>
      </pc:docMkLst>
      <pc:sldChg chg="addSp delSp modSp mod">
        <pc:chgData name="Bob German" userId="19671429-1359-457f-bfc1-1be1ee65d4d9" providerId="ADAL" clId="{EE3F1A16-7F34-4B37-965F-1ECD2B4C87F8}" dt="2021-10-28T12:58:30.603" v="209" actId="14100"/>
        <pc:sldMkLst>
          <pc:docMk/>
          <pc:sldMk cId="1601799563" sldId="2134805597"/>
        </pc:sldMkLst>
        <pc:spChg chg="mod">
          <ac:chgData name="Bob German" userId="19671429-1359-457f-bfc1-1be1ee65d4d9" providerId="ADAL" clId="{EE3F1A16-7F34-4B37-965F-1ECD2B4C87F8}" dt="2021-10-27T14:36:31.230" v="200" actId="27107"/>
          <ac:spMkLst>
            <pc:docMk/>
            <pc:sldMk cId="1601799563" sldId="2134805597"/>
            <ac:spMk id="3" creationId="{CBDC9C38-872E-4048-96FE-C321FEF21EC1}"/>
          </ac:spMkLst>
        </pc:spChg>
        <pc:spChg chg="del">
          <ac:chgData name="Bob German" userId="19671429-1359-457f-bfc1-1be1ee65d4d9" providerId="ADAL" clId="{EE3F1A16-7F34-4B37-965F-1ECD2B4C87F8}" dt="2021-10-27T14:27:45.378" v="0" actId="478"/>
          <ac:spMkLst>
            <pc:docMk/>
            <pc:sldMk cId="1601799563" sldId="2134805597"/>
            <ac:spMk id="4" creationId="{225FC736-A2DE-44A5-B9EF-140049985384}"/>
          </ac:spMkLst>
        </pc:spChg>
        <pc:spChg chg="del">
          <ac:chgData name="Bob German" userId="19671429-1359-457f-bfc1-1be1ee65d4d9" providerId="ADAL" clId="{EE3F1A16-7F34-4B37-965F-1ECD2B4C87F8}" dt="2021-10-27T14:27:45.378" v="0" actId="478"/>
          <ac:spMkLst>
            <pc:docMk/>
            <pc:sldMk cId="1601799563" sldId="2134805597"/>
            <ac:spMk id="6" creationId="{FD1532A3-A85E-4D92-9016-DE2E170B47DC}"/>
          </ac:spMkLst>
        </pc:spChg>
        <pc:spChg chg="add mod">
          <ac:chgData name="Bob German" userId="19671429-1359-457f-bfc1-1be1ee65d4d9" providerId="ADAL" clId="{EE3F1A16-7F34-4B37-965F-1ECD2B4C87F8}" dt="2021-10-28T12:58:30.603" v="209" actId="14100"/>
          <ac:spMkLst>
            <pc:docMk/>
            <pc:sldMk cId="1601799563" sldId="2134805597"/>
            <ac:spMk id="9" creationId="{0AEF4B59-1431-4A09-9BED-1BB41252699B}"/>
          </ac:spMkLst>
        </pc:spChg>
        <pc:spChg chg="add mod">
          <ac:chgData name="Bob German" userId="19671429-1359-457f-bfc1-1be1ee65d4d9" providerId="ADAL" clId="{EE3F1A16-7F34-4B37-965F-1ECD2B4C87F8}" dt="2021-10-27T14:36:05.285" v="199" actId="208"/>
          <ac:spMkLst>
            <pc:docMk/>
            <pc:sldMk cId="1601799563" sldId="2134805597"/>
            <ac:spMk id="10" creationId="{FFECDAF9-F1D6-47B4-89A6-58498EE28B68}"/>
          </ac:spMkLst>
        </pc:spChg>
        <pc:spChg chg="del mod">
          <ac:chgData name="Bob German" userId="19671429-1359-457f-bfc1-1be1ee65d4d9" providerId="ADAL" clId="{EE3F1A16-7F34-4B37-965F-1ECD2B4C87F8}" dt="2021-10-27T14:28:08.367" v="4" actId="478"/>
          <ac:spMkLst>
            <pc:docMk/>
            <pc:sldMk cId="1601799563" sldId="2134805597"/>
            <ac:spMk id="14" creationId="{3486C50E-5C85-4D72-B4BB-6C2B517BEE73}"/>
          </ac:spMkLst>
        </pc:spChg>
        <pc:spChg chg="mod ord">
          <ac:chgData name="Bob German" userId="19671429-1359-457f-bfc1-1be1ee65d4d9" providerId="ADAL" clId="{EE3F1A16-7F34-4B37-965F-1ECD2B4C87F8}" dt="2021-10-27T14:30:39.601" v="10" actId="166"/>
          <ac:spMkLst>
            <pc:docMk/>
            <pc:sldMk cId="1601799563" sldId="2134805597"/>
            <ac:spMk id="19" creationId="{A264AE04-BE86-4D8C-9679-3F5CA620D587}"/>
          </ac:spMkLst>
        </pc:spChg>
        <pc:spChg chg="mod">
          <ac:chgData name="Bob German" userId="19671429-1359-457f-bfc1-1be1ee65d4d9" providerId="ADAL" clId="{EE3F1A16-7F34-4B37-965F-1ECD2B4C87F8}" dt="2021-10-27T14:27:58.124" v="2" actId="1076"/>
          <ac:spMkLst>
            <pc:docMk/>
            <pc:sldMk cId="1601799563" sldId="2134805597"/>
            <ac:spMk id="21" creationId="{4A933F16-4C0B-478D-BD49-5C11797B0365}"/>
          </ac:spMkLst>
        </pc:spChg>
        <pc:picChg chg="del">
          <ac:chgData name="Bob German" userId="19671429-1359-457f-bfc1-1be1ee65d4d9" providerId="ADAL" clId="{EE3F1A16-7F34-4B37-965F-1ECD2B4C87F8}" dt="2021-10-27T14:27:45.378" v="0" actId="478"/>
          <ac:picMkLst>
            <pc:docMk/>
            <pc:sldMk cId="1601799563" sldId="2134805597"/>
            <ac:picMk id="5" creationId="{E3A66311-3FB1-47DE-A652-459F2D07AC2A}"/>
          </ac:picMkLst>
        </pc:picChg>
        <pc:picChg chg="add mod">
          <ac:chgData name="Bob German" userId="19671429-1359-457f-bfc1-1be1ee65d4d9" providerId="ADAL" clId="{EE3F1A16-7F34-4B37-965F-1ECD2B4C87F8}" dt="2021-10-27T14:30:35.945" v="9" actId="1076"/>
          <ac:picMkLst>
            <pc:docMk/>
            <pc:sldMk cId="1601799563" sldId="2134805597"/>
            <ac:picMk id="8" creationId="{CD2E4124-A7CB-4F43-BA1E-CF92090294B9}"/>
          </ac:picMkLst>
        </pc:picChg>
        <pc:picChg chg="add mod modCrop">
          <ac:chgData name="Bob German" userId="19671429-1359-457f-bfc1-1be1ee65d4d9" providerId="ADAL" clId="{EE3F1A16-7F34-4B37-965F-1ECD2B4C87F8}" dt="2021-10-27T14:31:52.325" v="24" actId="1036"/>
          <ac:picMkLst>
            <pc:docMk/>
            <pc:sldMk cId="1601799563" sldId="2134805597"/>
            <ac:picMk id="17" creationId="{B9B10ACF-56DC-4987-96F9-45F792682E64}"/>
          </ac:picMkLst>
        </pc:picChg>
        <pc:picChg chg="mod">
          <ac:chgData name="Bob German" userId="19671429-1359-457f-bfc1-1be1ee65d4d9" providerId="ADAL" clId="{EE3F1A16-7F34-4B37-965F-1ECD2B4C87F8}" dt="2021-10-27T14:27:49.131" v="1" actId="1076"/>
          <ac:picMkLst>
            <pc:docMk/>
            <pc:sldMk cId="1601799563" sldId="2134805597"/>
            <ac:picMk id="34" creationId="{2981E338-2304-4241-B786-78E822ABFB73}"/>
          </ac:picMkLst>
        </pc:picChg>
        <pc:picChg chg="del">
          <ac:chgData name="Bob German" userId="19671429-1359-457f-bfc1-1be1ee65d4d9" providerId="ADAL" clId="{EE3F1A16-7F34-4B37-965F-1ECD2B4C87F8}" dt="2021-10-27T14:27:45.378" v="0" actId="478"/>
          <ac:picMkLst>
            <pc:docMk/>
            <pc:sldMk cId="1601799563" sldId="2134805597"/>
            <ac:picMk id="3074" creationId="{C1B23F5F-8D7F-44DA-AE67-5788E5B42980}"/>
          </ac:picMkLst>
        </pc:picChg>
      </pc:sldChg>
    </pc:docChg>
  </pc:docChgLst>
  <pc:docChgLst>
    <pc:chgData name="Vesa Juvonen" userId="c7243be1-99a3-4752-ab2a-0cf698cf8236" providerId="ADAL" clId="{F6F15BCB-859C-4088-B5A5-6902876C081A}"/>
    <pc:docChg chg="undo custSel modSld">
      <pc:chgData name="Vesa Juvonen" userId="c7243be1-99a3-4752-ab2a-0cf698cf8236" providerId="ADAL" clId="{F6F15BCB-859C-4088-B5A5-6902876C081A}" dt="2021-10-26T13:42:24.789" v="319"/>
      <pc:docMkLst>
        <pc:docMk/>
      </pc:docMkLst>
      <pc:sldChg chg="addSp delSp modSp mod">
        <pc:chgData name="Vesa Juvonen" userId="c7243be1-99a3-4752-ab2a-0cf698cf8236" providerId="ADAL" clId="{F6F15BCB-859C-4088-B5A5-6902876C081A}" dt="2021-10-26T13:42:24.789" v="319"/>
        <pc:sldMkLst>
          <pc:docMk/>
          <pc:sldMk cId="3822868169" sldId="2076137709"/>
        </pc:sldMkLst>
        <pc:spChg chg="del">
          <ac:chgData name="Vesa Juvonen" userId="c7243be1-99a3-4752-ab2a-0cf698cf8236" providerId="ADAL" clId="{F6F15BCB-859C-4088-B5A5-6902876C081A}" dt="2021-10-26T13:28:56.627" v="2" actId="478"/>
          <ac:spMkLst>
            <pc:docMk/>
            <pc:sldMk cId="3822868169" sldId="2076137709"/>
            <ac:spMk id="11" creationId="{F4D1D8F2-463C-439E-A674-E1EF26A301FB}"/>
          </ac:spMkLst>
        </pc:spChg>
        <pc:spChg chg="add mod">
          <ac:chgData name="Vesa Juvonen" userId="c7243be1-99a3-4752-ab2a-0cf698cf8236" providerId="ADAL" clId="{F6F15BCB-859C-4088-B5A5-6902876C081A}" dt="2021-10-26T13:33:46.273" v="318" actId="14861"/>
          <ac:spMkLst>
            <pc:docMk/>
            <pc:sldMk cId="3822868169" sldId="2076137709"/>
            <ac:spMk id="13" creationId="{4FDE6B2B-B3CE-4E70-854F-C4FDF4001FD6}"/>
          </ac:spMkLst>
        </pc:spChg>
        <pc:spChg chg="mod">
          <ac:chgData name="Vesa Juvonen" userId="c7243be1-99a3-4752-ab2a-0cf698cf8236" providerId="ADAL" clId="{F6F15BCB-859C-4088-B5A5-6902876C081A}" dt="2021-10-26T13:42:24.789" v="319"/>
          <ac:spMkLst>
            <pc:docMk/>
            <pc:sldMk cId="3822868169" sldId="2076137709"/>
            <ac:spMk id="17" creationId="{24DC9130-0E80-47F6-B498-A08FD9E2606E}"/>
          </ac:spMkLst>
        </pc:spChg>
        <pc:spChg chg="mod">
          <ac:chgData name="Vesa Juvonen" userId="c7243be1-99a3-4752-ab2a-0cf698cf8236" providerId="ADAL" clId="{F6F15BCB-859C-4088-B5A5-6902876C081A}" dt="2021-10-26T13:29:03.072" v="15" actId="20577"/>
          <ac:spMkLst>
            <pc:docMk/>
            <pc:sldMk cId="3822868169" sldId="2076137709"/>
            <ac:spMk id="19" creationId="{B96EE522-6672-435D-A47F-0B904BCE8C3A}"/>
          </ac:spMkLst>
        </pc:spChg>
      </pc:sldChg>
      <pc:sldChg chg="addSp delSp mod">
        <pc:chgData name="Vesa Juvonen" userId="c7243be1-99a3-4752-ab2a-0cf698cf8236" providerId="ADAL" clId="{F6F15BCB-859C-4088-B5A5-6902876C081A}" dt="2021-10-26T13:24:55.921" v="1" actId="478"/>
        <pc:sldMkLst>
          <pc:docMk/>
          <pc:sldMk cId="2279054919" sldId="2076137720"/>
        </pc:sldMkLst>
        <pc:spChg chg="add del">
          <ac:chgData name="Vesa Juvonen" userId="c7243be1-99a3-4752-ab2a-0cf698cf8236" providerId="ADAL" clId="{F6F15BCB-859C-4088-B5A5-6902876C081A}" dt="2021-10-26T13:24:55.921" v="1" actId="478"/>
          <ac:spMkLst>
            <pc:docMk/>
            <pc:sldMk cId="2279054919" sldId="2076137720"/>
            <ac:spMk id="2" creationId="{38B3E4AF-4A14-4F8D-920E-EE5CEB1E99C2}"/>
          </ac:spMkLst>
        </pc:spChg>
      </pc:sldChg>
    </pc:docChg>
  </pc:docChgLst>
  <pc:docChgLst>
    <pc:chgData name="David Warner" userId="S::david_dwarnerii.com#ext#@microsoft.onmicrosoft.com::acafcf14-4098-4a83-9425-e73571277a06" providerId="AD" clId="Web-{FDC3B143-E539-44A9-8A1F-A322B5E6AE87}"/>
    <pc:docChg chg="modSld">
      <pc:chgData name="David Warner" userId="S::david_dwarnerii.com#ext#@microsoft.onmicrosoft.com::acafcf14-4098-4a83-9425-e73571277a06" providerId="AD" clId="Web-{FDC3B143-E539-44A9-8A1F-A322B5E6AE87}" dt="2022-02-15T22:45:11.686" v="29" actId="1076"/>
      <pc:docMkLst>
        <pc:docMk/>
      </pc:docMkLst>
      <pc:sldChg chg="delSp modSp">
        <pc:chgData name="David Warner" userId="S::david_dwarnerii.com#ext#@microsoft.onmicrosoft.com::acafcf14-4098-4a83-9425-e73571277a06" providerId="AD" clId="Web-{FDC3B143-E539-44A9-8A1F-A322B5E6AE87}" dt="2022-02-15T22:45:11.686" v="29" actId="1076"/>
        <pc:sldMkLst>
          <pc:docMk/>
          <pc:sldMk cId="357588276" sldId="2076136388"/>
        </pc:sldMkLst>
        <pc:spChg chg="mod">
          <ac:chgData name="David Warner" userId="S::david_dwarnerii.com#ext#@microsoft.onmicrosoft.com::acafcf14-4098-4a83-9425-e73571277a06" providerId="AD" clId="Web-{FDC3B143-E539-44A9-8A1F-A322B5E6AE87}" dt="2022-02-15T22:45:11.686" v="29" actId="1076"/>
          <ac:spMkLst>
            <pc:docMk/>
            <pc:sldMk cId="357588276" sldId="2076136388"/>
            <ac:spMk id="4" creationId="{85D56DF1-68E6-4E89-AF87-817D482F7E35}"/>
          </ac:spMkLst>
        </pc:spChg>
        <pc:spChg chg="del">
          <ac:chgData name="David Warner" userId="S::david_dwarnerii.com#ext#@microsoft.onmicrosoft.com::acafcf14-4098-4a83-9425-e73571277a06" providerId="AD" clId="Web-{FDC3B143-E539-44A9-8A1F-A322B5E6AE87}" dt="2022-02-15T22:43:06.491" v="0"/>
          <ac:spMkLst>
            <pc:docMk/>
            <pc:sldMk cId="357588276" sldId="2076136388"/>
            <ac:spMk id="9" creationId="{288C06C0-2791-40D8-83AC-F937DAEEDBB2}"/>
          </ac:spMkLst>
        </pc:spChg>
        <pc:spChg chg="mod">
          <ac:chgData name="David Warner" userId="S::david_dwarnerii.com#ext#@microsoft.onmicrosoft.com::acafcf14-4098-4a83-9425-e73571277a06" providerId="AD" clId="Web-{FDC3B143-E539-44A9-8A1F-A322B5E6AE87}" dt="2022-02-15T22:45:10.248" v="28" actId="20577"/>
          <ac:spMkLst>
            <pc:docMk/>
            <pc:sldMk cId="357588276" sldId="2076136388"/>
            <ac:spMk id="13" creationId="{B8CC793B-C9E8-407C-A4A0-87D6E5167077}"/>
          </ac:spMkLst>
        </pc:spChg>
      </pc:sldChg>
    </pc:docChg>
  </pc:docChgLst>
  <pc:docChgLst>
    <pc:chgData name="Sébastien Levert" userId="ece773f4-084f-4e66-97d9-a9d066f2d75d" providerId="ADAL" clId="{C788831B-99A3-44C9-BB08-13EA058B73DA}"/>
    <pc:docChg chg="custSel modSld">
      <pc:chgData name="Sébastien Levert" userId="ece773f4-084f-4e66-97d9-a9d066f2d75d" providerId="ADAL" clId="{C788831B-99A3-44C9-BB08-13EA058B73DA}" dt="2021-11-10T15:53:16.396" v="297" actId="20577"/>
      <pc:docMkLst>
        <pc:docMk/>
      </pc:docMkLst>
      <pc:sldChg chg="delSp modSp mod">
        <pc:chgData name="Sébastien Levert" userId="ece773f4-084f-4e66-97d9-a9d066f2d75d" providerId="ADAL" clId="{C788831B-99A3-44C9-BB08-13EA058B73DA}" dt="2021-11-10T15:53:16.396" v="297" actId="20577"/>
        <pc:sldMkLst>
          <pc:docMk/>
          <pc:sldMk cId="4070501225" sldId="2076136392"/>
        </pc:sldMkLst>
        <pc:spChg chg="del">
          <ac:chgData name="Sébastien Levert" userId="ece773f4-084f-4e66-97d9-a9d066f2d75d" providerId="ADAL" clId="{C788831B-99A3-44C9-BB08-13EA058B73DA}" dt="2021-11-10T15:46:06.327" v="0" actId="478"/>
          <ac:spMkLst>
            <pc:docMk/>
            <pc:sldMk cId="4070501225" sldId="2076136392"/>
            <ac:spMk id="2" creationId="{81EA0FDF-2698-42E7-A631-3277C4886441}"/>
          </ac:spMkLst>
        </pc:spChg>
        <pc:spChg chg="mod">
          <ac:chgData name="Sébastien Levert" userId="ece773f4-084f-4e66-97d9-a9d066f2d75d" providerId="ADAL" clId="{C788831B-99A3-44C9-BB08-13EA058B73DA}" dt="2021-11-10T15:53:16.396" v="297" actId="20577"/>
          <ac:spMkLst>
            <pc:docMk/>
            <pc:sldMk cId="4070501225" sldId="2076136392"/>
            <ac:spMk id="6" creationId="{1DDAF7D9-4FBB-BF41-BE8F-9D98E035D8FF}"/>
          </ac:spMkLst>
        </pc:spChg>
      </pc:sldChg>
    </pc:docChg>
  </pc:docChgLst>
  <pc:docChgLst>
    <pc:chgData name="Vesa Juvonen" userId="c7243be1-99a3-4752-ab2a-0cf698cf8236" providerId="ADAL" clId="{25EA2A8A-1D51-4FA9-8010-F2382BCB63CE}"/>
    <pc:docChg chg="modSld">
      <pc:chgData name="Vesa Juvonen" userId="c7243be1-99a3-4752-ab2a-0cf698cf8236" providerId="ADAL" clId="{25EA2A8A-1D51-4FA9-8010-F2382BCB63CE}" dt="2022-04-07T11:42:28.850" v="0" actId="1076"/>
      <pc:docMkLst>
        <pc:docMk/>
      </pc:docMkLst>
      <pc:sldChg chg="modSp mod">
        <pc:chgData name="Vesa Juvonen" userId="c7243be1-99a3-4752-ab2a-0cf698cf8236" providerId="ADAL" clId="{25EA2A8A-1D51-4FA9-8010-F2382BCB63CE}" dt="2022-04-07T11:42:28.850" v="0" actId="1076"/>
        <pc:sldMkLst>
          <pc:docMk/>
          <pc:sldMk cId="4070501225" sldId="2076136392"/>
        </pc:sldMkLst>
        <pc:spChg chg="mod">
          <ac:chgData name="Vesa Juvonen" userId="c7243be1-99a3-4752-ab2a-0cf698cf8236" providerId="ADAL" clId="{25EA2A8A-1D51-4FA9-8010-F2382BCB63CE}" dt="2022-04-07T11:42:28.850" v="0" actId="1076"/>
          <ac:spMkLst>
            <pc:docMk/>
            <pc:sldMk cId="4070501225" sldId="2076136392"/>
            <ac:spMk id="2" creationId="{8D24D7EA-D753-7111-ECF3-F2D243735A5B}"/>
          </ac:spMkLst>
        </pc:spChg>
      </pc:sldChg>
    </pc:docChg>
  </pc:docChgLst>
  <pc:docChgLst>
    <pc:chgData name="Bert Jansen" userId="60478ee6-b91e-4777-b5ab-ff75f809c97c" providerId="ADAL" clId="{E2259717-E3D8-442B-B8C3-FDBD77EE0753}"/>
    <pc:docChg chg="custSel modSld">
      <pc:chgData name="Bert Jansen" userId="60478ee6-b91e-4777-b5ab-ff75f809c97c" providerId="ADAL" clId="{E2259717-E3D8-442B-B8C3-FDBD77EE0753}" dt="2021-09-16T07:21:23.870" v="394" actId="1076"/>
      <pc:docMkLst>
        <pc:docMk/>
      </pc:docMkLst>
      <pc:sldChg chg="addSp delSp modSp mod">
        <pc:chgData name="Bert Jansen" userId="60478ee6-b91e-4777-b5ab-ff75f809c97c" providerId="ADAL" clId="{E2259717-E3D8-442B-B8C3-FDBD77EE0753}" dt="2021-09-16T07:21:23.870" v="394" actId="1076"/>
        <pc:sldMkLst>
          <pc:docMk/>
          <pc:sldMk cId="2259967023" sldId="2076136379"/>
        </pc:sldMkLst>
        <pc:spChg chg="del">
          <ac:chgData name="Bert Jansen" userId="60478ee6-b91e-4777-b5ab-ff75f809c97c" providerId="ADAL" clId="{E2259717-E3D8-442B-B8C3-FDBD77EE0753}" dt="2021-09-16T06:15:17.196" v="0" actId="478"/>
          <ac:spMkLst>
            <pc:docMk/>
            <pc:sldMk cId="2259967023" sldId="2076136379"/>
            <ac:spMk id="3" creationId="{C88F9783-C02F-4AC9-9B9D-813E492FC9BB}"/>
          </ac:spMkLst>
        </pc:spChg>
        <pc:spChg chg="mod ord">
          <ac:chgData name="Bert Jansen" userId="60478ee6-b91e-4777-b5ab-ff75f809c97c" providerId="ADAL" clId="{E2259717-E3D8-442B-B8C3-FDBD77EE0753}" dt="2021-09-16T07:21:23.870" v="394" actId="1076"/>
          <ac:spMkLst>
            <pc:docMk/>
            <pc:sldMk cId="2259967023" sldId="2076136379"/>
            <ac:spMk id="38" creationId="{57B24740-2702-48F7-9662-72DC62FDA166}"/>
          </ac:spMkLst>
        </pc:spChg>
        <pc:spChg chg="mod">
          <ac:chgData name="Bert Jansen" userId="60478ee6-b91e-4777-b5ab-ff75f809c97c" providerId="ADAL" clId="{E2259717-E3D8-442B-B8C3-FDBD77EE0753}" dt="2021-09-16T07:12:20.471" v="361" actId="20577"/>
          <ac:spMkLst>
            <pc:docMk/>
            <pc:sldMk cId="2259967023" sldId="2076136379"/>
            <ac:spMk id="79" creationId="{BC688EBE-40B5-498C-91C5-18E7EAB6AFFE}"/>
          </ac:spMkLst>
        </pc:spChg>
        <pc:spChg chg="mod">
          <ac:chgData name="Bert Jansen" userId="60478ee6-b91e-4777-b5ab-ff75f809c97c" providerId="ADAL" clId="{E2259717-E3D8-442B-B8C3-FDBD77EE0753}" dt="2021-09-16T07:07:09.342" v="334" actId="20577"/>
          <ac:spMkLst>
            <pc:docMk/>
            <pc:sldMk cId="2259967023" sldId="2076136379"/>
            <ac:spMk id="81" creationId="{1245D908-BDE2-4087-82F6-3DBC148662F5}"/>
          </ac:spMkLst>
        </pc:spChg>
        <pc:picChg chg="mod">
          <ac:chgData name="Bert Jansen" userId="60478ee6-b91e-4777-b5ab-ff75f809c97c" providerId="ADAL" clId="{E2259717-E3D8-442B-B8C3-FDBD77EE0753}" dt="2021-09-16T07:19:20.260" v="380" actId="1076"/>
          <ac:picMkLst>
            <pc:docMk/>
            <pc:sldMk cId="2259967023" sldId="2076136379"/>
            <ac:picMk id="5" creationId="{5736831B-2ACC-4A54-B402-95709EF0B350}"/>
          </ac:picMkLst>
        </pc:picChg>
        <pc:picChg chg="del">
          <ac:chgData name="Bert Jansen" userId="60478ee6-b91e-4777-b5ab-ff75f809c97c" providerId="ADAL" clId="{E2259717-E3D8-442B-B8C3-FDBD77EE0753}" dt="2021-09-16T07:19:06.534" v="378" actId="478"/>
          <ac:picMkLst>
            <pc:docMk/>
            <pc:sldMk cId="2259967023" sldId="2076136379"/>
            <ac:picMk id="19" creationId="{0CB31297-B8CC-4AC8-8B4E-68571EB348C1}"/>
          </ac:picMkLst>
        </pc:picChg>
        <pc:picChg chg="add mod">
          <ac:chgData name="Bert Jansen" userId="60478ee6-b91e-4777-b5ab-ff75f809c97c" providerId="ADAL" clId="{E2259717-E3D8-442B-B8C3-FDBD77EE0753}" dt="2021-09-16T07:19:04.375" v="377" actId="1076"/>
          <ac:picMkLst>
            <pc:docMk/>
            <pc:sldMk cId="2259967023" sldId="2076136379"/>
            <ac:picMk id="20" creationId="{34251301-3968-49FB-BBCE-D5A3772A57A8}"/>
          </ac:picMkLst>
        </pc:picChg>
        <pc:picChg chg="add mod">
          <ac:chgData name="Bert Jansen" userId="60478ee6-b91e-4777-b5ab-ff75f809c97c" providerId="ADAL" clId="{E2259717-E3D8-442B-B8C3-FDBD77EE0753}" dt="2021-09-16T07:21:13.812" v="391" actId="14100"/>
          <ac:picMkLst>
            <pc:docMk/>
            <pc:sldMk cId="2259967023" sldId="2076136379"/>
            <ac:picMk id="22" creationId="{CDA498D7-75C4-4FAA-A186-0BBB3D78D4AC}"/>
          </ac:picMkLst>
        </pc:picChg>
      </pc:sldChg>
      <pc:sldChg chg="addSp delSp modSp mod">
        <pc:chgData name="Bert Jansen" userId="60478ee6-b91e-4777-b5ab-ff75f809c97c" providerId="ADAL" clId="{E2259717-E3D8-442B-B8C3-FDBD77EE0753}" dt="2021-09-16T07:18:07.788" v="373" actId="14100"/>
        <pc:sldMkLst>
          <pc:docMk/>
          <pc:sldMk cId="1884761934" sldId="2076136381"/>
        </pc:sldMkLst>
        <pc:spChg chg="mod">
          <ac:chgData name="Bert Jansen" userId="60478ee6-b91e-4777-b5ab-ff75f809c97c" providerId="ADAL" clId="{E2259717-E3D8-442B-B8C3-FDBD77EE0753}" dt="2021-09-16T07:18:07.788" v="373" actId="14100"/>
          <ac:spMkLst>
            <pc:docMk/>
            <pc:sldMk cId="1884761934" sldId="2076136381"/>
            <ac:spMk id="4" creationId="{7F74DF9E-610A-4D17-B903-161EBF8E823C}"/>
          </ac:spMkLst>
        </pc:spChg>
        <pc:spChg chg="mod ord">
          <ac:chgData name="Bert Jansen" userId="60478ee6-b91e-4777-b5ab-ff75f809c97c" providerId="ADAL" clId="{E2259717-E3D8-442B-B8C3-FDBD77EE0753}" dt="2021-09-16T07:18:03.062" v="371" actId="166"/>
          <ac:spMkLst>
            <pc:docMk/>
            <pc:sldMk cId="1884761934" sldId="2076136381"/>
            <ac:spMk id="38" creationId="{57B24740-2702-48F7-9662-72DC62FDA166}"/>
          </ac:spMkLst>
        </pc:spChg>
        <pc:picChg chg="del">
          <ac:chgData name="Bert Jansen" userId="60478ee6-b91e-4777-b5ab-ff75f809c97c" providerId="ADAL" clId="{E2259717-E3D8-442B-B8C3-FDBD77EE0753}" dt="2021-09-16T07:17:51.306" v="367" actId="478"/>
          <ac:picMkLst>
            <pc:docMk/>
            <pc:sldMk cId="1884761934" sldId="2076136381"/>
            <ac:picMk id="5" creationId="{1F91DD3A-2EE9-4888-BBB5-6EE9DB40624A}"/>
          </ac:picMkLst>
        </pc:picChg>
        <pc:picChg chg="add mod">
          <ac:chgData name="Bert Jansen" userId="60478ee6-b91e-4777-b5ab-ff75f809c97c" providerId="ADAL" clId="{E2259717-E3D8-442B-B8C3-FDBD77EE0753}" dt="2021-09-16T07:17:55.171" v="368" actId="1076"/>
          <ac:picMkLst>
            <pc:docMk/>
            <pc:sldMk cId="1884761934" sldId="2076136381"/>
            <ac:picMk id="20" creationId="{3E7C98EF-4EA1-46B4-ACBC-BA2E2DFD2246}"/>
          </ac:picMkLst>
        </pc:picChg>
      </pc:sldChg>
    </pc:docChg>
  </pc:docChgLst>
  <pc:docChgLst>
    <pc:chgData name="David Warner" userId="S::david_dwarnerii.com#ext#@microsoft.onmicrosoft.com::acafcf14-4098-4a83-9425-e73571277a06" providerId="AD" clId="Web-{9A3B945B-5D44-4881-B191-A7242290E8A8}"/>
    <pc:docChg chg="modSld">
      <pc:chgData name="David Warner" userId="S::david_dwarnerii.com#ext#@microsoft.onmicrosoft.com::acafcf14-4098-4a83-9425-e73571277a06" providerId="AD" clId="Web-{9A3B945B-5D44-4881-B191-A7242290E8A8}" dt="2021-07-18T19:12:34.956" v="309"/>
      <pc:docMkLst>
        <pc:docMk/>
      </pc:docMkLst>
      <pc:sldChg chg="modSp">
        <pc:chgData name="David Warner" userId="S::david_dwarnerii.com#ext#@microsoft.onmicrosoft.com::acafcf14-4098-4a83-9425-e73571277a06" providerId="AD" clId="Web-{9A3B945B-5D44-4881-B191-A7242290E8A8}" dt="2021-07-18T18:57:16.811" v="20" actId="20577"/>
        <pc:sldMkLst>
          <pc:docMk/>
          <pc:sldMk cId="2967945684" sldId="277"/>
        </pc:sldMkLst>
        <pc:spChg chg="mod">
          <ac:chgData name="David Warner" userId="S::david_dwarnerii.com#ext#@microsoft.onmicrosoft.com::acafcf14-4098-4a83-9425-e73571277a06" providerId="AD" clId="Web-{9A3B945B-5D44-4881-B191-A7242290E8A8}" dt="2021-07-18T18:57:16.811" v="2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A3B945B-5D44-4881-B191-A7242290E8A8}" dt="2021-07-18T18:56:53.727" v="14" actId="20577"/>
        <pc:sldMkLst>
          <pc:docMk/>
          <pc:sldMk cId="287163252" sldId="1567"/>
        </pc:sldMkLst>
        <pc:spChg chg="mod">
          <ac:chgData name="David Warner" userId="S::david_dwarnerii.com#ext#@microsoft.onmicrosoft.com::acafcf14-4098-4a83-9425-e73571277a06" providerId="AD" clId="Web-{9A3B945B-5D44-4881-B191-A7242290E8A8}" dt="2021-07-18T18:56:53.727" v="14" actId="20577"/>
          <ac:spMkLst>
            <pc:docMk/>
            <pc:sldMk cId="287163252" sldId="1567"/>
            <ac:spMk id="4" creationId="{6D6A38F4-1DB0-4D3C-9D51-31CF9A1427E5}"/>
          </ac:spMkLst>
        </pc:spChg>
        <pc:spChg chg="mod">
          <ac:chgData name="David Warner" userId="S::david_dwarnerii.com#ext#@microsoft.onmicrosoft.com::acafcf14-4098-4a83-9425-e73571277a06" providerId="AD" clId="Web-{9A3B945B-5D44-4881-B191-A7242290E8A8}" dt="2021-07-18T18:56:48.007" v="1" actId="20577"/>
          <ac:spMkLst>
            <pc:docMk/>
            <pc:sldMk cId="287163252" sldId="1567"/>
            <ac:spMk id="8" creationId="{00000000-0000-0000-0000-000000000000}"/>
          </ac:spMkLst>
        </pc:spChg>
      </pc:sldChg>
      <pc:sldChg chg="addSp modSp">
        <pc:chgData name="David Warner" userId="S::david_dwarnerii.com#ext#@microsoft.onmicrosoft.com::acafcf14-4098-4a83-9425-e73571277a06" providerId="AD" clId="Web-{9A3B945B-5D44-4881-B191-A7242290E8A8}" dt="2021-07-18T19:07:18.310" v="130"/>
        <pc:sldMkLst>
          <pc:docMk/>
          <pc:sldMk cId="3158043784" sldId="2068"/>
        </pc:sldMkLst>
        <pc:spChg chg="mod">
          <ac:chgData name="David Warner" userId="S::david_dwarnerii.com#ext#@microsoft.onmicrosoft.com::acafcf14-4098-4a83-9425-e73571277a06" providerId="AD" clId="Web-{9A3B945B-5D44-4881-B191-A7242290E8A8}" dt="2021-07-18T19:04:22.266" v="121"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9A3B945B-5D44-4881-B191-A7242290E8A8}" dt="2021-07-18T19:05:12.067" v="127" actId="1076"/>
          <ac:picMkLst>
            <pc:docMk/>
            <pc:sldMk cId="3158043784" sldId="2068"/>
            <ac:picMk id="10" creationId="{264EF618-C2FB-4908-BE33-E4DF89DB992F}"/>
          </ac:picMkLst>
        </pc:picChg>
        <pc:picChg chg="add mod">
          <ac:chgData name="David Warner" userId="S::david_dwarnerii.com#ext#@microsoft.onmicrosoft.com::acafcf14-4098-4a83-9425-e73571277a06" providerId="AD" clId="Web-{9A3B945B-5D44-4881-B191-A7242290E8A8}" dt="2021-07-18T19:07:18.310" v="130"/>
          <ac:picMkLst>
            <pc:docMk/>
            <pc:sldMk cId="3158043784" sldId="2068"/>
            <ac:picMk id="11" creationId="{FD9C6DA4-75A9-49EA-8253-AB49EDE11CF2}"/>
          </ac:picMkLst>
        </pc:picChg>
        <pc:picChg chg="mod">
          <ac:chgData name="David Warner" userId="S::david_dwarnerii.com#ext#@microsoft.onmicrosoft.com::acafcf14-4098-4a83-9425-e73571277a06" providerId="AD" clId="Web-{9A3B945B-5D44-4881-B191-A7242290E8A8}" dt="2021-07-18T19:06:11.399" v="129"/>
          <ac:picMkLst>
            <pc:docMk/>
            <pc:sldMk cId="3158043784" sldId="2068"/>
            <ac:picMk id="1026" creationId="{9D6C3296-F7F8-4F74-A8FC-2188A442916E}"/>
          </ac:picMkLst>
        </pc:picChg>
      </pc:sldChg>
      <pc:sldChg chg="addSp modSp">
        <pc:chgData name="David Warner" userId="S::david_dwarnerii.com#ext#@microsoft.onmicrosoft.com::acafcf14-4098-4a83-9425-e73571277a06" providerId="AD" clId="Web-{9A3B945B-5D44-4881-B191-A7242290E8A8}" dt="2021-07-18T19:12:34.956" v="309"/>
        <pc:sldMkLst>
          <pc:docMk/>
          <pc:sldMk cId="1056590613" sldId="2076135999"/>
        </pc:sldMkLst>
        <pc:spChg chg="mod">
          <ac:chgData name="David Warner" userId="S::david_dwarnerii.com#ext#@microsoft.onmicrosoft.com::acafcf14-4098-4a83-9425-e73571277a06" providerId="AD" clId="Web-{9A3B945B-5D44-4881-B191-A7242290E8A8}" dt="2021-07-18T19:12:23.236" v="307"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9A3B945B-5D44-4881-B191-A7242290E8A8}" dt="2021-07-18T19:12:29.362" v="308"/>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9A3B945B-5D44-4881-B191-A7242290E8A8}" dt="2021-07-18T19:08:36.784" v="139" actId="1076"/>
          <ac:picMkLst>
            <pc:docMk/>
            <pc:sldMk cId="1056590613" sldId="2076135999"/>
            <ac:picMk id="4" creationId="{DBBEA286-4A9D-412C-888F-034EBBDD6E1A}"/>
          </ac:picMkLst>
        </pc:picChg>
        <pc:picChg chg="add mod">
          <ac:chgData name="David Warner" userId="S::david_dwarnerii.com#ext#@microsoft.onmicrosoft.com::acafcf14-4098-4a83-9425-e73571277a06" providerId="AD" clId="Web-{9A3B945B-5D44-4881-B191-A7242290E8A8}" dt="2021-07-18T19:12:34.956" v="309"/>
          <ac:picMkLst>
            <pc:docMk/>
            <pc:sldMk cId="1056590613" sldId="2076135999"/>
            <ac:picMk id="6" creationId="{12C6A487-9C23-4FC2-8C18-F9E5037FCBD8}"/>
          </ac:picMkLst>
        </pc:picChg>
      </pc:sldChg>
    </pc:docChg>
  </pc:docChgLst>
  <pc:docChgLst>
    <pc:chgData name="Gautam Sheth" userId="S::gautam.sheth_valointranet.com#ext#@microsoft.onmicrosoft.com::97082ee2-311e-48ee-9eb5-5105b8086c9e" providerId="AD" clId="Web-{A9D407BB-7A51-4219-9E35-D04D89395C4E}"/>
    <pc:docChg chg="modSld">
      <pc:chgData name="Gautam Sheth" userId="S::gautam.sheth_valointranet.com#ext#@microsoft.onmicrosoft.com::97082ee2-311e-48ee-9eb5-5105b8086c9e" providerId="AD" clId="Web-{A9D407BB-7A51-4219-9E35-D04D89395C4E}" dt="2022-04-27T19:10:15.642" v="381" actId="20577"/>
      <pc:docMkLst>
        <pc:docMk/>
      </pc:docMkLst>
      <pc:sldChg chg="delSp modSp">
        <pc:chgData name="Gautam Sheth" userId="S::gautam.sheth_valointranet.com#ext#@microsoft.onmicrosoft.com::97082ee2-311e-48ee-9eb5-5105b8086c9e" providerId="AD" clId="Web-{A9D407BB-7A51-4219-9E35-D04D89395C4E}" dt="2022-04-27T19:10:15.642" v="381" actId="20577"/>
        <pc:sldMkLst>
          <pc:docMk/>
          <pc:sldMk cId="1884761934" sldId="2076136381"/>
        </pc:sldMkLst>
        <pc:spChg chg="del mod">
          <ac:chgData name="Gautam Sheth" userId="S::gautam.sheth_valointranet.com#ext#@microsoft.onmicrosoft.com::97082ee2-311e-48ee-9eb5-5105b8086c9e" providerId="AD" clId="Web-{A9D407BB-7A51-4219-9E35-D04D89395C4E}" dt="2022-04-27T18:59:53.792" v="3"/>
          <ac:spMkLst>
            <pc:docMk/>
            <pc:sldMk cId="1884761934" sldId="2076136381"/>
            <ac:spMk id="4" creationId="{3083E575-E330-13B9-3300-0446CBF619FB}"/>
          </ac:spMkLst>
        </pc:spChg>
        <pc:spChg chg="mod">
          <ac:chgData name="Gautam Sheth" userId="S::gautam.sheth_valointranet.com#ext#@microsoft.onmicrosoft.com::97082ee2-311e-48ee-9eb5-5105b8086c9e" providerId="AD" clId="Web-{A9D407BB-7A51-4219-9E35-D04D89395C4E}" dt="2022-04-27T19:10:11.283" v="377"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A9D407BB-7A51-4219-9E35-D04D89395C4E}" dt="2022-04-27T19:10:15.642" v="381"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774238C2-D8D4-4586-A0D5-7F9DAA9AD09B}"/>
    <pc:docChg chg="modSld">
      <pc:chgData name="David Warner" userId="S::david_dwarnerii.com#ext#@microsoft.onmicrosoft.com::acafcf14-4098-4a83-9425-e73571277a06" providerId="AD" clId="Web-{774238C2-D8D4-4586-A0D5-7F9DAA9AD09B}" dt="2021-12-23T14:06:03.705" v="0"/>
      <pc:docMkLst>
        <pc:docMk/>
      </pc:docMkLst>
      <pc:sldChg chg="delSp">
        <pc:chgData name="David Warner" userId="S::david_dwarnerii.com#ext#@microsoft.onmicrosoft.com::acafcf14-4098-4a83-9425-e73571277a06" providerId="AD" clId="Web-{774238C2-D8D4-4586-A0D5-7F9DAA9AD09B}" dt="2021-12-23T14:06:03.705" v="0"/>
        <pc:sldMkLst>
          <pc:docMk/>
          <pc:sldMk cId="1601799563" sldId="2134805597"/>
        </pc:sldMkLst>
        <pc:spChg chg="del">
          <ac:chgData name="David Warner" userId="S::david_dwarnerii.com#ext#@microsoft.onmicrosoft.com::acafcf14-4098-4a83-9425-e73571277a06" providerId="AD" clId="Web-{774238C2-D8D4-4586-A0D5-7F9DAA9AD09B}" dt="2021-12-23T14:06:03.705" v="0"/>
          <ac:spMkLst>
            <pc:docMk/>
            <pc:sldMk cId="1601799563" sldId="2134805597"/>
            <ac:spMk id="4" creationId="{FB38A385-B1E7-4819-B592-51F9358931A1}"/>
          </ac:spMkLst>
        </pc:spChg>
      </pc:sldChg>
    </pc:docChg>
  </pc:docChgLst>
  <pc:docChgLst>
    <pc:chgData name="Vesa Juvonen" userId="c7243be1-99a3-4752-ab2a-0cf698cf8236" providerId="ADAL" clId="{A72BEF99-3B46-4CC8-BF6B-30A07A1EDCAB}"/>
    <pc:docChg chg="undo custSel modSld">
      <pc:chgData name="Vesa Juvonen" userId="c7243be1-99a3-4752-ab2a-0cf698cf8236" providerId="ADAL" clId="{A72BEF99-3B46-4CC8-BF6B-30A07A1EDCAB}" dt="2022-03-03T13:32:16.025" v="33" actId="207"/>
      <pc:docMkLst>
        <pc:docMk/>
      </pc:docMkLst>
      <pc:sldChg chg="modSp mod">
        <pc:chgData name="Vesa Juvonen" userId="c7243be1-99a3-4752-ab2a-0cf698cf8236" providerId="ADAL" clId="{A72BEF99-3B46-4CC8-BF6B-30A07A1EDCAB}" dt="2022-03-03T13:29:33.409" v="4" actId="20577"/>
        <pc:sldMkLst>
          <pc:docMk/>
          <pc:sldMk cId="3158043784" sldId="2068"/>
        </pc:sldMkLst>
        <pc:spChg chg="mod">
          <ac:chgData name="Vesa Juvonen" userId="c7243be1-99a3-4752-ab2a-0cf698cf8236" providerId="ADAL" clId="{A72BEF99-3B46-4CC8-BF6B-30A07A1EDCAB}" dt="2022-03-03T13:29:33.409" v="4" actId="20577"/>
          <ac:spMkLst>
            <pc:docMk/>
            <pc:sldMk cId="3158043784" sldId="2068"/>
            <ac:spMk id="8" creationId="{00000000-0000-0000-0000-000000000000}"/>
          </ac:spMkLst>
        </pc:spChg>
      </pc:sldChg>
      <pc:sldChg chg="modSp mod">
        <pc:chgData name="Vesa Juvonen" userId="c7243be1-99a3-4752-ab2a-0cf698cf8236" providerId="ADAL" clId="{A72BEF99-3B46-4CC8-BF6B-30A07A1EDCAB}" dt="2022-03-03T13:31:04.923" v="13" actId="207"/>
        <pc:sldMkLst>
          <pc:docMk/>
          <pc:sldMk cId="1601799563" sldId="2134805597"/>
        </pc:sldMkLst>
        <pc:spChg chg="mod">
          <ac:chgData name="Vesa Juvonen" userId="c7243be1-99a3-4752-ab2a-0cf698cf8236" providerId="ADAL" clId="{A72BEF99-3B46-4CC8-BF6B-30A07A1EDCAB}" dt="2022-03-03T13:31:04.923" v="13" actId="207"/>
          <ac:spMkLst>
            <pc:docMk/>
            <pc:sldMk cId="1601799563" sldId="2134805597"/>
            <ac:spMk id="20" creationId="{1206158D-D07C-43DA-AEE0-BC11893C45C1}"/>
          </ac:spMkLst>
        </pc:spChg>
        <pc:spChg chg="mod">
          <ac:chgData name="Vesa Juvonen" userId="c7243be1-99a3-4752-ab2a-0cf698cf8236" providerId="ADAL" clId="{A72BEF99-3B46-4CC8-BF6B-30A07A1EDCAB}" dt="2022-03-03T13:30:51.926" v="10" actId="1076"/>
          <ac:spMkLst>
            <pc:docMk/>
            <pc:sldMk cId="1601799563" sldId="2134805597"/>
            <ac:spMk id="23" creationId="{A50551D3-A57C-4E1C-AC8A-200C3E60C918}"/>
          </ac:spMkLst>
        </pc:spChg>
        <pc:spChg chg="mod">
          <ac:chgData name="Vesa Juvonen" userId="c7243be1-99a3-4752-ab2a-0cf698cf8236" providerId="ADAL" clId="{A72BEF99-3B46-4CC8-BF6B-30A07A1EDCAB}" dt="2022-03-03T13:30:48.180" v="8" actId="207"/>
          <ac:spMkLst>
            <pc:docMk/>
            <pc:sldMk cId="1601799563" sldId="2134805597"/>
            <ac:spMk id="36" creationId="{56D73790-2311-4283-8452-924FD514C399}"/>
          </ac:spMkLst>
        </pc:spChg>
      </pc:sldChg>
      <pc:sldChg chg="addSp delSp modSp mod">
        <pc:chgData name="Vesa Juvonen" userId="c7243be1-99a3-4752-ab2a-0cf698cf8236" providerId="ADAL" clId="{A72BEF99-3B46-4CC8-BF6B-30A07A1EDCAB}" dt="2022-03-03T13:31:57.432" v="32" actId="207"/>
        <pc:sldMkLst>
          <pc:docMk/>
          <pc:sldMk cId="2225302410" sldId="2134805599"/>
        </pc:sldMkLst>
        <pc:spChg chg="add mod">
          <ac:chgData name="Vesa Juvonen" userId="c7243be1-99a3-4752-ab2a-0cf698cf8236" providerId="ADAL" clId="{A72BEF99-3B46-4CC8-BF6B-30A07A1EDCAB}" dt="2022-03-03T13:31:57.432" v="32" actId="207"/>
          <ac:spMkLst>
            <pc:docMk/>
            <pc:sldMk cId="2225302410" sldId="2134805599"/>
            <ac:spMk id="9" creationId="{C7736498-3671-4F22-AB9E-E235C02DF17C}"/>
          </ac:spMkLst>
        </pc:spChg>
        <pc:spChg chg="mod">
          <ac:chgData name="Vesa Juvonen" userId="c7243be1-99a3-4752-ab2a-0cf698cf8236" providerId="ADAL" clId="{A72BEF99-3B46-4CC8-BF6B-30A07A1EDCAB}" dt="2022-03-03T13:31:11.709" v="16" actId="21"/>
          <ac:spMkLst>
            <pc:docMk/>
            <pc:sldMk cId="2225302410" sldId="2134805599"/>
            <ac:spMk id="11" creationId="{B571AD0C-3126-4280-A183-60F644787939}"/>
          </ac:spMkLst>
        </pc:spChg>
        <pc:spChg chg="add del mod">
          <ac:chgData name="Vesa Juvonen" userId="c7243be1-99a3-4752-ab2a-0cf698cf8236" providerId="ADAL" clId="{A72BEF99-3B46-4CC8-BF6B-30A07A1EDCAB}" dt="2022-03-03T13:31:16.887" v="21"/>
          <ac:spMkLst>
            <pc:docMk/>
            <pc:sldMk cId="2225302410" sldId="2134805599"/>
            <ac:spMk id="13" creationId="{DDAC9D83-CD3A-493A-BA55-3981D6DF7549}"/>
          </ac:spMkLst>
        </pc:spChg>
      </pc:sldChg>
      <pc:sldChg chg="modSp mod">
        <pc:chgData name="Vesa Juvonen" userId="c7243be1-99a3-4752-ab2a-0cf698cf8236" providerId="ADAL" clId="{A72BEF99-3B46-4CC8-BF6B-30A07A1EDCAB}" dt="2022-03-03T13:32:16.025" v="33" actId="207"/>
        <pc:sldMkLst>
          <pc:docMk/>
          <pc:sldMk cId="2775546260" sldId="2134805600"/>
        </pc:sldMkLst>
        <pc:spChg chg="mod">
          <ac:chgData name="Vesa Juvonen" userId="c7243be1-99a3-4752-ab2a-0cf698cf8236" providerId="ADAL" clId="{A72BEF99-3B46-4CC8-BF6B-30A07A1EDCAB}" dt="2022-03-03T13:32:16.025" v="33" actId="207"/>
          <ac:spMkLst>
            <pc:docMk/>
            <pc:sldMk cId="2775546260" sldId="2134805600"/>
            <ac:spMk id="7" creationId="{6F939F32-4E37-4CA3-B710-00610E5E59D3}"/>
          </ac:spMkLst>
        </pc:spChg>
      </pc:sldChg>
    </pc:docChg>
  </pc:docChgLst>
  <pc:docChgLst>
    <pc:chgData name="David Warner" userId="S::davidwarner@microsoft.com::51ffa14d-fdfd-4571-a787-ad4b3bb92711" providerId="AD" clId="Web-{668B5E94-1527-4FB0-BDF4-2A7692A98DD9}"/>
    <pc:docChg chg="modSld">
      <pc:chgData name="David Warner" userId="S::davidwarner@microsoft.com::51ffa14d-fdfd-4571-a787-ad4b3bb92711" providerId="AD" clId="Web-{668B5E94-1527-4FB0-BDF4-2A7692A98DD9}" dt="2022-04-13T14:20:07.676" v="5" actId="1076"/>
      <pc:docMkLst>
        <pc:docMk/>
      </pc:docMkLst>
      <pc:sldChg chg="delSp modSp">
        <pc:chgData name="David Warner" userId="S::davidwarner@microsoft.com::51ffa14d-fdfd-4571-a787-ad4b3bb92711" providerId="AD" clId="Web-{668B5E94-1527-4FB0-BDF4-2A7692A98DD9}" dt="2022-04-13T14:20:07.676" v="5" actId="1076"/>
        <pc:sldMkLst>
          <pc:docMk/>
          <pc:sldMk cId="1056590613" sldId="2076135999"/>
        </pc:sldMkLst>
        <pc:spChg chg="mod">
          <ac:chgData name="David Warner" userId="S::davidwarner@microsoft.com::51ffa14d-fdfd-4571-a787-ad4b3bb92711" providerId="AD" clId="Web-{668B5E94-1527-4FB0-BDF4-2A7692A98DD9}" dt="2022-04-13T14:20:00.910" v="1" actId="20577"/>
          <ac:spMkLst>
            <pc:docMk/>
            <pc:sldMk cId="1056590613" sldId="2076135999"/>
            <ac:spMk id="10" creationId="{2F9D74B7-8175-43F4-B9E3-807C4AE2FA45}"/>
          </ac:spMkLst>
        </pc:spChg>
        <pc:picChg chg="del">
          <ac:chgData name="David Warner" userId="S::davidwarner@microsoft.com::51ffa14d-fdfd-4571-a787-ad4b3bb92711" providerId="AD" clId="Web-{668B5E94-1527-4FB0-BDF4-2A7692A98DD9}" dt="2022-04-13T14:20:03.050" v="3"/>
          <ac:picMkLst>
            <pc:docMk/>
            <pc:sldMk cId="1056590613" sldId="2076135999"/>
            <ac:picMk id="3" creationId="{78CEE346-902C-4BE7-98A0-8D9613A8201E}"/>
          </ac:picMkLst>
        </pc:picChg>
        <pc:picChg chg="mod">
          <ac:chgData name="David Warner" userId="S::davidwarner@microsoft.com::51ffa14d-fdfd-4571-a787-ad4b3bb92711" providerId="AD" clId="Web-{668B5E94-1527-4FB0-BDF4-2A7692A98DD9}" dt="2022-04-13T14:20:07.676" v="5" actId="1076"/>
          <ac:picMkLst>
            <pc:docMk/>
            <pc:sldMk cId="1056590613" sldId="2076135999"/>
            <ac:picMk id="8" creationId="{CF855FB9-ACF4-4E5B-BB62-3566630F97FC}"/>
          </ac:picMkLst>
        </pc:picChg>
        <pc:picChg chg="mod">
          <ac:chgData name="David Warner" userId="S::davidwarner@microsoft.com::51ffa14d-fdfd-4571-a787-ad4b3bb92711" providerId="AD" clId="Web-{668B5E94-1527-4FB0-BDF4-2A7692A98DD9}" dt="2022-04-13T14:20:05.004" v="4" actId="1076"/>
          <ac:picMkLst>
            <pc:docMk/>
            <pc:sldMk cId="1056590613" sldId="2076135999"/>
            <ac:picMk id="11" creationId="{F32672BB-38B9-4A56-B672-660090C0BC2E}"/>
          </ac:picMkLst>
        </pc:picChg>
        <pc:picChg chg="del">
          <ac:chgData name="David Warner" userId="S::davidwarner@microsoft.com::51ffa14d-fdfd-4571-a787-ad4b3bb92711" providerId="AD" clId="Web-{668B5E94-1527-4FB0-BDF4-2A7692A98DD9}" dt="2022-04-13T14:20:02.472" v="2"/>
          <ac:picMkLst>
            <pc:docMk/>
            <pc:sldMk cId="1056590613" sldId="2076135999"/>
            <ac:picMk id="12" creationId="{2D57A80F-648B-2E63-F2CF-278006BBDC83}"/>
          </ac:picMkLst>
        </pc:picChg>
      </pc:sldChg>
      <pc:sldChg chg="delSp">
        <pc:chgData name="David Warner" userId="S::davidwarner@microsoft.com::51ffa14d-fdfd-4571-a787-ad4b3bb92711" providerId="AD" clId="Web-{668B5E94-1527-4FB0-BDF4-2A7692A98DD9}" dt="2022-04-13T14:19:51.535" v="0"/>
        <pc:sldMkLst>
          <pc:docMk/>
          <pc:sldMk cId="4070501225" sldId="2076136392"/>
        </pc:sldMkLst>
        <pc:spChg chg="del">
          <ac:chgData name="David Warner" userId="S::davidwarner@microsoft.com::51ffa14d-fdfd-4571-a787-ad4b3bb92711" providerId="AD" clId="Web-{668B5E94-1527-4FB0-BDF4-2A7692A98DD9}" dt="2022-04-13T14:19:51.535" v="0"/>
          <ac:spMkLst>
            <pc:docMk/>
            <pc:sldMk cId="4070501225" sldId="2076136392"/>
            <ac:spMk id="2" creationId="{8D24D7EA-D753-7111-ECF3-F2D243735A5B}"/>
          </ac:spMkLst>
        </pc:spChg>
      </pc:sldChg>
    </pc:docChg>
  </pc:docChgLst>
  <pc:docChgLst>
    <pc:chgData name="David Warner" userId="S::david_dwarnerii.com#ext#@microsoft.onmicrosoft.com::acafcf14-4098-4a83-9425-e73571277a06" providerId="AD" clId="Web-{A58F92E1-916F-44A3-B057-0CC46D13B458}"/>
    <pc:docChg chg="modSld">
      <pc:chgData name="David Warner" userId="S::david_dwarnerii.com#ext#@microsoft.onmicrosoft.com::acafcf14-4098-4a83-9425-e73571277a06" providerId="AD" clId="Web-{A58F92E1-916F-44A3-B057-0CC46D13B458}" dt="2022-01-25T15:48:55.888" v="74" actId="20577"/>
      <pc:docMkLst>
        <pc:docMk/>
      </pc:docMkLst>
      <pc:sldChg chg="modSp">
        <pc:chgData name="David Warner" userId="S::david_dwarnerii.com#ext#@microsoft.onmicrosoft.com::acafcf14-4098-4a83-9425-e73571277a06" providerId="AD" clId="Web-{A58F92E1-916F-44A3-B057-0CC46D13B458}" dt="2022-01-25T15:48:18.417" v="40" actId="20577"/>
        <pc:sldMkLst>
          <pc:docMk/>
          <pc:sldMk cId="3158043784" sldId="2068"/>
        </pc:sldMkLst>
        <pc:spChg chg="mod">
          <ac:chgData name="David Warner" userId="S::david_dwarnerii.com#ext#@microsoft.onmicrosoft.com::acafcf14-4098-4a83-9425-e73571277a06" providerId="AD" clId="Web-{A58F92E1-916F-44A3-B057-0CC46D13B458}" dt="2022-01-25T15:48:18.417" v="40"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A58F92E1-916F-44A3-B057-0CC46D13B458}" dt="2022-01-25T15:48:55.888" v="74" actId="20577"/>
        <pc:sldMkLst>
          <pc:docMk/>
          <pc:sldMk cId="1056590613" sldId="2076135999"/>
        </pc:sldMkLst>
        <pc:spChg chg="mod">
          <ac:chgData name="David Warner" userId="S::david_dwarnerii.com#ext#@microsoft.onmicrosoft.com::acafcf14-4098-4a83-9425-e73571277a06" providerId="AD" clId="Web-{A58F92E1-916F-44A3-B057-0CC46D13B458}" dt="2022-01-25T15:48:55.888" v="74"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A781E990-479F-4620-88A9-C948F135C206}"/>
    <pc:docChg chg="modSld">
      <pc:chgData name="David Warner" userId="S::david_dwarnerii.com#ext#@microsoft.onmicrosoft.com::acafcf14-4098-4a83-9425-e73571277a06" providerId="AD" clId="Web-{A781E990-479F-4620-88A9-C948F135C206}" dt="2022-03-16T18:56:47.884" v="195" actId="1076"/>
      <pc:docMkLst>
        <pc:docMk/>
      </pc:docMkLst>
      <pc:sldChg chg="delSp modSp">
        <pc:chgData name="David Warner" userId="S::david_dwarnerii.com#ext#@microsoft.onmicrosoft.com::acafcf14-4098-4a83-9425-e73571277a06" providerId="AD" clId="Web-{A781E990-479F-4620-88A9-C948F135C206}" dt="2022-03-16T18:07:06.734" v="42" actId="20577"/>
        <pc:sldMkLst>
          <pc:docMk/>
          <pc:sldMk cId="357588276" sldId="2076136388"/>
        </pc:sldMkLst>
        <pc:spChg chg="del">
          <ac:chgData name="David Warner" userId="S::david_dwarnerii.com#ext#@microsoft.onmicrosoft.com::acafcf14-4098-4a83-9425-e73571277a06" providerId="AD" clId="Web-{A781E990-479F-4620-88A9-C948F135C206}" dt="2022-03-16T18:05:58.417" v="3"/>
          <ac:spMkLst>
            <pc:docMk/>
            <pc:sldMk cId="357588276" sldId="2076136388"/>
            <ac:spMk id="2" creationId="{DE69AF67-C7CA-4CDB-AD11-0B4AF5646219}"/>
          </ac:spMkLst>
        </pc:spChg>
        <pc:spChg chg="del">
          <ac:chgData name="David Warner" userId="S::david_dwarnerii.com#ext#@microsoft.onmicrosoft.com::acafcf14-4098-4a83-9425-e73571277a06" providerId="AD" clId="Web-{A781E990-479F-4620-88A9-C948F135C206}" dt="2022-03-16T18:05:54.885" v="0"/>
          <ac:spMkLst>
            <pc:docMk/>
            <pc:sldMk cId="357588276" sldId="2076136388"/>
            <ac:spMk id="4" creationId="{85D56DF1-68E6-4E89-AF87-817D482F7E35}"/>
          </ac:spMkLst>
        </pc:spChg>
        <pc:spChg chg="del mod">
          <ac:chgData name="David Warner" userId="S::david_dwarnerii.com#ext#@microsoft.onmicrosoft.com::acafcf14-4098-4a83-9425-e73571277a06" providerId="AD" clId="Web-{A781E990-479F-4620-88A9-C948F135C206}" dt="2022-03-16T18:05:59.214" v="4"/>
          <ac:spMkLst>
            <pc:docMk/>
            <pc:sldMk cId="357588276" sldId="2076136388"/>
            <ac:spMk id="11" creationId="{76ABB3D4-54E7-4D17-BCC9-FD6B31E53151}"/>
          </ac:spMkLst>
        </pc:spChg>
        <pc:spChg chg="mod">
          <ac:chgData name="David Warner" userId="S::david_dwarnerii.com#ext#@microsoft.onmicrosoft.com::acafcf14-4098-4a83-9425-e73571277a06" providerId="AD" clId="Web-{A781E990-479F-4620-88A9-C948F135C206}" dt="2022-03-16T18:07:06.734" v="42" actId="20577"/>
          <ac:spMkLst>
            <pc:docMk/>
            <pc:sldMk cId="357588276" sldId="2076136388"/>
            <ac:spMk id="13" creationId="{B8CC793B-C9E8-407C-A4A0-87D6E5167077}"/>
          </ac:spMkLst>
        </pc:spChg>
      </pc:sldChg>
      <pc:sldChg chg="addSp delSp modSp">
        <pc:chgData name="David Warner" userId="S::david_dwarnerii.com#ext#@microsoft.onmicrosoft.com::acafcf14-4098-4a83-9425-e73571277a06" providerId="AD" clId="Web-{A781E990-479F-4620-88A9-C948F135C206}" dt="2022-03-16T18:56:47.884" v="195" actId="1076"/>
        <pc:sldMkLst>
          <pc:docMk/>
          <pc:sldMk cId="2225302410" sldId="2134805599"/>
        </pc:sldMkLst>
        <pc:spChg chg="del mod">
          <ac:chgData name="David Warner" userId="S::david_dwarnerii.com#ext#@microsoft.onmicrosoft.com::acafcf14-4098-4a83-9425-e73571277a06" providerId="AD" clId="Web-{A781E990-479F-4620-88A9-C948F135C206}" dt="2022-03-16T18:46:35.348" v="97"/>
          <ac:spMkLst>
            <pc:docMk/>
            <pc:sldMk cId="2225302410" sldId="2134805599"/>
            <ac:spMk id="6" creationId="{138347FC-D61A-402C-9486-4CD8FCB5EF69}"/>
          </ac:spMkLst>
        </pc:spChg>
        <pc:spChg chg="mod">
          <ac:chgData name="David Warner" userId="S::david_dwarnerii.com#ext#@microsoft.onmicrosoft.com::acafcf14-4098-4a83-9425-e73571277a06" providerId="AD" clId="Web-{A781E990-479F-4620-88A9-C948F135C206}" dt="2022-03-16T18:46:34.223" v="96" actId="1076"/>
          <ac:spMkLst>
            <pc:docMk/>
            <pc:sldMk cId="2225302410" sldId="2134805599"/>
            <ac:spMk id="9" creationId="{C7736498-3671-4F22-AB9E-E235C02DF17C}"/>
          </ac:spMkLst>
        </pc:spChg>
        <pc:spChg chg="mod">
          <ac:chgData name="David Warner" userId="S::david_dwarnerii.com#ext#@microsoft.onmicrosoft.com::acafcf14-4098-4a83-9425-e73571277a06" providerId="AD" clId="Web-{A781E990-479F-4620-88A9-C948F135C206}" dt="2022-03-16T18:53:49.889" v="188"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A781E990-479F-4620-88A9-C948F135C206}" dt="2022-03-16T18:56:47.884" v="195"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A781E990-479F-4620-88A9-C948F135C206}" dt="2022-03-16T18:56:47.868" v="194" actId="1076"/>
          <ac:picMkLst>
            <pc:docMk/>
            <pc:sldMk cId="2225302410" sldId="2134805599"/>
            <ac:picMk id="12" creationId="{99DC6AFF-2E68-4532-BC8B-601B9F155051}"/>
          </ac:picMkLst>
        </pc:picChg>
        <pc:picChg chg="add mod">
          <ac:chgData name="David Warner" userId="S::david_dwarnerii.com#ext#@microsoft.onmicrosoft.com::acafcf14-4098-4a83-9425-e73571277a06" providerId="AD" clId="Web-{A781E990-479F-4620-88A9-C948F135C206}" dt="2022-03-16T18:46:43.114" v="99" actId="1076"/>
          <ac:picMkLst>
            <pc:docMk/>
            <pc:sldMk cId="2225302410" sldId="2134805599"/>
            <ac:picMk id="14" creationId="{324A18F9-93FB-45DE-95F2-62D9FFE28335}"/>
          </ac:picMkLst>
        </pc:picChg>
        <pc:picChg chg="add mod">
          <ac:chgData name="David Warner" userId="S::david_dwarnerii.com#ext#@microsoft.onmicrosoft.com::acafcf14-4098-4a83-9425-e73571277a06" providerId="AD" clId="Web-{A781E990-479F-4620-88A9-C948F135C206}" dt="2022-03-16T18:46:46.036" v="101" actId="1076"/>
          <ac:picMkLst>
            <pc:docMk/>
            <pc:sldMk cId="2225302410" sldId="2134805599"/>
            <ac:picMk id="15" creationId="{CB945E69-DF57-4844-A1C3-6895ABD54232}"/>
          </ac:picMkLst>
        </pc:picChg>
        <pc:picChg chg="mod">
          <ac:chgData name="David Warner" userId="S::david_dwarnerii.com#ext#@microsoft.onmicrosoft.com::acafcf14-4098-4a83-9425-e73571277a06" providerId="AD" clId="Web-{A781E990-479F-4620-88A9-C948F135C206}" dt="2022-03-16T18:45:24.094" v="68" actId="1076"/>
          <ac:picMkLst>
            <pc:docMk/>
            <pc:sldMk cId="2225302410" sldId="2134805599"/>
            <ac:picMk id="16" creationId="{EE74F255-B9A4-4F64-8BE8-C676CD2FEEAD}"/>
          </ac:picMkLst>
        </pc:picChg>
        <pc:picChg chg="add mod">
          <ac:chgData name="David Warner" userId="S::david_dwarnerii.com#ext#@microsoft.onmicrosoft.com::acafcf14-4098-4a83-9425-e73571277a06" providerId="AD" clId="Web-{A781E990-479F-4620-88A9-C948F135C206}" dt="2022-03-16T18:50:09.048" v="170" actId="1076"/>
          <ac:picMkLst>
            <pc:docMk/>
            <pc:sldMk cId="2225302410" sldId="2134805599"/>
            <ac:picMk id="17" creationId="{D1606CA7-6019-49C8-993D-A92D1B3B727E}"/>
          </ac:picMkLst>
        </pc:picChg>
        <pc:picChg chg="add mod">
          <ac:chgData name="David Warner" userId="S::david_dwarnerii.com#ext#@microsoft.onmicrosoft.com::acafcf14-4098-4a83-9425-e73571277a06" providerId="AD" clId="Web-{A781E990-479F-4620-88A9-C948F135C206}" dt="2022-03-16T18:56:03.694" v="193" actId="1076"/>
          <ac:picMkLst>
            <pc:docMk/>
            <pc:sldMk cId="2225302410" sldId="2134805599"/>
            <ac:picMk id="18" creationId="{DBF4879F-6D64-4DF6-887C-9DC67F4F5E48}"/>
          </ac:picMkLst>
        </pc:picChg>
        <pc:picChg chg="mod">
          <ac:chgData name="David Warner" userId="S::david_dwarnerii.com#ext#@microsoft.onmicrosoft.com::acafcf14-4098-4a83-9425-e73571277a06" providerId="AD" clId="Web-{A781E990-479F-4620-88A9-C948F135C206}" dt="2022-03-16T18:48:38.167" v="123" actId="1076"/>
          <ac:picMkLst>
            <pc:docMk/>
            <pc:sldMk cId="2225302410" sldId="2134805599"/>
            <ac:picMk id="19" creationId="{416758A2-541B-465E-AED2-E6037DEF47B5}"/>
          </ac:picMkLst>
        </pc:picChg>
      </pc:sldChg>
    </pc:docChg>
  </pc:docChgLst>
  <pc:docChgLst>
    <pc:chgData name="Beth Pan" userId="S::xupa@microsoft.com::9b3f1660-e87e-453f-b97d-b091d50f56b8" providerId="AD" clId="Web-{288A2343-760B-7F56-2C5D-CB8CB00D02BF}"/>
    <pc:docChg chg="modSld">
      <pc:chgData name="Beth Pan" userId="S::xupa@microsoft.com::9b3f1660-e87e-453f-b97d-b091d50f56b8" providerId="AD" clId="Web-{288A2343-760B-7F56-2C5D-CB8CB00D02BF}" dt="2021-09-01T18:08:42.097" v="190" actId="20577"/>
      <pc:docMkLst>
        <pc:docMk/>
      </pc:docMkLst>
      <pc:sldChg chg="delSp modSp">
        <pc:chgData name="Beth Pan" userId="S::xupa@microsoft.com::9b3f1660-e87e-453f-b97d-b091d50f56b8" providerId="AD" clId="Web-{288A2343-760B-7F56-2C5D-CB8CB00D02BF}" dt="2021-09-01T18:08:42.097" v="190" actId="20577"/>
        <pc:sldMkLst>
          <pc:docMk/>
          <pc:sldMk cId="4070501225" sldId="2076136392"/>
        </pc:sldMkLst>
        <pc:spChg chg="mod">
          <ac:chgData name="Beth Pan" userId="S::xupa@microsoft.com::9b3f1660-e87e-453f-b97d-b091d50f56b8" providerId="AD" clId="Web-{288A2343-760B-7F56-2C5D-CB8CB00D02BF}" dt="2021-09-01T18:08:42.097" v="190" actId="20577"/>
          <ac:spMkLst>
            <pc:docMk/>
            <pc:sldMk cId="4070501225" sldId="2076136392"/>
            <ac:spMk id="6" creationId="{1DDAF7D9-4FBB-BF41-BE8F-9D98E035D8FF}"/>
          </ac:spMkLst>
        </pc:spChg>
        <pc:spChg chg="del">
          <ac:chgData name="Beth Pan" userId="S::xupa@microsoft.com::9b3f1660-e87e-453f-b97d-b091d50f56b8" providerId="AD" clId="Web-{288A2343-760B-7F56-2C5D-CB8CB00D02BF}" dt="2021-09-01T18:03:31.859" v="0"/>
          <ac:spMkLst>
            <pc:docMk/>
            <pc:sldMk cId="4070501225" sldId="2076136392"/>
            <ac:spMk id="20" creationId="{16E22EB5-9F01-448A-B471-164AAD324F88}"/>
          </ac:spMkLst>
        </pc:spChg>
      </pc:sldChg>
    </pc:docChg>
  </pc:docChgLst>
  <pc:docChgLst>
    <pc:chgData name="Erwin van Hunen" userId="S::erwin_valointranet.com#ext#@microsoft.onmicrosoft.com::9b54964f-4ebe-4289-a952-fa09f5f26e1b" providerId="AD" clId="Web-{38E7B489-0237-4692-94C0-38DAA5A027B4}"/>
    <pc:docChg chg="modSld">
      <pc:chgData name="Erwin van Hunen" userId="S::erwin_valointranet.com#ext#@microsoft.onmicrosoft.com::9b54964f-4ebe-4289-a952-fa09f5f26e1b" providerId="AD" clId="Web-{38E7B489-0237-4692-94C0-38DAA5A027B4}" dt="2021-07-08T10:39:50.095" v="3" actId="20577"/>
      <pc:docMkLst>
        <pc:docMk/>
      </pc:docMkLst>
      <pc:sldChg chg="modSp">
        <pc:chgData name="Erwin van Hunen" userId="S::erwin_valointranet.com#ext#@microsoft.onmicrosoft.com::9b54964f-4ebe-4289-a952-fa09f5f26e1b" providerId="AD" clId="Web-{38E7B489-0237-4692-94C0-38DAA5A027B4}" dt="2021-07-08T10:39:50.095" v="3" actId="20577"/>
        <pc:sldMkLst>
          <pc:docMk/>
          <pc:sldMk cId="1884761934" sldId="2076136381"/>
        </pc:sldMkLst>
        <pc:spChg chg="mod">
          <ac:chgData name="Erwin van Hunen" userId="S::erwin_valointranet.com#ext#@microsoft.onmicrosoft.com::9b54964f-4ebe-4289-a952-fa09f5f26e1b" providerId="AD" clId="Web-{38E7B489-0237-4692-94C0-38DAA5A027B4}" dt="2021-07-08T10:39:50.095" v="3" actId="20577"/>
          <ac:spMkLst>
            <pc:docMk/>
            <pc:sldMk cId="1884761934" sldId="2076136381"/>
            <ac:spMk id="81" creationId="{1245D908-BDE2-4087-82F6-3DBC148662F5}"/>
          </ac:spMkLst>
        </pc:spChg>
      </pc:sldChg>
    </pc:docChg>
  </pc:docChgLst>
  <pc:docChgLst>
    <pc:chgData name="Paul Bullock" userId="162dc284-9901-47a4-bdd1-300eada006b4" providerId="ADAL" clId="{EFABF9CF-3B8C-4DA8-9607-9682097D325A}"/>
    <pc:docChg chg="undo custSel modSld">
      <pc:chgData name="Paul Bullock" userId="162dc284-9901-47a4-bdd1-300eada006b4" providerId="ADAL" clId="{EFABF9CF-3B8C-4DA8-9607-9682097D325A}" dt="2022-04-27T18:43:50.917" v="241" actId="20577"/>
      <pc:docMkLst>
        <pc:docMk/>
      </pc:docMkLst>
      <pc:sldChg chg="delSp modSp mod">
        <pc:chgData name="Paul Bullock" userId="162dc284-9901-47a4-bdd1-300eada006b4" providerId="ADAL" clId="{EFABF9CF-3B8C-4DA8-9607-9682097D325A}" dt="2022-04-27T18:43:50.917" v="241" actId="20577"/>
        <pc:sldMkLst>
          <pc:docMk/>
          <pc:sldMk cId="1374769157" sldId="2076137639"/>
        </pc:sldMkLst>
        <pc:spChg chg="del">
          <ac:chgData name="Paul Bullock" userId="162dc284-9901-47a4-bdd1-300eada006b4" providerId="ADAL" clId="{EFABF9CF-3B8C-4DA8-9607-9682097D325A}" dt="2022-04-27T18:36:38.955" v="0" actId="478"/>
          <ac:spMkLst>
            <pc:docMk/>
            <pc:sldMk cId="1374769157" sldId="2076137639"/>
            <ac:spMk id="2" creationId="{7181992A-806F-4080-E70A-407FA9693056}"/>
          </ac:spMkLst>
        </pc:spChg>
        <pc:spChg chg="mod">
          <ac:chgData name="Paul Bullock" userId="162dc284-9901-47a4-bdd1-300eada006b4" providerId="ADAL" clId="{EFABF9CF-3B8C-4DA8-9607-9682097D325A}" dt="2022-04-27T18:43:50.917" v="241" actId="20577"/>
          <ac:spMkLst>
            <pc:docMk/>
            <pc:sldMk cId="1374769157" sldId="2076137639"/>
            <ac:spMk id="5" creationId="{612C861E-93AA-4B5D-8907-782E4E0AF916}"/>
          </ac:spMkLst>
        </pc:spChg>
        <pc:spChg chg="mod">
          <ac:chgData name="Paul Bullock" userId="162dc284-9901-47a4-bdd1-300eada006b4" providerId="ADAL" clId="{EFABF9CF-3B8C-4DA8-9607-9682097D325A}" dt="2022-04-27T18:42:29.926" v="210" actId="1076"/>
          <ac:spMkLst>
            <pc:docMk/>
            <pc:sldMk cId="1374769157" sldId="2076137639"/>
            <ac:spMk id="7" creationId="{5D534520-3523-4299-B575-44F33ECDD257}"/>
          </ac:spMkLst>
        </pc:spChg>
      </pc:sldChg>
    </pc:docChg>
  </pc:docChgLst>
  <pc:docChgLst>
    <pc:chgData name="Wictor Wilén" userId="c70b8edd-f3ba-4e44-94a1-9cab9cee53de" providerId="ADAL" clId="{5705E018-687D-40C2-BFB1-D07DD115E4EF}"/>
    <pc:docChg chg="undo custSel modSld">
      <pc:chgData name="Wictor Wilén" userId="c70b8edd-f3ba-4e44-94a1-9cab9cee53de" providerId="ADAL" clId="{5705E018-687D-40C2-BFB1-D07DD115E4EF}" dt="2022-05-12T09:00:52.322" v="253" actId="1440"/>
      <pc:docMkLst>
        <pc:docMk/>
      </pc:docMkLst>
      <pc:sldChg chg="addSp delSp modSp mod">
        <pc:chgData name="Wictor Wilén" userId="c70b8edd-f3ba-4e44-94a1-9cab9cee53de" providerId="ADAL" clId="{5705E018-687D-40C2-BFB1-D07DD115E4EF}" dt="2022-05-12T09:00:52.322" v="253" actId="1440"/>
        <pc:sldMkLst>
          <pc:docMk/>
          <pc:sldMk cId="1042411426" sldId="2076136275"/>
        </pc:sldMkLst>
        <pc:spChg chg="del">
          <ac:chgData name="Wictor Wilén" userId="c70b8edd-f3ba-4e44-94a1-9cab9cee53de" providerId="ADAL" clId="{5705E018-687D-40C2-BFB1-D07DD115E4EF}" dt="2022-05-12T08:56:47.571" v="106" actId="478"/>
          <ac:spMkLst>
            <pc:docMk/>
            <pc:sldMk cId="1042411426" sldId="2076136275"/>
            <ac:spMk id="21" creationId="{F8787796-49FF-4E8F-84B1-573E0EE17218}"/>
          </ac:spMkLst>
        </pc:spChg>
        <pc:spChg chg="add mod">
          <ac:chgData name="Wictor Wilén" userId="c70b8edd-f3ba-4e44-94a1-9cab9cee53de" providerId="ADAL" clId="{5705E018-687D-40C2-BFB1-D07DD115E4EF}" dt="2022-05-12T09:00:36.379" v="230" actId="1076"/>
          <ac:spMkLst>
            <pc:docMk/>
            <pc:sldMk cId="1042411426" sldId="2076136275"/>
            <ac:spMk id="23" creationId="{4C8CDF71-EC50-8D9B-CA0A-42F4535F54AB}"/>
          </ac:spMkLst>
        </pc:spChg>
        <pc:spChg chg="del">
          <ac:chgData name="Wictor Wilén" userId="c70b8edd-f3ba-4e44-94a1-9cab9cee53de" providerId="ADAL" clId="{5705E018-687D-40C2-BFB1-D07DD115E4EF}" dt="2022-05-12T08:53:50.544" v="0" actId="478"/>
          <ac:spMkLst>
            <pc:docMk/>
            <pc:sldMk cId="1042411426" sldId="2076136275"/>
            <ac:spMk id="26" creationId="{5B53291A-98C3-46E5-95B1-81AB8ACF5851}"/>
          </ac:spMkLst>
        </pc:spChg>
        <pc:spChg chg="mod">
          <ac:chgData name="Wictor Wilén" userId="c70b8edd-f3ba-4e44-94a1-9cab9cee53de" providerId="ADAL" clId="{5705E018-687D-40C2-BFB1-D07DD115E4EF}" dt="2022-05-12T08:59:01.317" v="200" actId="1076"/>
          <ac:spMkLst>
            <pc:docMk/>
            <pc:sldMk cId="1042411426" sldId="2076136275"/>
            <ac:spMk id="29" creationId="{76596D13-D545-4853-91AA-F3BF014DAE76}"/>
          </ac:spMkLst>
        </pc:spChg>
        <pc:spChg chg="mod">
          <ac:chgData name="Wictor Wilén" userId="c70b8edd-f3ba-4e44-94a1-9cab9cee53de" providerId="ADAL" clId="{5705E018-687D-40C2-BFB1-D07DD115E4EF}" dt="2022-05-12T08:59:01.317" v="200" actId="1076"/>
          <ac:spMkLst>
            <pc:docMk/>
            <pc:sldMk cId="1042411426" sldId="2076136275"/>
            <ac:spMk id="30" creationId="{93A90230-15CD-41D7-B6A8-64A4A72B6B73}"/>
          </ac:spMkLst>
        </pc:spChg>
        <pc:spChg chg="add mod">
          <ac:chgData name="Wictor Wilén" userId="c70b8edd-f3ba-4e44-94a1-9cab9cee53de" providerId="ADAL" clId="{5705E018-687D-40C2-BFB1-D07DD115E4EF}" dt="2022-05-12T09:00:38.430" v="232" actId="571"/>
          <ac:spMkLst>
            <pc:docMk/>
            <pc:sldMk cId="1042411426" sldId="2076136275"/>
            <ac:spMk id="32" creationId="{A988FF2C-A0D1-CD36-5E2F-99E296458B96}"/>
          </ac:spMkLst>
        </pc:spChg>
        <pc:spChg chg="add mod">
          <ac:chgData name="Wictor Wilén" userId="c70b8edd-f3ba-4e44-94a1-9cab9cee53de" providerId="ADAL" clId="{5705E018-687D-40C2-BFB1-D07DD115E4EF}" dt="2022-05-12T09:00:38.430" v="232" actId="571"/>
          <ac:spMkLst>
            <pc:docMk/>
            <pc:sldMk cId="1042411426" sldId="2076136275"/>
            <ac:spMk id="33" creationId="{A5AD8F24-26BD-82A9-1A67-FB6152A2F8EF}"/>
          </ac:spMkLst>
        </pc:spChg>
        <pc:spChg chg="add mod">
          <ac:chgData name="Wictor Wilén" userId="c70b8edd-f3ba-4e44-94a1-9cab9cee53de" providerId="ADAL" clId="{5705E018-687D-40C2-BFB1-D07DD115E4EF}" dt="2022-05-12T09:00:46.606" v="251" actId="20577"/>
          <ac:spMkLst>
            <pc:docMk/>
            <pc:sldMk cId="1042411426" sldId="2076136275"/>
            <ac:spMk id="34" creationId="{3B050C56-ECA1-094C-FCD5-A40B15B03B50}"/>
          </ac:spMkLst>
        </pc:spChg>
        <pc:spChg chg="mod">
          <ac:chgData name="Wictor Wilén" userId="c70b8edd-f3ba-4e44-94a1-9cab9cee53de" providerId="ADAL" clId="{5705E018-687D-40C2-BFB1-D07DD115E4EF}" dt="2022-05-12T08:56:43.433" v="105" actId="20577"/>
          <ac:spMkLst>
            <pc:docMk/>
            <pc:sldMk cId="1042411426" sldId="2076136275"/>
            <ac:spMk id="70" creationId="{174F958A-FBA1-4F60-AFAD-ABB7FE94DD87}"/>
          </ac:spMkLst>
        </pc:spChg>
        <pc:spChg chg="mod">
          <ac:chgData name="Wictor Wilén" userId="c70b8edd-f3ba-4e44-94a1-9cab9cee53de" providerId="ADAL" clId="{5705E018-687D-40C2-BFB1-D07DD115E4EF}" dt="2022-05-12T08:59:01.317" v="200" actId="1076"/>
          <ac:spMkLst>
            <pc:docMk/>
            <pc:sldMk cId="1042411426" sldId="2076136275"/>
            <ac:spMk id="71" creationId="{6C0C034F-0BC5-4303-8B7D-BC0C408AD3DA}"/>
          </ac:spMkLst>
        </pc:spChg>
        <pc:spChg chg="mod">
          <ac:chgData name="Wictor Wilén" userId="c70b8edd-f3ba-4e44-94a1-9cab9cee53de" providerId="ADAL" clId="{5705E018-687D-40C2-BFB1-D07DD115E4EF}" dt="2022-05-12T08:59:01.317" v="200" actId="1076"/>
          <ac:spMkLst>
            <pc:docMk/>
            <pc:sldMk cId="1042411426" sldId="2076136275"/>
            <ac:spMk id="72" creationId="{9766CF88-1F07-4F26-9B23-FC9D4C5F9C09}"/>
          </ac:spMkLst>
        </pc:spChg>
        <pc:picChg chg="add mod">
          <ac:chgData name="Wictor Wilén" userId="c70b8edd-f3ba-4e44-94a1-9cab9cee53de" providerId="ADAL" clId="{5705E018-687D-40C2-BFB1-D07DD115E4EF}" dt="2022-05-12T09:00:52.322" v="253" actId="1440"/>
          <ac:picMkLst>
            <pc:docMk/>
            <pc:sldMk cId="1042411426" sldId="2076136275"/>
            <ac:picMk id="4" creationId="{65F9A8E3-1EAC-9A81-BEE2-F945E5BBAF18}"/>
          </ac:picMkLst>
        </pc:picChg>
        <pc:picChg chg="add mod">
          <ac:chgData name="Wictor Wilén" userId="c70b8edd-f3ba-4e44-94a1-9cab9cee53de" providerId="ADAL" clId="{5705E018-687D-40C2-BFB1-D07DD115E4EF}" dt="2022-05-12T09:00:52.322" v="253" actId="1440"/>
          <ac:picMkLst>
            <pc:docMk/>
            <pc:sldMk cId="1042411426" sldId="2076136275"/>
            <ac:picMk id="20" creationId="{03AB3C2B-52E9-6ADE-26D1-D34AA8EB25C8}"/>
          </ac:picMkLst>
        </pc:picChg>
        <pc:picChg chg="del">
          <ac:chgData name="Wictor Wilén" userId="c70b8edd-f3ba-4e44-94a1-9cab9cee53de" providerId="ADAL" clId="{5705E018-687D-40C2-BFB1-D07DD115E4EF}" dt="2022-05-12T08:54:46.554" v="1" actId="478"/>
          <ac:picMkLst>
            <pc:docMk/>
            <pc:sldMk cId="1042411426" sldId="2076136275"/>
            <ac:picMk id="22" creationId="{FBCF7A9B-643E-888B-84D2-98C1F6A82D28}"/>
          </ac:picMkLst>
        </pc:picChg>
      </pc:sldChg>
    </pc:docChg>
  </pc:docChgLst>
  <pc:docChgLst>
    <pc:chgData name="David Warner" userId="S::david_dwarnerii.com#ext#@microsoft.onmicrosoft.com::acafcf14-4098-4a83-9425-e73571277a06" providerId="AD" clId="Web-{090E7C30-0F69-428D-B996-73D9015424EC}"/>
    <pc:docChg chg="modSld">
      <pc:chgData name="David Warner" userId="S::david_dwarnerii.com#ext#@microsoft.onmicrosoft.com::acafcf14-4098-4a83-9425-e73571277a06" providerId="AD" clId="Web-{090E7C30-0F69-428D-B996-73D9015424EC}" dt="2022-01-01T03:27:12.284" v="3"/>
      <pc:docMkLst>
        <pc:docMk/>
      </pc:docMkLst>
      <pc:sldChg chg="modSp">
        <pc:chgData name="David Warner" userId="S::david_dwarnerii.com#ext#@microsoft.onmicrosoft.com::acafcf14-4098-4a83-9425-e73571277a06" providerId="AD" clId="Web-{090E7C30-0F69-428D-B996-73D9015424EC}" dt="2022-01-01T03:27:03.627" v="1" actId="20577"/>
        <pc:sldMkLst>
          <pc:docMk/>
          <pc:sldMk cId="3158043784" sldId="2068"/>
        </pc:sldMkLst>
        <pc:spChg chg="mod">
          <ac:chgData name="David Warner" userId="S::david_dwarnerii.com#ext#@microsoft.onmicrosoft.com::acafcf14-4098-4a83-9425-e73571277a06" providerId="AD" clId="Web-{090E7C30-0F69-428D-B996-73D9015424EC}" dt="2022-01-01T03:27:03.627" v="1" actId="20577"/>
          <ac:spMkLst>
            <pc:docMk/>
            <pc:sldMk cId="3158043784" sldId="2068"/>
            <ac:spMk id="8" creationId="{00000000-0000-0000-0000-000000000000}"/>
          </ac:spMkLst>
        </pc:spChg>
      </pc:sldChg>
      <pc:sldChg chg="addSp modSp">
        <pc:chgData name="David Warner" userId="S::david_dwarnerii.com#ext#@microsoft.onmicrosoft.com::acafcf14-4098-4a83-9425-e73571277a06" providerId="AD" clId="Web-{090E7C30-0F69-428D-B996-73D9015424EC}" dt="2022-01-01T03:27:12.284" v="3"/>
        <pc:sldMkLst>
          <pc:docMk/>
          <pc:sldMk cId="1056590613" sldId="2076135999"/>
        </pc:sldMkLst>
        <pc:spChg chg="add">
          <ac:chgData name="David Warner" userId="S::david_dwarnerii.com#ext#@microsoft.onmicrosoft.com::acafcf14-4098-4a83-9425-e73571277a06" providerId="AD" clId="Web-{090E7C30-0F69-428D-B996-73D9015424EC}" dt="2022-01-01T03:27:12.284" v="3"/>
          <ac:spMkLst>
            <pc:docMk/>
            <pc:sldMk cId="1056590613" sldId="2076135999"/>
            <ac:spMk id="2" creationId="{06205855-FE5D-4CFA-952C-F7E2F7F320F1}"/>
          </ac:spMkLst>
        </pc:spChg>
        <pc:spChg chg="mod">
          <ac:chgData name="David Warner" userId="S::david_dwarnerii.com#ext#@microsoft.onmicrosoft.com::acafcf14-4098-4a83-9425-e73571277a06" providerId="AD" clId="Web-{090E7C30-0F69-428D-B996-73D9015424EC}" dt="2022-01-01T03:27:09.018" v="2" actId="20577"/>
          <ac:spMkLst>
            <pc:docMk/>
            <pc:sldMk cId="1056590613" sldId="2076135999"/>
            <ac:spMk id="10" creationId="{2F9D74B7-8175-43F4-B9E3-807C4AE2FA45}"/>
          </ac:spMkLst>
        </pc:spChg>
      </pc:sldChg>
    </pc:docChg>
  </pc:docChgLst>
  <pc:docChgLst>
    <pc:chgData name="Bob German" userId="19671429-1359-457f-bfc1-1be1ee65d4d9" providerId="ADAL" clId="{EF94D898-BF76-483E-ADBD-47D0F9147BC9}"/>
    <pc:docChg chg="custSel modSld">
      <pc:chgData name="Bob German" userId="19671429-1359-457f-bfc1-1be1ee65d4d9" providerId="ADAL" clId="{EF94D898-BF76-483E-ADBD-47D0F9147BC9}" dt="2022-01-20T14:29:55.533" v="9" actId="1076"/>
      <pc:docMkLst>
        <pc:docMk/>
      </pc:docMkLst>
      <pc:sldChg chg="delSp modSp mod delAnim">
        <pc:chgData name="Bob German" userId="19671429-1359-457f-bfc1-1be1ee65d4d9" providerId="ADAL" clId="{EF94D898-BF76-483E-ADBD-47D0F9147BC9}" dt="2022-01-20T14:29:55.533" v="9" actId="1076"/>
        <pc:sldMkLst>
          <pc:docMk/>
          <pc:sldMk cId="1601799563" sldId="2134805597"/>
        </pc:sldMkLst>
        <pc:spChg chg="del">
          <ac:chgData name="Bob German" userId="19671429-1359-457f-bfc1-1be1ee65d4d9" providerId="ADAL" clId="{EF94D898-BF76-483E-ADBD-47D0F9147BC9}" dt="2022-01-20T14:28:03.793" v="0" actId="478"/>
          <ac:spMkLst>
            <pc:docMk/>
            <pc:sldMk cId="1601799563" sldId="2134805597"/>
            <ac:spMk id="4" creationId="{299C63B4-CAB2-440C-AF3A-90360874D9F3}"/>
          </ac:spMkLst>
        </pc:spChg>
        <pc:spChg chg="del">
          <ac:chgData name="Bob German" userId="19671429-1359-457f-bfc1-1be1ee65d4d9" providerId="ADAL" clId="{EF94D898-BF76-483E-ADBD-47D0F9147BC9}" dt="2022-01-20T14:28:32.865" v="2" actId="478"/>
          <ac:spMkLst>
            <pc:docMk/>
            <pc:sldMk cId="1601799563" sldId="2134805597"/>
            <ac:spMk id="15" creationId="{1F23D898-218F-401E-951F-DA622A5BAB1A}"/>
          </ac:spMkLst>
        </pc:spChg>
        <pc:grpChg chg="mod">
          <ac:chgData name="Bob German" userId="19671429-1359-457f-bfc1-1be1ee65d4d9" providerId="ADAL" clId="{EF94D898-BF76-483E-ADBD-47D0F9147BC9}" dt="2022-01-20T14:29:47.535" v="7" actId="1076"/>
          <ac:grpSpMkLst>
            <pc:docMk/>
            <pc:sldMk cId="1601799563" sldId="2134805597"/>
            <ac:grpSpMk id="18" creationId="{E1AA032F-FCC3-4E1F-9E5D-1CA44F6FE359}"/>
          </ac:grpSpMkLst>
        </pc:grpChg>
        <pc:picChg chg="del">
          <ac:chgData name="Bob German" userId="19671429-1359-457f-bfc1-1be1ee65d4d9" providerId="ADAL" clId="{EF94D898-BF76-483E-ADBD-47D0F9147BC9}" dt="2022-01-20T14:28:26.175" v="1" actId="478"/>
          <ac:picMkLst>
            <pc:docMk/>
            <pc:sldMk cId="1601799563" sldId="2134805597"/>
            <ac:picMk id="8" creationId="{9FA15216-B9D0-4C37-8E31-B49216A754D3}"/>
          </ac:picMkLst>
        </pc:picChg>
        <pc:picChg chg="mod ord">
          <ac:chgData name="Bob German" userId="19671429-1359-457f-bfc1-1be1ee65d4d9" providerId="ADAL" clId="{EF94D898-BF76-483E-ADBD-47D0F9147BC9}" dt="2022-01-20T14:29:55.533" v="9" actId="1076"/>
          <ac:picMkLst>
            <pc:docMk/>
            <pc:sldMk cId="1601799563" sldId="2134805597"/>
            <ac:picMk id="34" creationId="{2981E338-2304-4241-B786-78E822ABFB73}"/>
          </ac:picMkLst>
        </pc:picChg>
      </pc:sldChg>
    </pc:docChg>
  </pc:docChgLst>
  <pc:docChgLst>
    <pc:chgData name="David Warner" userId="S::david_dwarnerii.com#ext#@microsoft.onmicrosoft.com::acafcf14-4098-4a83-9425-e73571277a06" providerId="AD" clId="Web-{03FED0CF-4B00-424A-833F-77051214122D}"/>
    <pc:docChg chg="modSld">
      <pc:chgData name="David Warner" userId="S::david_dwarnerii.com#ext#@microsoft.onmicrosoft.com::acafcf14-4098-4a83-9425-e73571277a06" providerId="AD" clId="Web-{03FED0CF-4B00-424A-833F-77051214122D}" dt="2021-10-13T20:30:49.194" v="124" actId="1076"/>
      <pc:docMkLst>
        <pc:docMk/>
      </pc:docMkLst>
      <pc:sldChg chg="addSp delSp modSp">
        <pc:chgData name="David Warner" userId="S::david_dwarnerii.com#ext#@microsoft.onmicrosoft.com::acafcf14-4098-4a83-9425-e73571277a06" providerId="AD" clId="Web-{03FED0CF-4B00-424A-833F-77051214122D}" dt="2021-10-13T20:16:53.146" v="6"/>
        <pc:sldMkLst>
          <pc:docMk/>
          <pc:sldMk cId="357588276" sldId="2076136388"/>
        </pc:sldMkLst>
        <pc:spChg chg="del">
          <ac:chgData name="David Warner" userId="S::david_dwarnerii.com#ext#@microsoft.onmicrosoft.com::acafcf14-4098-4a83-9425-e73571277a06" providerId="AD" clId="Web-{03FED0CF-4B00-424A-833F-77051214122D}" dt="2021-10-13T20:16:28.613" v="0"/>
          <ac:spMkLst>
            <pc:docMk/>
            <pc:sldMk cId="357588276" sldId="2076136388"/>
            <ac:spMk id="2" creationId="{F00C52DE-68E5-4BBA-8F7F-5683349A06EF}"/>
          </ac:spMkLst>
        </pc:spChg>
        <pc:picChg chg="add mod modCrop">
          <ac:chgData name="David Warner" userId="S::david_dwarnerii.com#ext#@microsoft.onmicrosoft.com::acafcf14-4098-4a83-9425-e73571277a06" providerId="AD" clId="Web-{03FED0CF-4B00-424A-833F-77051214122D}" dt="2021-10-13T20:16:53.146" v="6"/>
          <ac:picMkLst>
            <pc:docMk/>
            <pc:sldMk cId="357588276" sldId="2076136388"/>
            <ac:picMk id="3" creationId="{53CD7119-AD44-49B6-A96C-A8FB1A7E54EE}"/>
          </ac:picMkLst>
        </pc:picChg>
        <pc:picChg chg="del">
          <ac:chgData name="David Warner" userId="S::david_dwarnerii.com#ext#@microsoft.onmicrosoft.com::acafcf14-4098-4a83-9425-e73571277a06" providerId="AD" clId="Web-{03FED0CF-4B00-424A-833F-77051214122D}" dt="2021-10-13T20:16:33.926" v="1"/>
          <ac:picMkLst>
            <pc:docMk/>
            <pc:sldMk cId="357588276" sldId="2076136388"/>
            <ac:picMk id="4" creationId="{15942961-F4F9-4CAF-86A1-9C564A83917C}"/>
          </ac:picMkLst>
        </pc:picChg>
      </pc:sldChg>
      <pc:sldChg chg="delSp">
        <pc:chgData name="David Warner" userId="S::david_dwarnerii.com#ext#@microsoft.onmicrosoft.com::acafcf14-4098-4a83-9425-e73571277a06" providerId="AD" clId="Web-{03FED0CF-4B00-424A-833F-77051214122D}" dt="2021-10-13T20:30:36.677" v="121"/>
        <pc:sldMkLst>
          <pc:docMk/>
          <pc:sldMk cId="4001284136" sldId="2134805598"/>
        </pc:sldMkLst>
        <pc:spChg chg="del">
          <ac:chgData name="David Warner" userId="S::david_dwarnerii.com#ext#@microsoft.onmicrosoft.com::acafcf14-4098-4a83-9425-e73571277a06" providerId="AD" clId="Web-{03FED0CF-4B00-424A-833F-77051214122D}" dt="2021-10-13T20:30:36.677" v="121"/>
          <ac:spMkLst>
            <pc:docMk/>
            <pc:sldMk cId="4001284136" sldId="2134805598"/>
            <ac:spMk id="18" creationId="{AB2436E6-3FF3-4E32-AA72-CC7D48885FC4}"/>
          </ac:spMkLst>
        </pc:spChg>
      </pc:sldChg>
      <pc:sldChg chg="addSp delSp modSp">
        <pc:chgData name="David Warner" userId="S::david_dwarnerii.com#ext#@microsoft.onmicrosoft.com::acafcf14-4098-4a83-9425-e73571277a06" providerId="AD" clId="Web-{03FED0CF-4B00-424A-833F-77051214122D}" dt="2021-10-13T20:30:49.194" v="124" actId="1076"/>
        <pc:sldMkLst>
          <pc:docMk/>
          <pc:sldMk cId="2225302410" sldId="2134805599"/>
        </pc:sldMkLst>
        <pc:spChg chg="del mod">
          <ac:chgData name="David Warner" userId="S::david_dwarnerii.com#ext#@microsoft.onmicrosoft.com::acafcf14-4098-4a83-9425-e73571277a06" providerId="AD" clId="Web-{03FED0CF-4B00-424A-833F-77051214122D}" dt="2021-10-13T20:29:30.986" v="120"/>
          <ac:spMkLst>
            <pc:docMk/>
            <pc:sldMk cId="2225302410" sldId="2134805599"/>
            <ac:spMk id="4" creationId="{8933202F-DA29-4F63-A4A8-13CD260ACA29}"/>
          </ac:spMkLst>
        </pc:spChg>
        <pc:spChg chg="add mod">
          <ac:chgData name="David Warner" userId="S::david_dwarnerii.com#ext#@microsoft.onmicrosoft.com::acafcf14-4098-4a83-9425-e73571277a06" providerId="AD" clId="Web-{03FED0CF-4B00-424A-833F-77051214122D}" dt="2021-10-13T20:30:49.194" v="124" actId="1076"/>
          <ac:spMkLst>
            <pc:docMk/>
            <pc:sldMk cId="2225302410" sldId="2134805599"/>
            <ac:spMk id="7" creationId="{CF88E080-AAB0-4E09-BFFD-7D0F30EBBB88}"/>
          </ac:spMkLst>
        </pc:spChg>
        <pc:spChg chg="mod">
          <ac:chgData name="David Warner" userId="S::david_dwarnerii.com#ext#@microsoft.onmicrosoft.com::acafcf14-4098-4a83-9425-e73571277a06" providerId="AD" clId="Web-{03FED0CF-4B00-424A-833F-77051214122D}" dt="2021-10-13T20:23:03.558" v="90" actId="20577"/>
          <ac:spMkLst>
            <pc:docMk/>
            <pc:sldMk cId="2225302410" sldId="2134805599"/>
            <ac:spMk id="11" creationId="{B571AD0C-3126-4280-A183-60F644787939}"/>
          </ac:spMkLst>
        </pc:spChg>
        <pc:grpChg chg="mod">
          <ac:chgData name="David Warner" userId="S::david_dwarnerii.com#ext#@microsoft.onmicrosoft.com::acafcf14-4098-4a83-9425-e73571277a06" providerId="AD" clId="Web-{03FED0CF-4B00-424A-833F-77051214122D}" dt="2021-10-13T20:29:17.610" v="117" actId="1076"/>
          <ac:grpSpMkLst>
            <pc:docMk/>
            <pc:sldMk cId="2225302410" sldId="2134805599"/>
            <ac:grpSpMk id="6" creationId="{0339C2CD-8ED2-46FF-94CC-AF1D13D450C3}"/>
          </ac:grpSpMkLst>
        </pc:grpChg>
        <pc:picChg chg="del">
          <ac:chgData name="David Warner" userId="S::david_dwarnerii.com#ext#@microsoft.onmicrosoft.com::acafcf14-4098-4a83-9425-e73571277a06" providerId="AD" clId="Web-{03FED0CF-4B00-424A-833F-77051214122D}" dt="2021-10-13T20:22:34.181" v="78"/>
          <ac:picMkLst>
            <pc:docMk/>
            <pc:sldMk cId="2225302410" sldId="2134805599"/>
            <ac:picMk id="10" creationId="{CBC2EE00-8DA5-4593-B3ED-F4328E93FE68}"/>
          </ac:picMkLst>
        </pc:picChg>
        <pc:picChg chg="mod">
          <ac:chgData name="David Warner" userId="S::david_dwarnerii.com#ext#@microsoft.onmicrosoft.com::acafcf14-4098-4a83-9425-e73571277a06" providerId="AD" clId="Web-{03FED0CF-4B00-424A-833F-77051214122D}" dt="2021-10-13T20:20:29.767" v="35" actId="1076"/>
          <ac:picMkLst>
            <pc:docMk/>
            <pc:sldMk cId="2225302410" sldId="2134805599"/>
            <ac:picMk id="15" creationId="{7C5357B6-9EFD-47AF-B2C5-DB725D9632DA}"/>
          </ac:picMkLst>
        </pc:picChg>
        <pc:picChg chg="add mod">
          <ac:chgData name="David Warner" userId="S::david_dwarnerii.com#ext#@microsoft.onmicrosoft.com::acafcf14-4098-4a83-9425-e73571277a06" providerId="AD" clId="Web-{03FED0CF-4B00-424A-833F-77051214122D}" dt="2021-10-13T20:23:05.636" v="91" actId="1076"/>
          <ac:picMkLst>
            <pc:docMk/>
            <pc:sldMk cId="2225302410" sldId="2134805599"/>
            <ac:picMk id="16" creationId="{22348599-353F-440D-9DC3-0F2F935CC2B0}"/>
          </ac:picMkLst>
        </pc:picChg>
        <pc:picChg chg="mod">
          <ac:chgData name="David Warner" userId="S::david_dwarnerii.com#ext#@microsoft.onmicrosoft.com::acafcf14-4098-4a83-9425-e73571277a06" providerId="AD" clId="Web-{03FED0CF-4B00-424A-833F-77051214122D}" dt="2021-10-13T20:22:37.478" v="80" actId="1076"/>
          <ac:picMkLst>
            <pc:docMk/>
            <pc:sldMk cId="2225302410" sldId="2134805599"/>
            <ac:picMk id="19" creationId="{416758A2-541B-465E-AED2-E6037DEF47B5}"/>
          </ac:picMkLst>
        </pc:picChg>
        <pc:picChg chg="mod">
          <ac:chgData name="David Warner" userId="S::david_dwarnerii.com#ext#@microsoft.onmicrosoft.com::acafcf14-4098-4a83-9425-e73571277a06" providerId="AD" clId="Web-{03FED0CF-4B00-424A-833F-77051214122D}" dt="2021-10-13T20:28:58.953" v="113"/>
          <ac:picMkLst>
            <pc:docMk/>
            <pc:sldMk cId="2225302410" sldId="2134805599"/>
            <ac:picMk id="1026" creationId="{4D140B0D-4C16-4578-996C-8C3F5F859B8B}"/>
          </ac:picMkLst>
        </pc:picChg>
        <pc:picChg chg="mod">
          <ac:chgData name="David Warner" userId="S::david_dwarnerii.com#ext#@microsoft.onmicrosoft.com::acafcf14-4098-4a83-9425-e73571277a06" providerId="AD" clId="Web-{03FED0CF-4B00-424A-833F-77051214122D}" dt="2021-10-13T20:29:22.392" v="118" actId="1076"/>
          <ac:picMkLst>
            <pc:docMk/>
            <pc:sldMk cId="2225302410" sldId="2134805599"/>
            <ac:picMk id="3074" creationId="{359A122B-82AB-4495-B622-F0E84D0E12FD}"/>
          </ac:picMkLst>
        </pc:picChg>
        <pc:picChg chg="mod">
          <ac:chgData name="David Warner" userId="S::david_dwarnerii.com#ext#@microsoft.onmicrosoft.com::acafcf14-4098-4a83-9425-e73571277a06" providerId="AD" clId="Web-{03FED0CF-4B00-424A-833F-77051214122D}" dt="2021-10-13T20:29:26.517" v="119" actId="1076"/>
          <ac:picMkLst>
            <pc:docMk/>
            <pc:sldMk cId="2225302410" sldId="2134805599"/>
            <ac:picMk id="5122" creationId="{142DF88F-FC23-4ACD-BB46-84F7EE5C7398}"/>
          </ac:picMkLst>
        </pc:picChg>
      </pc:sldChg>
    </pc:docChg>
  </pc:docChgLst>
  <pc:docChgLst>
    <pc:chgData name="David Warner" userId="S::david_dwarnerii.com#ext#@microsoft.onmicrosoft.com::acafcf14-4098-4a83-9425-e73571277a06" providerId="AD" clId="Web-{CE95F632-EEE3-4807-A1DC-8D4CF6771CD3}"/>
    <pc:docChg chg="modSld">
      <pc:chgData name="David Warner" userId="S::david_dwarnerii.com#ext#@microsoft.onmicrosoft.com::acafcf14-4098-4a83-9425-e73571277a06" providerId="AD" clId="Web-{CE95F632-EEE3-4807-A1DC-8D4CF6771CD3}" dt="2021-12-23T14:50:40.015" v="7" actId="1076"/>
      <pc:docMkLst>
        <pc:docMk/>
      </pc:docMkLst>
      <pc:sldChg chg="modSp">
        <pc:chgData name="David Warner" userId="S::david_dwarnerii.com#ext#@microsoft.onmicrosoft.com::acafcf14-4098-4a83-9425-e73571277a06" providerId="AD" clId="Web-{CE95F632-EEE3-4807-A1DC-8D4CF6771CD3}" dt="2021-12-23T14:50:40.015" v="7" actId="1076"/>
        <pc:sldMkLst>
          <pc:docMk/>
          <pc:sldMk cId="2225302410" sldId="2134805599"/>
        </pc:sldMkLst>
        <pc:spChg chg="mod">
          <ac:chgData name="David Warner" userId="S::david_dwarnerii.com#ext#@microsoft.onmicrosoft.com::acafcf14-4098-4a83-9425-e73571277a06" providerId="AD" clId="Web-{CE95F632-EEE3-4807-A1DC-8D4CF6771CD3}" dt="2021-12-23T14:50:06.700" v="3"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CE95F632-EEE3-4807-A1DC-8D4CF6771CD3}" dt="2021-12-23T14:49:51.621" v="0" actId="1076"/>
          <ac:picMkLst>
            <pc:docMk/>
            <pc:sldMk cId="2225302410" sldId="2134805599"/>
            <ac:picMk id="9" creationId="{274F97D3-F957-4919-B718-ADA87D97CE8A}"/>
          </ac:picMkLst>
        </pc:picChg>
        <pc:picChg chg="mod">
          <ac:chgData name="David Warner" userId="S::david_dwarnerii.com#ext#@microsoft.onmicrosoft.com::acafcf14-4098-4a83-9425-e73571277a06" providerId="AD" clId="Web-{CE95F632-EEE3-4807-A1DC-8D4CF6771CD3}" dt="2021-12-23T14:49:53.199" v="1" actId="1076"/>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CE95F632-EEE3-4807-A1DC-8D4CF6771CD3}" dt="2021-12-23T14:50:40.015" v="7" actId="1076"/>
          <ac:picMkLst>
            <pc:docMk/>
            <pc:sldMk cId="2225302410" sldId="2134805599"/>
            <ac:picMk id="17" creationId="{41BB81F3-C57F-4DD0-977F-8B2E65BB252A}"/>
          </ac:picMkLst>
        </pc:picChg>
        <pc:picChg chg="mod">
          <ac:chgData name="David Warner" userId="S::david_dwarnerii.com#ext#@microsoft.onmicrosoft.com::acafcf14-4098-4a83-9425-e73571277a06" providerId="AD" clId="Web-{CE95F632-EEE3-4807-A1DC-8D4CF6771CD3}" dt="2021-12-23T14:50:34.530" v="6" actId="1076"/>
          <ac:picMkLst>
            <pc:docMk/>
            <pc:sldMk cId="2225302410" sldId="2134805599"/>
            <ac:picMk id="18" creationId="{B9C8FEF1-3F1A-4AE8-942A-F2D7C49EDC24}"/>
          </ac:picMkLst>
        </pc:picChg>
      </pc:sldChg>
    </pc:docChg>
  </pc:docChgLst>
  <pc:docChgLst>
    <pc:chgData name="Vesa Juvonen" userId="c7243be1-99a3-4752-ab2a-0cf698cf8236" providerId="ADAL" clId="{B1EB829D-398B-4FCB-8FB6-E8375A778A59}"/>
    <pc:docChg chg="undo redo custSel addSld delSld modSld modSection">
      <pc:chgData name="Vesa Juvonen" userId="c7243be1-99a3-4752-ab2a-0cf698cf8236" providerId="ADAL" clId="{B1EB829D-398B-4FCB-8FB6-E8375A778A59}" dt="2021-08-19T13:47:26.192" v="449" actId="729"/>
      <pc:docMkLst>
        <pc:docMk/>
      </pc:docMkLst>
      <pc:sldChg chg="del">
        <pc:chgData name="Vesa Juvonen" userId="c7243be1-99a3-4752-ab2a-0cf698cf8236" providerId="ADAL" clId="{B1EB829D-398B-4FCB-8FB6-E8375A778A59}" dt="2021-08-16T18:25:52.695" v="89" actId="47"/>
        <pc:sldMkLst>
          <pc:docMk/>
          <pc:sldMk cId="2773584698" sldId="1621"/>
        </pc:sldMkLst>
      </pc:sldChg>
      <pc:sldChg chg="modSp add del mod">
        <pc:chgData name="Vesa Juvonen" userId="c7243be1-99a3-4752-ab2a-0cf698cf8236" providerId="ADAL" clId="{B1EB829D-398B-4FCB-8FB6-E8375A778A59}" dt="2021-08-16T18:24:31.634" v="68" actId="1076"/>
        <pc:sldMkLst>
          <pc:docMk/>
          <pc:sldMk cId="3158043784" sldId="2068"/>
        </pc:sldMkLst>
        <pc:spChg chg="mod">
          <ac:chgData name="Vesa Juvonen" userId="c7243be1-99a3-4752-ab2a-0cf698cf8236" providerId="ADAL" clId="{B1EB829D-398B-4FCB-8FB6-E8375A778A59}" dt="2021-08-16T18:23:53.513" v="57" actId="113"/>
          <ac:spMkLst>
            <pc:docMk/>
            <pc:sldMk cId="3158043784" sldId="2068"/>
            <ac:spMk id="8" creationId="{00000000-0000-0000-0000-000000000000}"/>
          </ac:spMkLst>
        </pc:spChg>
        <pc:picChg chg="mod">
          <ac:chgData name="Vesa Juvonen" userId="c7243be1-99a3-4752-ab2a-0cf698cf8236" providerId="ADAL" clId="{B1EB829D-398B-4FCB-8FB6-E8375A778A59}" dt="2021-08-16T18:24:31.634" v="68" actId="1076"/>
          <ac:picMkLst>
            <pc:docMk/>
            <pc:sldMk cId="3158043784" sldId="2068"/>
            <ac:picMk id="2" creationId="{40F7BB45-2FBF-49FD-91CC-2B449A47A380}"/>
          </ac:picMkLst>
        </pc:picChg>
        <pc:picChg chg="mod">
          <ac:chgData name="Vesa Juvonen" userId="c7243be1-99a3-4752-ab2a-0cf698cf8236" providerId="ADAL" clId="{B1EB829D-398B-4FCB-8FB6-E8375A778A59}" dt="2021-08-16T18:24:26.423" v="67" actId="1076"/>
          <ac:picMkLst>
            <pc:docMk/>
            <pc:sldMk cId="3158043784" sldId="2068"/>
            <ac:picMk id="11" creationId="{FD9C6DA4-75A9-49EA-8253-AB49EDE11CF2}"/>
          </ac:picMkLst>
        </pc:picChg>
        <pc:picChg chg="mod">
          <ac:chgData name="Vesa Juvonen" userId="c7243be1-99a3-4752-ab2a-0cf698cf8236" providerId="ADAL" clId="{B1EB829D-398B-4FCB-8FB6-E8375A778A59}" dt="2021-08-16T18:24:24.524" v="66" actId="1076"/>
          <ac:picMkLst>
            <pc:docMk/>
            <pc:sldMk cId="3158043784" sldId="2068"/>
            <ac:picMk id="1026" creationId="{9D6C3296-F7F8-4F74-A8FC-2188A442916E}"/>
          </ac:picMkLst>
        </pc:picChg>
      </pc:sldChg>
      <pc:sldChg chg="addSp">
        <pc:chgData name="Vesa Juvonen" userId="c7243be1-99a3-4752-ab2a-0cf698cf8236" providerId="ADAL" clId="{B1EB829D-398B-4FCB-8FB6-E8375A778A59}" dt="2021-08-16T18:24:11.303" v="58"/>
        <pc:sldMkLst>
          <pc:docMk/>
          <pc:sldMk cId="3880608053" sldId="2068"/>
        </pc:sldMkLst>
        <pc:picChg chg="add">
          <ac:chgData name="Vesa Juvonen" userId="c7243be1-99a3-4752-ab2a-0cf698cf8236" providerId="ADAL" clId="{B1EB829D-398B-4FCB-8FB6-E8375A778A59}" dt="2021-08-16T18:24:11.303" v="58"/>
          <ac:picMkLst>
            <pc:docMk/>
            <pc:sldMk cId="3880608053" sldId="2068"/>
            <ac:picMk id="2" creationId="{40F7BB45-2FBF-49FD-91CC-2B449A47A380}"/>
          </ac:picMkLst>
        </pc:picChg>
      </pc:sldChg>
      <pc:sldChg chg="addSp">
        <pc:chgData name="Vesa Juvonen" userId="c7243be1-99a3-4752-ab2a-0cf698cf8236" providerId="ADAL" clId="{B1EB829D-398B-4FCB-8FB6-E8375A778A59}" dt="2021-08-16T18:25:04.211" v="76"/>
        <pc:sldMkLst>
          <pc:docMk/>
          <pc:sldMk cId="937031659" sldId="2076135999"/>
        </pc:sldMkLst>
        <pc:picChg chg="add">
          <ac:chgData name="Vesa Juvonen" userId="c7243be1-99a3-4752-ab2a-0cf698cf8236" providerId="ADAL" clId="{B1EB829D-398B-4FCB-8FB6-E8375A778A59}" dt="2021-08-16T18:25:04.211" v="76"/>
          <ac:picMkLst>
            <pc:docMk/>
            <pc:sldMk cId="937031659" sldId="2076135999"/>
            <ac:picMk id="2050" creationId="{7A73E500-FF23-4449-8BCF-0C8028ECC90A}"/>
          </ac:picMkLst>
        </pc:picChg>
      </pc:sldChg>
      <pc:sldChg chg="modSp add del mod">
        <pc:chgData name="Vesa Juvonen" userId="c7243be1-99a3-4752-ab2a-0cf698cf8236" providerId="ADAL" clId="{B1EB829D-398B-4FCB-8FB6-E8375A778A59}" dt="2021-08-16T18:25:24.329" v="87" actId="1076"/>
        <pc:sldMkLst>
          <pc:docMk/>
          <pc:sldMk cId="1056590613" sldId="2076135999"/>
        </pc:sldMkLst>
        <pc:spChg chg="mod">
          <ac:chgData name="Vesa Juvonen" userId="c7243be1-99a3-4752-ab2a-0cf698cf8236" providerId="ADAL" clId="{B1EB829D-398B-4FCB-8FB6-E8375A778A59}" dt="2021-08-16T18:25:17.376" v="84" actId="20577"/>
          <ac:spMkLst>
            <pc:docMk/>
            <pc:sldMk cId="1056590613" sldId="2076135999"/>
            <ac:spMk id="10" creationId="{2F9D74B7-8175-43F4-B9E3-807C4AE2FA45}"/>
          </ac:spMkLst>
        </pc:spChg>
        <pc:picChg chg="mod">
          <ac:chgData name="Vesa Juvonen" userId="c7243be1-99a3-4752-ab2a-0cf698cf8236" providerId="ADAL" clId="{B1EB829D-398B-4FCB-8FB6-E8375A778A59}" dt="2021-08-16T18:25:19.913" v="85" actId="1076"/>
          <ac:picMkLst>
            <pc:docMk/>
            <pc:sldMk cId="1056590613" sldId="2076135999"/>
            <ac:picMk id="2" creationId="{760B7CAB-D3CF-4D62-B580-6DD701787691}"/>
          </ac:picMkLst>
        </pc:picChg>
        <pc:picChg chg="mod">
          <ac:chgData name="Vesa Juvonen" userId="c7243be1-99a3-4752-ab2a-0cf698cf8236" providerId="ADAL" clId="{B1EB829D-398B-4FCB-8FB6-E8375A778A59}" dt="2021-08-16T18:25:21.574" v="86" actId="1076"/>
          <ac:picMkLst>
            <pc:docMk/>
            <pc:sldMk cId="1056590613" sldId="2076135999"/>
            <ac:picMk id="6" creationId="{12C6A487-9C23-4FC2-8C18-F9E5037FCBD8}"/>
          </ac:picMkLst>
        </pc:picChg>
        <pc:picChg chg="mod">
          <ac:chgData name="Vesa Juvonen" userId="c7243be1-99a3-4752-ab2a-0cf698cf8236" providerId="ADAL" clId="{B1EB829D-398B-4FCB-8FB6-E8375A778A59}" dt="2021-08-16T18:25:24.329" v="87" actId="1076"/>
          <ac:picMkLst>
            <pc:docMk/>
            <pc:sldMk cId="1056590613" sldId="2076135999"/>
            <ac:picMk id="2050" creationId="{7A73E500-FF23-4449-8BCF-0C8028ECC90A}"/>
          </ac:picMkLst>
        </pc:picChg>
      </pc:sldChg>
      <pc:sldChg chg="addSp delSp modSp mod">
        <pc:chgData name="Vesa Juvonen" userId="c7243be1-99a3-4752-ab2a-0cf698cf8236" providerId="ADAL" clId="{B1EB829D-398B-4FCB-8FB6-E8375A778A59}" dt="2021-08-19T13:00:14.061" v="431" actId="208"/>
        <pc:sldMkLst>
          <pc:docMk/>
          <pc:sldMk cId="2259967023" sldId="2076136379"/>
        </pc:sldMkLst>
        <pc:spChg chg="mod">
          <ac:chgData name="Vesa Juvonen" userId="c7243be1-99a3-4752-ab2a-0cf698cf8236" providerId="ADAL" clId="{B1EB829D-398B-4FCB-8FB6-E8375A778A59}" dt="2021-08-19T13:00:04.493" v="429" actId="20577"/>
          <ac:spMkLst>
            <pc:docMk/>
            <pc:sldMk cId="2259967023" sldId="2076136379"/>
            <ac:spMk id="38" creationId="{57B24740-2702-48F7-9662-72DC62FDA166}"/>
          </ac:spMkLst>
        </pc:spChg>
        <pc:spChg chg="del">
          <ac:chgData name="Vesa Juvonen" userId="c7243be1-99a3-4752-ab2a-0cf698cf8236" providerId="ADAL" clId="{B1EB829D-398B-4FCB-8FB6-E8375A778A59}" dt="2021-08-19T12:50:38.084" v="389" actId="478"/>
          <ac:spMkLst>
            <pc:docMk/>
            <pc:sldMk cId="2259967023" sldId="2076136379"/>
            <ac:spMk id="43" creationId="{3DBFC2CE-12AB-4344-9A7E-C119F14231AD}"/>
          </ac:spMkLst>
        </pc:spChg>
        <pc:spChg chg="mod">
          <ac:chgData name="Vesa Juvonen" userId="c7243be1-99a3-4752-ab2a-0cf698cf8236" providerId="ADAL" clId="{B1EB829D-398B-4FCB-8FB6-E8375A778A59}" dt="2021-08-19T12:53:53.034" v="418" actId="20577"/>
          <ac:spMkLst>
            <pc:docMk/>
            <pc:sldMk cId="2259967023" sldId="2076136379"/>
            <ac:spMk id="77" creationId="{F7DD2E62-CB71-49C8-878F-EA5A39E59A5B}"/>
          </ac:spMkLst>
        </pc:spChg>
        <pc:spChg chg="mod">
          <ac:chgData name="Vesa Juvonen" userId="c7243be1-99a3-4752-ab2a-0cf698cf8236" providerId="ADAL" clId="{B1EB829D-398B-4FCB-8FB6-E8375A778A59}" dt="2021-08-19T12:54:13.932" v="420" actId="20577"/>
          <ac:spMkLst>
            <pc:docMk/>
            <pc:sldMk cId="2259967023" sldId="2076136379"/>
            <ac:spMk id="79" creationId="{BC688EBE-40B5-498C-91C5-18E7EAB6AFFE}"/>
          </ac:spMkLst>
        </pc:spChg>
        <pc:spChg chg="mod">
          <ac:chgData name="Vesa Juvonen" userId="c7243be1-99a3-4752-ab2a-0cf698cf8236" providerId="ADAL" clId="{B1EB829D-398B-4FCB-8FB6-E8375A778A59}" dt="2021-08-19T12:53:06.439" v="405" actId="6549"/>
          <ac:spMkLst>
            <pc:docMk/>
            <pc:sldMk cId="2259967023" sldId="2076136379"/>
            <ac:spMk id="81" creationId="{1245D908-BDE2-4087-82F6-3DBC148662F5}"/>
          </ac:spMkLst>
        </pc:spChg>
        <pc:picChg chg="del">
          <ac:chgData name="Vesa Juvonen" userId="c7243be1-99a3-4752-ab2a-0cf698cf8236" providerId="ADAL" clId="{B1EB829D-398B-4FCB-8FB6-E8375A778A59}" dt="2021-08-19T12:59:34.229" v="421" actId="478"/>
          <ac:picMkLst>
            <pc:docMk/>
            <pc:sldMk cId="2259967023" sldId="2076136379"/>
            <ac:picMk id="4" creationId="{DDB10C0C-4C93-4BF8-ADFC-DB16549EEC5C}"/>
          </ac:picMkLst>
        </pc:picChg>
        <pc:picChg chg="mod">
          <ac:chgData name="Vesa Juvonen" userId="c7243be1-99a3-4752-ab2a-0cf698cf8236" providerId="ADAL" clId="{B1EB829D-398B-4FCB-8FB6-E8375A778A59}" dt="2021-08-19T13:00:14.061" v="431" actId="208"/>
          <ac:picMkLst>
            <pc:docMk/>
            <pc:sldMk cId="2259967023" sldId="2076136379"/>
            <ac:picMk id="5" creationId="{5736831B-2ACC-4A54-B402-95709EF0B350}"/>
          </ac:picMkLst>
        </pc:picChg>
        <pc:picChg chg="add mod">
          <ac:chgData name="Vesa Juvonen" userId="c7243be1-99a3-4752-ab2a-0cf698cf8236" providerId="ADAL" clId="{B1EB829D-398B-4FCB-8FB6-E8375A778A59}" dt="2021-08-19T13:00:11.973" v="430" actId="208"/>
          <ac:picMkLst>
            <pc:docMk/>
            <pc:sldMk cId="2259967023" sldId="2076136379"/>
            <ac:picMk id="19" creationId="{0CB31297-B8CC-4AC8-8B4E-68571EB348C1}"/>
          </ac:picMkLst>
        </pc:picChg>
      </pc:sldChg>
      <pc:sldChg chg="addSp delSp modSp mod">
        <pc:chgData name="Vesa Juvonen" userId="c7243be1-99a3-4752-ab2a-0cf698cf8236" providerId="ADAL" clId="{B1EB829D-398B-4FCB-8FB6-E8375A778A59}" dt="2021-08-19T13:44:31.328" v="444" actId="5793"/>
        <pc:sldMkLst>
          <pc:docMk/>
          <pc:sldMk cId="1884761934" sldId="2076136381"/>
        </pc:sldMkLst>
        <pc:spChg chg="del">
          <ac:chgData name="Vesa Juvonen" userId="c7243be1-99a3-4752-ab2a-0cf698cf8236" providerId="ADAL" clId="{B1EB829D-398B-4FCB-8FB6-E8375A778A59}" dt="2021-08-19T13:00:20.190" v="432" actId="478"/>
          <ac:spMkLst>
            <pc:docMk/>
            <pc:sldMk cId="1884761934" sldId="2076136381"/>
            <ac:spMk id="32" creationId="{3DBFC2CE-12AB-4344-9A7E-C119F14231AD}"/>
          </ac:spMkLst>
        </pc:spChg>
        <pc:spChg chg="mod">
          <ac:chgData name="Vesa Juvonen" userId="c7243be1-99a3-4752-ab2a-0cf698cf8236" providerId="ADAL" clId="{B1EB829D-398B-4FCB-8FB6-E8375A778A59}" dt="2021-08-19T13:00:59.949" v="434" actId="20577"/>
          <ac:spMkLst>
            <pc:docMk/>
            <pc:sldMk cId="1884761934" sldId="2076136381"/>
            <ac:spMk id="38" creationId="{57B24740-2702-48F7-9662-72DC62FDA166}"/>
          </ac:spMkLst>
        </pc:spChg>
        <pc:spChg chg="mod">
          <ac:chgData name="Vesa Juvonen" userId="c7243be1-99a3-4752-ab2a-0cf698cf8236" providerId="ADAL" clId="{B1EB829D-398B-4FCB-8FB6-E8375A778A59}" dt="2021-08-19T13:44:31.328" v="444" actId="5793"/>
          <ac:spMkLst>
            <pc:docMk/>
            <pc:sldMk cId="1884761934" sldId="2076136381"/>
            <ac:spMk id="81" creationId="{1245D908-BDE2-4087-82F6-3DBC148662F5}"/>
          </ac:spMkLst>
        </pc:spChg>
        <pc:picChg chg="add mod">
          <ac:chgData name="Vesa Juvonen" userId="c7243be1-99a3-4752-ab2a-0cf698cf8236" providerId="ADAL" clId="{B1EB829D-398B-4FCB-8FB6-E8375A778A59}" dt="2021-08-19T13:01:12.967" v="441" actId="14100"/>
          <ac:picMkLst>
            <pc:docMk/>
            <pc:sldMk cId="1884761934" sldId="2076136381"/>
            <ac:picMk id="5" creationId="{1F91DD3A-2EE9-4888-BBB5-6EE9DB40624A}"/>
          </ac:picMkLst>
        </pc:picChg>
        <pc:picChg chg="del">
          <ac:chgData name="Vesa Juvonen" userId="c7243be1-99a3-4752-ab2a-0cf698cf8236" providerId="ADAL" clId="{B1EB829D-398B-4FCB-8FB6-E8375A778A59}" dt="2021-08-19T13:01:06.316" v="435" actId="478"/>
          <ac:picMkLst>
            <pc:docMk/>
            <pc:sldMk cId="1884761934" sldId="2076136381"/>
            <ac:picMk id="20" creationId="{C40444FE-1219-4B1B-8E2B-8E7734EDA5D4}"/>
          </ac:picMkLst>
        </pc:picChg>
      </pc:sldChg>
      <pc:sldChg chg="del">
        <pc:chgData name="Vesa Juvonen" userId="c7243be1-99a3-4752-ab2a-0cf698cf8236" providerId="ADAL" clId="{B1EB829D-398B-4FCB-8FB6-E8375A778A59}" dt="2021-08-19T12:43:33.856" v="135" actId="47"/>
        <pc:sldMkLst>
          <pc:docMk/>
          <pc:sldMk cId="1400691731" sldId="2076137536"/>
        </pc:sldMkLst>
      </pc:sldChg>
      <pc:sldChg chg="addSp delSp modSp mod modShow">
        <pc:chgData name="Vesa Juvonen" userId="c7243be1-99a3-4752-ab2a-0cf698cf8236" providerId="ADAL" clId="{B1EB829D-398B-4FCB-8FB6-E8375A778A59}" dt="2021-08-19T13:47:26.192" v="449" actId="729"/>
        <pc:sldMkLst>
          <pc:docMk/>
          <pc:sldMk cId="832077017" sldId="2076137576"/>
        </pc:sldMkLst>
        <pc:spChg chg="mod">
          <ac:chgData name="Vesa Juvonen" userId="c7243be1-99a3-4752-ab2a-0cf698cf8236" providerId="ADAL" clId="{B1EB829D-398B-4FCB-8FB6-E8375A778A59}" dt="2021-08-19T12:43:42.644" v="162" actId="20577"/>
          <ac:spMkLst>
            <pc:docMk/>
            <pc:sldMk cId="832077017" sldId="2076137576"/>
            <ac:spMk id="3" creationId="{0A5159A6-97DD-4B54-96ED-4154691B295F}"/>
          </ac:spMkLst>
        </pc:spChg>
        <pc:spChg chg="mod">
          <ac:chgData name="Vesa Juvonen" userId="c7243be1-99a3-4752-ab2a-0cf698cf8236" providerId="ADAL" clId="{B1EB829D-398B-4FCB-8FB6-E8375A778A59}" dt="2021-08-19T12:50:15.868" v="387" actId="20577"/>
          <ac:spMkLst>
            <pc:docMk/>
            <pc:sldMk cId="832077017" sldId="2076137576"/>
            <ac:spMk id="4" creationId="{3043A0E7-A181-4A01-8662-9169801F5D4A}"/>
          </ac:spMkLst>
        </pc:spChg>
        <pc:spChg chg="mod">
          <ac:chgData name="Vesa Juvonen" userId="c7243be1-99a3-4752-ab2a-0cf698cf8236" providerId="ADAL" clId="{B1EB829D-398B-4FCB-8FB6-E8375A778A59}" dt="2021-08-19T12:50:19.856" v="388" actId="1076"/>
          <ac:spMkLst>
            <pc:docMk/>
            <pc:sldMk cId="832077017" sldId="2076137576"/>
            <ac:spMk id="11" creationId="{463E50D4-3798-4435-9259-B3FD089AF08B}"/>
          </ac:spMkLst>
        </pc:spChg>
        <pc:picChg chg="add mod ord">
          <ac:chgData name="Vesa Juvonen" userId="c7243be1-99a3-4752-ab2a-0cf698cf8236" providerId="ADAL" clId="{B1EB829D-398B-4FCB-8FB6-E8375A778A59}" dt="2021-08-19T12:49:17.090" v="217" actId="208"/>
          <ac:picMkLst>
            <pc:docMk/>
            <pc:sldMk cId="832077017" sldId="2076137576"/>
            <ac:picMk id="5" creationId="{4D07A583-092E-4D7E-A612-D94F15F615E7}"/>
          </ac:picMkLst>
        </pc:picChg>
        <pc:picChg chg="add mod">
          <ac:chgData name="Vesa Juvonen" userId="c7243be1-99a3-4752-ab2a-0cf698cf8236" providerId="ADAL" clId="{B1EB829D-398B-4FCB-8FB6-E8375A778A59}" dt="2021-08-19T12:49:21.191" v="219" actId="1076"/>
          <ac:picMkLst>
            <pc:docMk/>
            <pc:sldMk cId="832077017" sldId="2076137576"/>
            <ac:picMk id="8" creationId="{C07ADDEA-AB8A-44A9-B4BC-A9B71427E343}"/>
          </ac:picMkLst>
        </pc:picChg>
        <pc:picChg chg="del">
          <ac:chgData name="Vesa Juvonen" userId="c7243be1-99a3-4752-ab2a-0cf698cf8236" providerId="ADAL" clId="{B1EB829D-398B-4FCB-8FB6-E8375A778A59}" dt="2021-08-19T12:43:53.947" v="187" actId="478"/>
          <ac:picMkLst>
            <pc:docMk/>
            <pc:sldMk cId="832077017" sldId="2076137576"/>
            <ac:picMk id="12" creationId="{C35F8602-D5F9-45E0-AFDE-0D6C9C2EB71B}"/>
          </ac:picMkLst>
        </pc:picChg>
      </pc:sldChg>
      <pc:sldChg chg="modSp mod">
        <pc:chgData name="Vesa Juvonen" userId="c7243be1-99a3-4752-ab2a-0cf698cf8236" providerId="ADAL" clId="{B1EB829D-398B-4FCB-8FB6-E8375A778A59}" dt="2021-08-19T12:43:25.513" v="134" actId="6549"/>
        <pc:sldMkLst>
          <pc:docMk/>
          <pc:sldMk cId="1374769157" sldId="2076137639"/>
        </pc:sldMkLst>
        <pc:spChg chg="mod">
          <ac:chgData name="Vesa Juvonen" userId="c7243be1-99a3-4752-ab2a-0cf698cf8236" providerId="ADAL" clId="{B1EB829D-398B-4FCB-8FB6-E8375A778A59}" dt="2021-08-19T12:43:25.513" v="134" actId="6549"/>
          <ac:spMkLst>
            <pc:docMk/>
            <pc:sldMk cId="1374769157" sldId="2076137639"/>
            <ac:spMk id="4" creationId="{B7EE2697-FF77-4373-9ED0-F3E544446F2C}"/>
          </ac:spMkLst>
        </pc:spChg>
      </pc:sldChg>
      <pc:sldChg chg="mod modShow">
        <pc:chgData name="Vesa Juvonen" userId="c7243be1-99a3-4752-ab2a-0cf698cf8236" providerId="ADAL" clId="{B1EB829D-398B-4FCB-8FB6-E8375A778A59}" dt="2021-08-19T13:46:22.765" v="448" actId="729"/>
        <pc:sldMkLst>
          <pc:docMk/>
          <pc:sldMk cId="4001284136" sldId="2134805598"/>
        </pc:sldMkLst>
      </pc:sldChg>
      <pc:sldChg chg="modSp add del mod modShow">
        <pc:chgData name="Vesa Juvonen" userId="c7243be1-99a3-4752-ab2a-0cf698cf8236" providerId="ADAL" clId="{B1EB829D-398B-4FCB-8FB6-E8375A778A59}" dt="2021-08-19T13:46:19.563" v="447" actId="729"/>
        <pc:sldMkLst>
          <pc:docMk/>
          <pc:sldMk cId="2225302410" sldId="2134805599"/>
        </pc:sldMkLst>
        <pc:spChg chg="mod">
          <ac:chgData name="Vesa Juvonen" userId="c7243be1-99a3-4752-ab2a-0cf698cf8236" providerId="ADAL" clId="{B1EB829D-398B-4FCB-8FB6-E8375A778A59}" dt="2021-08-19T12:42:45.875" v="103" actId="1076"/>
          <ac:spMkLst>
            <pc:docMk/>
            <pc:sldMk cId="2225302410" sldId="2134805599"/>
            <ac:spMk id="4" creationId="{77009E0B-3399-4AF9-8E57-9660B910D631}"/>
          </ac:spMkLst>
        </pc:spChg>
      </pc:sldChg>
      <pc:sldChg chg="delSp modSp add mod">
        <pc:chgData name="Vesa Juvonen" userId="c7243be1-99a3-4752-ab2a-0cf698cf8236" providerId="ADAL" clId="{B1EB829D-398B-4FCB-8FB6-E8375A778A59}" dt="2021-08-16T18:26:14.761" v="101" actId="20577"/>
        <pc:sldMkLst>
          <pc:docMk/>
          <pc:sldMk cId="2775546260" sldId="2134805600"/>
        </pc:sldMkLst>
        <pc:spChg chg="mod">
          <ac:chgData name="Vesa Juvonen" userId="c7243be1-99a3-4752-ab2a-0cf698cf8236" providerId="ADAL" clId="{B1EB829D-398B-4FCB-8FB6-E8375A778A59}" dt="2021-08-16T18:26:14.761" v="101" actId="20577"/>
          <ac:spMkLst>
            <pc:docMk/>
            <pc:sldMk cId="2775546260" sldId="2134805600"/>
            <ac:spMk id="7" creationId="{6F939F32-4E37-4CA3-B710-00610E5E59D3}"/>
          </ac:spMkLst>
        </pc:spChg>
        <pc:spChg chg="del">
          <ac:chgData name="Vesa Juvonen" userId="c7243be1-99a3-4752-ab2a-0cf698cf8236" providerId="ADAL" clId="{B1EB829D-398B-4FCB-8FB6-E8375A778A59}" dt="2021-08-16T18:25:56.470" v="90" actId="478"/>
          <ac:spMkLst>
            <pc:docMk/>
            <pc:sldMk cId="2775546260" sldId="2134805600"/>
            <ac:spMk id="10" creationId="{61E3F8C9-2CA7-4974-87A5-00DA7218DDDB}"/>
          </ac:spMkLst>
        </pc:spChg>
        <pc:spChg chg="del">
          <ac:chgData name="Vesa Juvonen" userId="c7243be1-99a3-4752-ab2a-0cf698cf8236" providerId="ADAL" clId="{B1EB829D-398B-4FCB-8FB6-E8375A778A59}" dt="2021-08-16T18:25:57.751" v="91" actId="478"/>
          <ac:spMkLst>
            <pc:docMk/>
            <pc:sldMk cId="2775546260" sldId="2134805600"/>
            <ac:spMk id="11" creationId="{FFAE381F-15AD-46DA-9537-BAC9EDB6CAFE}"/>
          </ac:spMkLst>
        </pc:spChg>
        <pc:spChg chg="del">
          <ac:chgData name="Vesa Juvonen" userId="c7243be1-99a3-4752-ab2a-0cf698cf8236" providerId="ADAL" clId="{B1EB829D-398B-4FCB-8FB6-E8375A778A59}" dt="2021-08-16T18:25:58.737" v="92" actId="478"/>
          <ac:spMkLst>
            <pc:docMk/>
            <pc:sldMk cId="2775546260" sldId="2134805600"/>
            <ac:spMk id="12" creationId="{72697DC8-B7E2-4B6F-8EE2-53B86DCF1A26}"/>
          </ac:spMkLst>
        </pc:spChg>
      </pc:sldChg>
    </pc:docChg>
  </pc:docChgLst>
  <pc:docChgLst>
    <pc:chgData name="Vesa Juvonen" userId="c7243be1-99a3-4752-ab2a-0cf698cf8236" providerId="ADAL" clId="{77317BB5-67F1-436C-AB5E-90E89B3DBEE5}"/>
    <pc:docChg chg="custSel addSld delSld modSld modSection">
      <pc:chgData name="Vesa Juvonen" userId="c7243be1-99a3-4752-ab2a-0cf698cf8236" providerId="ADAL" clId="{77317BB5-67F1-436C-AB5E-90E89B3DBEE5}" dt="2021-11-25T11:36:40.454" v="46" actId="404"/>
      <pc:docMkLst>
        <pc:docMk/>
      </pc:docMkLst>
      <pc:sldChg chg="modSp mod">
        <pc:chgData name="Vesa Juvonen" userId="c7243be1-99a3-4752-ab2a-0cf698cf8236" providerId="ADAL" clId="{77317BB5-67F1-436C-AB5E-90E89B3DBEE5}" dt="2021-11-25T11:36:25.112" v="23" actId="20577"/>
        <pc:sldMkLst>
          <pc:docMk/>
          <pc:sldMk cId="2967945684" sldId="277"/>
        </pc:sldMkLst>
        <pc:spChg chg="mod">
          <ac:chgData name="Vesa Juvonen" userId="c7243be1-99a3-4752-ab2a-0cf698cf8236" providerId="ADAL" clId="{77317BB5-67F1-436C-AB5E-90E89B3DBEE5}" dt="2021-11-25T11:36:25.112" v="23" actId="20577"/>
          <ac:spMkLst>
            <pc:docMk/>
            <pc:sldMk cId="2967945684" sldId="277"/>
            <ac:spMk id="4" creationId="{A04E16D6-6682-4068-BF11-BA8E4E8E1BBC}"/>
          </ac:spMkLst>
        </pc:spChg>
      </pc:sldChg>
      <pc:sldChg chg="delSp del mod">
        <pc:chgData name="Vesa Juvonen" userId="c7243be1-99a3-4752-ab2a-0cf698cf8236" providerId="ADAL" clId="{77317BB5-67F1-436C-AB5E-90E89B3DBEE5}" dt="2021-11-25T11:35:34.129" v="2" actId="47"/>
        <pc:sldMkLst>
          <pc:docMk/>
          <pc:sldMk cId="2785442724" sldId="2076137748"/>
        </pc:sldMkLst>
        <pc:spChg chg="del">
          <ac:chgData name="Vesa Juvonen" userId="c7243be1-99a3-4752-ab2a-0cf698cf8236" providerId="ADAL" clId="{77317BB5-67F1-436C-AB5E-90E89B3DBEE5}" dt="2021-11-25T11:24:35.672" v="0" actId="478"/>
          <ac:spMkLst>
            <pc:docMk/>
            <pc:sldMk cId="2785442724" sldId="2076137748"/>
            <ac:spMk id="3" creationId="{5766010E-881B-4322-9649-2632BE967898}"/>
          </ac:spMkLst>
        </pc:spChg>
      </pc:sldChg>
      <pc:sldChg chg="add">
        <pc:chgData name="Vesa Juvonen" userId="c7243be1-99a3-4752-ab2a-0cf698cf8236" providerId="ADAL" clId="{77317BB5-67F1-436C-AB5E-90E89B3DBEE5}" dt="2021-11-25T11:35:31.989" v="1"/>
        <pc:sldMkLst>
          <pc:docMk/>
          <pc:sldMk cId="473179227" sldId="2076137764"/>
        </pc:sldMkLst>
      </pc:sldChg>
      <pc:sldChg chg="modSp mod">
        <pc:chgData name="Vesa Juvonen" userId="c7243be1-99a3-4752-ab2a-0cf698cf8236" providerId="ADAL" clId="{77317BB5-67F1-436C-AB5E-90E89B3DBEE5}" dt="2021-11-25T11:36:40.454" v="46" actId="404"/>
        <pc:sldMkLst>
          <pc:docMk/>
          <pc:sldMk cId="2775546260" sldId="2134805600"/>
        </pc:sldMkLst>
        <pc:spChg chg="mod">
          <ac:chgData name="Vesa Juvonen" userId="c7243be1-99a3-4752-ab2a-0cf698cf8236" providerId="ADAL" clId="{77317BB5-67F1-436C-AB5E-90E89B3DBEE5}" dt="2021-11-25T11:36:40.454" v="46" actId="404"/>
          <ac:spMkLst>
            <pc:docMk/>
            <pc:sldMk cId="2775546260" sldId="2134805600"/>
            <ac:spMk id="7" creationId="{6F939F32-4E37-4CA3-B710-00610E5E59D3}"/>
          </ac:spMkLst>
        </pc:spChg>
      </pc:sldChg>
    </pc:docChg>
  </pc:docChgLst>
  <pc:docChgLst>
    <pc:chgData name="David Warner" userId="S::david_dwarnerii.com#ext#@microsoft.onmicrosoft.com::acafcf14-4098-4a83-9425-e73571277a06" providerId="AD" clId="Web-{144FF8E9-8557-41F3-A344-90842697A481}"/>
    <pc:docChg chg="modSld">
      <pc:chgData name="David Warner" userId="S::david_dwarnerii.com#ext#@microsoft.onmicrosoft.com::acafcf14-4098-4a83-9425-e73571277a06" providerId="AD" clId="Web-{144FF8E9-8557-41F3-A344-90842697A481}" dt="2021-08-13T18:27:02.276" v="157" actId="20577"/>
      <pc:docMkLst>
        <pc:docMk/>
      </pc:docMkLst>
      <pc:sldChg chg="modSp">
        <pc:chgData name="David Warner" userId="S::david_dwarnerii.com#ext#@microsoft.onmicrosoft.com::acafcf14-4098-4a83-9425-e73571277a06" providerId="AD" clId="Web-{144FF8E9-8557-41F3-A344-90842697A481}" dt="2021-08-13T18:03:07.822" v="22" actId="20577"/>
        <pc:sldMkLst>
          <pc:docMk/>
          <pc:sldMk cId="2967945684" sldId="277"/>
        </pc:sldMkLst>
        <pc:spChg chg="mod">
          <ac:chgData name="David Warner" userId="S::david_dwarnerii.com#ext#@microsoft.onmicrosoft.com::acafcf14-4098-4a83-9425-e73571277a06" providerId="AD" clId="Web-{144FF8E9-8557-41F3-A344-90842697A481}" dt="2021-08-13T18:03:07.822" v="22"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144FF8E9-8557-41F3-A344-90842697A481}" dt="2021-08-13T18:02:28.819" v="9" actId="20577"/>
        <pc:sldMkLst>
          <pc:docMk/>
          <pc:sldMk cId="287163252" sldId="1567"/>
        </pc:sldMkLst>
        <pc:spChg chg="mod">
          <ac:chgData name="David Warner" userId="S::david_dwarnerii.com#ext#@microsoft.onmicrosoft.com::acafcf14-4098-4a83-9425-e73571277a06" providerId="AD" clId="Web-{144FF8E9-8557-41F3-A344-90842697A481}" dt="2021-08-13T18:02:18.225" v="7" actId="20577"/>
          <ac:spMkLst>
            <pc:docMk/>
            <pc:sldMk cId="287163252" sldId="1567"/>
            <ac:spMk id="4" creationId="{6D6A38F4-1DB0-4D3C-9D51-31CF9A1427E5}"/>
          </ac:spMkLst>
        </pc:spChg>
        <pc:spChg chg="mod">
          <ac:chgData name="David Warner" userId="S::david_dwarnerii.com#ext#@microsoft.onmicrosoft.com::acafcf14-4098-4a83-9425-e73571277a06" providerId="AD" clId="Web-{144FF8E9-8557-41F3-A344-90842697A481}" dt="2021-08-13T18:02:28.819" v="9" actId="20577"/>
          <ac:spMkLst>
            <pc:docMk/>
            <pc:sldMk cId="287163252" sldId="1567"/>
            <ac:spMk id="8" creationId="{00000000-0000-0000-0000-000000000000}"/>
          </ac:spMkLst>
        </pc:spChg>
      </pc:sldChg>
      <pc:sldChg chg="delSp modSp">
        <pc:chgData name="David Warner" userId="S::david_dwarnerii.com#ext#@microsoft.onmicrosoft.com::acafcf14-4098-4a83-9425-e73571277a06" providerId="AD" clId="Web-{144FF8E9-8557-41F3-A344-90842697A481}" dt="2021-08-13T18:27:02.276" v="157" actId="20577"/>
        <pc:sldMkLst>
          <pc:docMk/>
          <pc:sldMk cId="3158043784" sldId="2068"/>
        </pc:sldMkLst>
        <pc:spChg chg="mod">
          <ac:chgData name="David Warner" userId="S::david_dwarnerii.com#ext#@microsoft.onmicrosoft.com::acafcf14-4098-4a83-9425-e73571277a06" providerId="AD" clId="Web-{144FF8E9-8557-41F3-A344-90842697A481}" dt="2021-08-13T18:27:02.276" v="157" actId="20577"/>
          <ac:spMkLst>
            <pc:docMk/>
            <pc:sldMk cId="3158043784" sldId="2068"/>
            <ac:spMk id="8" creationId="{00000000-0000-0000-0000-000000000000}"/>
          </ac:spMkLst>
        </pc:spChg>
        <pc:picChg chg="del">
          <ac:chgData name="David Warner" userId="S::david_dwarnerii.com#ext#@microsoft.onmicrosoft.com::acafcf14-4098-4a83-9425-e73571277a06" providerId="AD" clId="Web-{144FF8E9-8557-41F3-A344-90842697A481}" dt="2021-08-13T18:11:28.791" v="147"/>
          <ac:picMkLst>
            <pc:docMk/>
            <pc:sldMk cId="3158043784" sldId="2068"/>
            <ac:picMk id="10" creationId="{264EF618-C2FB-4908-BE33-E4DF89DB992F}"/>
          </ac:picMkLst>
        </pc:picChg>
        <pc:picChg chg="mod">
          <ac:chgData name="David Warner" userId="S::david_dwarnerii.com#ext#@microsoft.onmicrosoft.com::acafcf14-4098-4a83-9425-e73571277a06" providerId="AD" clId="Web-{144FF8E9-8557-41F3-A344-90842697A481}" dt="2021-08-13T18:11:31.526" v="148" actId="1076"/>
          <ac:picMkLst>
            <pc:docMk/>
            <pc:sldMk cId="3158043784" sldId="2068"/>
            <ac:picMk id="11" creationId="{FD9C6DA4-75A9-49EA-8253-AB49EDE11CF2}"/>
          </ac:picMkLst>
        </pc:picChg>
        <pc:picChg chg="mod">
          <ac:chgData name="David Warner" userId="S::david_dwarnerii.com#ext#@microsoft.onmicrosoft.com::acafcf14-4098-4a83-9425-e73571277a06" providerId="AD" clId="Web-{144FF8E9-8557-41F3-A344-90842697A481}" dt="2021-08-13T18:06:00.005" v="48"/>
          <ac:picMkLst>
            <pc:docMk/>
            <pc:sldMk cId="3158043784" sldId="2068"/>
            <ac:picMk id="1026" creationId="{9D6C3296-F7F8-4F74-A8FC-2188A442916E}"/>
          </ac:picMkLst>
        </pc:picChg>
      </pc:sldChg>
      <pc:sldChg chg="delSp modSp">
        <pc:chgData name="David Warner" userId="S::david_dwarnerii.com#ext#@microsoft.onmicrosoft.com::acafcf14-4098-4a83-9425-e73571277a06" providerId="AD" clId="Web-{144FF8E9-8557-41F3-A344-90842697A481}" dt="2021-08-13T18:11:21.556" v="146" actId="1076"/>
        <pc:sldMkLst>
          <pc:docMk/>
          <pc:sldMk cId="1056590613" sldId="2076135999"/>
        </pc:sldMkLst>
        <pc:spChg chg="mod">
          <ac:chgData name="David Warner" userId="S::david_dwarnerii.com#ext#@microsoft.onmicrosoft.com::acafcf14-4098-4a83-9425-e73571277a06" providerId="AD" clId="Web-{144FF8E9-8557-41F3-A344-90842697A481}" dt="2021-08-13T18:11:16.119" v="145"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144FF8E9-8557-41F3-A344-90842697A481}" dt="2021-08-13T18:10:08.989" v="91"/>
          <ac:picMkLst>
            <pc:docMk/>
            <pc:sldMk cId="1056590613" sldId="2076135999"/>
            <ac:picMk id="2" creationId="{760B7CAB-D3CF-4D62-B580-6DD701787691}"/>
          </ac:picMkLst>
        </pc:picChg>
        <pc:picChg chg="del">
          <ac:chgData name="David Warner" userId="S::david_dwarnerii.com#ext#@microsoft.onmicrosoft.com::acafcf14-4098-4a83-9425-e73571277a06" providerId="AD" clId="Web-{144FF8E9-8557-41F3-A344-90842697A481}" dt="2021-08-13T18:11:09.681" v="142"/>
          <ac:picMkLst>
            <pc:docMk/>
            <pc:sldMk cId="1056590613" sldId="2076135999"/>
            <ac:picMk id="4" creationId="{DBBEA286-4A9D-412C-888F-034EBBDD6E1A}"/>
          </ac:picMkLst>
        </pc:picChg>
        <pc:picChg chg="mod">
          <ac:chgData name="David Warner" userId="S::david_dwarnerii.com#ext#@microsoft.onmicrosoft.com::acafcf14-4098-4a83-9425-e73571277a06" providerId="AD" clId="Web-{144FF8E9-8557-41F3-A344-90842697A481}" dt="2021-08-13T18:11:21.556" v="146" actId="1076"/>
          <ac:picMkLst>
            <pc:docMk/>
            <pc:sldMk cId="1056590613" sldId="2076135999"/>
            <ac:picMk id="6" creationId="{12C6A487-9C23-4FC2-8C18-F9E5037FCBD8}"/>
          </ac:picMkLst>
        </pc:picChg>
      </pc:sldChg>
      <pc:sldChg chg="addSp">
        <pc:chgData name="David Warner" userId="S::david_dwarnerii.com#ext#@microsoft.onmicrosoft.com::acafcf14-4098-4a83-9425-e73571277a06" providerId="AD" clId="Web-{144FF8E9-8557-41F3-A344-90842697A481}" dt="2021-08-13T18:09:21.502" v="81"/>
        <pc:sldMkLst>
          <pc:docMk/>
          <pc:sldMk cId="1042411426" sldId="2076136275"/>
        </pc:sldMkLst>
        <pc:spChg chg="add">
          <ac:chgData name="David Warner" userId="S::david_dwarnerii.com#ext#@microsoft.onmicrosoft.com::acafcf14-4098-4a83-9425-e73571277a06" providerId="AD" clId="Web-{144FF8E9-8557-41F3-A344-90842697A481}" dt="2021-08-13T18:09:21.502" v="81"/>
          <ac:spMkLst>
            <pc:docMk/>
            <pc:sldMk cId="1042411426" sldId="2076136275"/>
            <ac:spMk id="3" creationId="{50515A25-CF6E-42E0-A398-B117BB6F35F4}"/>
          </ac:spMkLst>
        </pc:spChg>
      </pc:sldChg>
      <pc:sldChg chg="addSp modSp">
        <pc:chgData name="David Warner" userId="S::david_dwarnerii.com#ext#@microsoft.onmicrosoft.com::acafcf14-4098-4a83-9425-e73571277a06" providerId="AD" clId="Web-{144FF8E9-8557-41F3-A344-90842697A481}" dt="2021-08-13T18:09:15.408" v="78" actId="1076"/>
        <pc:sldMkLst>
          <pc:docMk/>
          <pc:sldMk cId="2259967023" sldId="2076136379"/>
        </pc:sldMkLst>
        <pc:spChg chg="add mod">
          <ac:chgData name="David Warner" userId="S::david_dwarnerii.com#ext#@microsoft.onmicrosoft.com::acafcf14-4098-4a83-9425-e73571277a06" providerId="AD" clId="Web-{144FF8E9-8557-41F3-A344-90842697A481}" dt="2021-08-13T18:09:15.408" v="78" actId="1076"/>
          <ac:spMkLst>
            <pc:docMk/>
            <pc:sldMk cId="2259967023" sldId="2076136379"/>
            <ac:spMk id="43" creationId="{3DBFC2CE-12AB-4344-9A7E-C119F14231AD}"/>
          </ac:spMkLst>
        </pc:spChg>
      </pc:sldChg>
      <pc:sldChg chg="addSp modSp">
        <pc:chgData name="David Warner" userId="S::david_dwarnerii.com#ext#@microsoft.onmicrosoft.com::acafcf14-4098-4a83-9425-e73571277a06" providerId="AD" clId="Web-{144FF8E9-8557-41F3-A344-90842697A481}" dt="2021-08-13T18:09:18.658" v="80" actId="1076"/>
        <pc:sldMkLst>
          <pc:docMk/>
          <pc:sldMk cId="1884761934" sldId="2076136381"/>
        </pc:sldMkLst>
        <pc:spChg chg="add mod">
          <ac:chgData name="David Warner" userId="S::david_dwarnerii.com#ext#@microsoft.onmicrosoft.com::acafcf14-4098-4a83-9425-e73571277a06" providerId="AD" clId="Web-{144FF8E9-8557-41F3-A344-90842697A481}" dt="2021-08-13T18:09:18.658" v="80" actId="1076"/>
          <ac:spMkLst>
            <pc:docMk/>
            <pc:sldMk cId="1884761934" sldId="2076136381"/>
            <ac:spMk id="32" creationId="{3DBFC2CE-12AB-4344-9A7E-C119F14231AD}"/>
          </ac:spMkLst>
        </pc:spChg>
      </pc:sldChg>
      <pc:sldChg chg="addSp delSp modSp">
        <pc:chgData name="David Warner" userId="S::david_dwarnerii.com#ext#@microsoft.onmicrosoft.com::acafcf14-4098-4a83-9425-e73571277a06" providerId="AD" clId="Web-{144FF8E9-8557-41F3-A344-90842697A481}" dt="2021-08-13T18:08:53.438" v="76" actId="1076"/>
        <pc:sldMkLst>
          <pc:docMk/>
          <pc:sldMk cId="357588276" sldId="2076136388"/>
        </pc:sldMkLst>
        <pc:spChg chg="add del">
          <ac:chgData name="David Warner" userId="S::david_dwarnerii.com#ext#@microsoft.onmicrosoft.com::acafcf14-4098-4a83-9425-e73571277a06" providerId="AD" clId="Web-{144FF8E9-8557-41F3-A344-90842697A481}" dt="2021-08-13T18:07:12.431" v="60"/>
          <ac:spMkLst>
            <pc:docMk/>
            <pc:sldMk cId="357588276" sldId="2076136388"/>
            <ac:spMk id="9" creationId="{B8CC793B-C9E8-407C-A4A0-87D6E5167077}"/>
          </ac:spMkLst>
        </pc:spChg>
        <pc:spChg chg="add del">
          <ac:chgData name="David Warner" userId="S::david_dwarnerii.com#ext#@microsoft.onmicrosoft.com::acafcf14-4098-4a83-9425-e73571277a06" providerId="AD" clId="Web-{144FF8E9-8557-41F3-A344-90842697A481}" dt="2021-08-13T18:07:05.946" v="58"/>
          <ac:spMkLst>
            <pc:docMk/>
            <pc:sldMk cId="357588276" sldId="2076136388"/>
            <ac:spMk id="10" creationId="{D752D864-96F4-4B2F-80C7-846A55E3D17E}"/>
          </ac:spMkLst>
        </pc:spChg>
        <pc:spChg chg="del">
          <ac:chgData name="David Warner" userId="S::david_dwarnerii.com#ext#@microsoft.onmicrosoft.com::acafcf14-4098-4a83-9425-e73571277a06" providerId="AD" clId="Web-{144FF8E9-8557-41F3-A344-90842697A481}" dt="2021-08-13T18:07:00.305" v="56"/>
          <ac:spMkLst>
            <pc:docMk/>
            <pc:sldMk cId="357588276" sldId="2076136388"/>
            <ac:spMk id="11" creationId="{53C6FFDE-2D43-4ED5-BEFA-B41E4568D7D5}"/>
          </ac:spMkLst>
        </pc:spChg>
        <pc:spChg chg="del">
          <ac:chgData name="David Warner" userId="S::david_dwarnerii.com#ext#@microsoft.onmicrosoft.com::acafcf14-4098-4a83-9425-e73571277a06" providerId="AD" clId="Web-{144FF8E9-8557-41F3-A344-90842697A481}" dt="2021-08-13T18:07:09.368" v="59"/>
          <ac:spMkLst>
            <pc:docMk/>
            <pc:sldMk cId="357588276" sldId="2076136388"/>
            <ac:spMk id="12" creationId="{8AE16F3F-36F0-489D-900B-6592B06A6FD0}"/>
          </ac:spMkLst>
        </pc:spChg>
        <pc:spChg chg="add mod">
          <ac:chgData name="David Warner" userId="S::david_dwarnerii.com#ext#@microsoft.onmicrosoft.com::acafcf14-4098-4a83-9425-e73571277a06" providerId="AD" clId="Web-{144FF8E9-8557-41F3-A344-90842697A481}" dt="2021-08-13T18:08:50.500" v="75" actId="1076"/>
          <ac:spMkLst>
            <pc:docMk/>
            <pc:sldMk cId="357588276" sldId="2076136388"/>
            <ac:spMk id="13" creationId="{B8CC793B-C9E8-407C-A4A0-87D6E5167077}"/>
          </ac:spMkLst>
        </pc:spChg>
        <pc:spChg chg="add mod">
          <ac:chgData name="David Warner" userId="S::david_dwarnerii.com#ext#@microsoft.onmicrosoft.com::acafcf14-4098-4a83-9425-e73571277a06" providerId="AD" clId="Web-{144FF8E9-8557-41F3-A344-90842697A481}" dt="2021-08-13T18:08:53.438" v="76" actId="1076"/>
          <ac:spMkLst>
            <pc:docMk/>
            <pc:sldMk cId="357588276" sldId="2076136388"/>
            <ac:spMk id="16" creationId="{D752D864-96F4-4B2F-80C7-846A55E3D17E}"/>
          </ac:spMkLst>
        </pc:spChg>
        <pc:picChg chg="add del mod">
          <ac:chgData name="David Warner" userId="S::david_dwarnerii.com#ext#@microsoft.onmicrosoft.com::acafcf14-4098-4a83-9425-e73571277a06" providerId="AD" clId="Web-{144FF8E9-8557-41F3-A344-90842697A481}" dt="2021-08-13T18:08:05.935" v="67"/>
          <ac:picMkLst>
            <pc:docMk/>
            <pc:sldMk cId="357588276" sldId="2076136388"/>
            <ac:picMk id="2" creationId="{5B8A7D2E-A7A3-4B16-B876-6A05266CC19E}"/>
          </ac:picMkLst>
        </pc:picChg>
        <pc:picChg chg="add mod modCrop">
          <ac:chgData name="David Warner" userId="S::david_dwarnerii.com#ext#@microsoft.onmicrosoft.com::acafcf14-4098-4a83-9425-e73571277a06" providerId="AD" clId="Web-{144FF8E9-8557-41F3-A344-90842697A481}" dt="2021-08-13T18:08:22.717" v="72"/>
          <ac:picMkLst>
            <pc:docMk/>
            <pc:sldMk cId="357588276" sldId="2076136388"/>
            <ac:picMk id="3" creationId="{D0EC0AFF-9E12-4CA6-8F70-A873D69125AC}"/>
          </ac:picMkLst>
        </pc:picChg>
        <pc:picChg chg="del">
          <ac:chgData name="David Warner" userId="S::david_dwarnerii.com#ext#@microsoft.onmicrosoft.com::acafcf14-4098-4a83-9425-e73571277a06" providerId="AD" clId="Web-{144FF8E9-8557-41F3-A344-90842697A481}" dt="2021-08-13T18:07:30.229" v="63"/>
          <ac:picMkLst>
            <pc:docMk/>
            <pc:sldMk cId="357588276" sldId="2076136388"/>
            <ac:picMk id="4" creationId="{C620B3F4-E7FD-4899-BE79-34F060CFA6C6}"/>
          </ac:picMkLst>
        </pc:picChg>
      </pc:sldChg>
      <pc:sldChg chg="addSp">
        <pc:chgData name="David Warner" userId="S::david_dwarnerii.com#ext#@microsoft.onmicrosoft.com::acafcf14-4098-4a83-9425-e73571277a06" providerId="AD" clId="Web-{144FF8E9-8557-41F3-A344-90842697A481}" dt="2021-08-13T18:09:23.143" v="82"/>
        <pc:sldMkLst>
          <pc:docMk/>
          <pc:sldMk cId="4070501225" sldId="2076136392"/>
        </pc:sldMkLst>
        <pc:spChg chg="add">
          <ac:chgData name="David Warner" userId="S::david_dwarnerii.com#ext#@microsoft.onmicrosoft.com::acafcf14-4098-4a83-9425-e73571277a06" providerId="AD" clId="Web-{144FF8E9-8557-41F3-A344-90842697A481}" dt="2021-08-13T18:09:23.143" v="82"/>
          <ac:spMkLst>
            <pc:docMk/>
            <pc:sldMk cId="4070501225" sldId="2076136392"/>
            <ac:spMk id="2" creationId="{AA1556CC-C5EF-4644-99E8-2C1DA3F8705F}"/>
          </ac:spMkLst>
        </pc:spChg>
      </pc:sldChg>
      <pc:sldChg chg="addSp">
        <pc:chgData name="David Warner" userId="S::david_dwarnerii.com#ext#@microsoft.onmicrosoft.com::acafcf14-4098-4a83-9425-e73571277a06" providerId="AD" clId="Web-{144FF8E9-8557-41F3-A344-90842697A481}" dt="2021-08-13T18:09:24.361" v="83"/>
        <pc:sldMkLst>
          <pc:docMk/>
          <pc:sldMk cId="1601799563" sldId="2134805597"/>
        </pc:sldMkLst>
        <pc:spChg chg="add">
          <ac:chgData name="David Warner" userId="S::david_dwarnerii.com#ext#@microsoft.onmicrosoft.com::acafcf14-4098-4a83-9425-e73571277a06" providerId="AD" clId="Web-{144FF8E9-8557-41F3-A344-90842697A481}" dt="2021-08-13T18:09:24.361" v="83"/>
          <ac:spMkLst>
            <pc:docMk/>
            <pc:sldMk cId="1601799563" sldId="2134805597"/>
            <ac:spMk id="4" creationId="{ACACF695-C81F-4868-97AB-EE57213B929F}"/>
          </ac:spMkLst>
        </pc:spChg>
      </pc:sldChg>
      <pc:sldChg chg="addSp delSp modSp">
        <pc:chgData name="David Warner" userId="S::david_dwarnerii.com#ext#@microsoft.onmicrosoft.com::acafcf14-4098-4a83-9425-e73571277a06" providerId="AD" clId="Web-{144FF8E9-8557-41F3-A344-90842697A481}" dt="2021-08-13T18:09:52.582" v="88"/>
        <pc:sldMkLst>
          <pc:docMk/>
          <pc:sldMk cId="4001284136" sldId="2134805598"/>
        </pc:sldMkLst>
        <pc:spChg chg="add del mod">
          <ac:chgData name="David Warner" userId="S::david_dwarnerii.com#ext#@microsoft.onmicrosoft.com::acafcf14-4098-4a83-9425-e73571277a06" providerId="AD" clId="Web-{144FF8E9-8557-41F3-A344-90842697A481}" dt="2021-08-13T18:09:43.019" v="86"/>
          <ac:spMkLst>
            <pc:docMk/>
            <pc:sldMk cId="4001284136" sldId="2134805598"/>
            <ac:spMk id="8" creationId="{19535B28-8130-40E6-8321-AC2FAB7BD1F1}"/>
          </ac:spMkLst>
        </pc:spChg>
        <pc:spChg chg="add mod">
          <ac:chgData name="David Warner" userId="S::david_dwarnerii.com#ext#@microsoft.onmicrosoft.com::acafcf14-4098-4a83-9425-e73571277a06" providerId="AD" clId="Web-{144FF8E9-8557-41F3-A344-90842697A481}" dt="2021-08-13T18:09:52.582" v="88"/>
          <ac:spMkLst>
            <pc:docMk/>
            <pc:sldMk cId="4001284136" sldId="2134805598"/>
            <ac:spMk id="20" creationId="{A18DAD88-B62B-40C4-943F-F4781D73799C}"/>
          </ac:spMkLst>
        </pc:spChg>
      </pc:sldChg>
      <pc:sldChg chg="addSp modSp">
        <pc:chgData name="David Warner" userId="S::david_dwarnerii.com#ext#@microsoft.onmicrosoft.com::acafcf14-4098-4a83-9425-e73571277a06" providerId="AD" clId="Web-{144FF8E9-8557-41F3-A344-90842697A481}" dt="2021-08-13T18:09:59.817" v="90"/>
        <pc:sldMkLst>
          <pc:docMk/>
          <pc:sldMk cId="2225302410" sldId="2134805599"/>
        </pc:sldMkLst>
        <pc:spChg chg="add mod">
          <ac:chgData name="David Warner" userId="S::david_dwarnerii.com#ext#@microsoft.onmicrosoft.com::acafcf14-4098-4a83-9425-e73571277a06" providerId="AD" clId="Web-{144FF8E9-8557-41F3-A344-90842697A481}" dt="2021-08-13T18:09:59.817" v="90"/>
          <ac:spMkLst>
            <pc:docMk/>
            <pc:sldMk cId="2225302410" sldId="2134805599"/>
            <ac:spMk id="4" creationId="{77009E0B-3399-4AF9-8E57-9660B910D631}"/>
          </ac:spMkLst>
        </pc:spChg>
      </pc:sldChg>
    </pc:docChg>
  </pc:docChgLst>
  <pc:docChgLst>
    <pc:chgData name="Erwin van Hunen" userId="S::erwin_valointranet.com#ext#@microsoft.onmicrosoft.com::9b54964f-4ebe-4289-a952-fa09f5f26e1b" providerId="AD" clId="Web-{9A25440B-4D96-4056-867F-4C0E0EBB87A7}"/>
    <pc:docChg chg="modSld">
      <pc:chgData name="Erwin van Hunen" userId="S::erwin_valointranet.com#ext#@microsoft.onmicrosoft.com::9b54964f-4ebe-4289-a952-fa09f5f26e1b" providerId="AD" clId="Web-{9A25440B-4D96-4056-867F-4C0E0EBB87A7}" dt="2022-02-03T10:20:59.806" v="1" actId="20577"/>
      <pc:docMkLst>
        <pc:docMk/>
      </pc:docMkLst>
      <pc:sldChg chg="delSp modSp">
        <pc:chgData name="Erwin van Hunen" userId="S::erwin_valointranet.com#ext#@microsoft.onmicrosoft.com::9b54964f-4ebe-4289-a952-fa09f5f26e1b" providerId="AD" clId="Web-{9A25440B-4D96-4056-867F-4C0E0EBB87A7}" dt="2022-02-03T10:20:59.806" v="1" actId="20577"/>
        <pc:sldMkLst>
          <pc:docMk/>
          <pc:sldMk cId="1884761934" sldId="2076136381"/>
        </pc:sldMkLst>
        <pc:spChg chg="del">
          <ac:chgData name="Erwin van Hunen" userId="S::erwin_valointranet.com#ext#@microsoft.onmicrosoft.com::9b54964f-4ebe-4289-a952-fa09f5f26e1b" providerId="AD" clId="Web-{9A25440B-4D96-4056-867F-4C0E0EBB87A7}" dt="2022-02-03T10:20:53.306" v="0"/>
          <ac:spMkLst>
            <pc:docMk/>
            <pc:sldMk cId="1884761934" sldId="2076136381"/>
            <ac:spMk id="4" creationId="{0C92F185-7FA7-42C2-B0A4-08C4381758C4}"/>
          </ac:spMkLst>
        </pc:spChg>
        <pc:spChg chg="mod">
          <ac:chgData name="Erwin van Hunen" userId="S::erwin_valointranet.com#ext#@microsoft.onmicrosoft.com::9b54964f-4ebe-4289-a952-fa09f5f26e1b" providerId="AD" clId="Web-{9A25440B-4D96-4056-867F-4C0E0EBB87A7}" dt="2022-02-03T10:20:59.806" v="1" actId="20577"/>
          <ac:spMkLst>
            <pc:docMk/>
            <pc:sldMk cId="1884761934" sldId="2076136381"/>
            <ac:spMk id="81" creationId="{1245D908-BDE2-4087-82F6-3DBC148662F5}"/>
          </ac:spMkLst>
        </pc:spChg>
      </pc:sldChg>
    </pc:docChg>
  </pc:docChgLst>
  <pc:docChgLst>
    <pc:chgData name="Sébastien Levert" userId="ece773f4-084f-4e66-97d9-a9d066f2d75d" providerId="ADAL" clId="{5642846E-4736-4F3E-A99D-3CBD7603BF95}"/>
    <pc:docChg chg="custSel modSld">
      <pc:chgData name="Sébastien Levert" userId="ece773f4-084f-4e66-97d9-a9d066f2d75d" providerId="ADAL" clId="{5642846E-4736-4F3E-A99D-3CBD7603BF95}" dt="2022-03-30T15:56:34.544" v="123" actId="171"/>
      <pc:docMkLst>
        <pc:docMk/>
      </pc:docMkLst>
      <pc:sldChg chg="addSp delSp modSp mod">
        <pc:chgData name="Sébastien Levert" userId="ece773f4-084f-4e66-97d9-a9d066f2d75d" providerId="ADAL" clId="{5642846E-4736-4F3E-A99D-3CBD7603BF95}" dt="2022-03-30T15:56:34.544" v="123" actId="171"/>
        <pc:sldMkLst>
          <pc:docMk/>
          <pc:sldMk cId="4070501225" sldId="2076136392"/>
        </pc:sldMkLst>
        <pc:spChg chg="del">
          <ac:chgData name="Sébastien Levert" userId="ece773f4-084f-4e66-97d9-a9d066f2d75d" providerId="ADAL" clId="{5642846E-4736-4F3E-A99D-3CBD7603BF95}" dt="2022-03-30T15:54:01.389" v="0" actId="478"/>
          <ac:spMkLst>
            <pc:docMk/>
            <pc:sldMk cId="4070501225" sldId="2076136392"/>
            <ac:spMk id="2" creationId="{E7863063-FC48-4913-983B-916947AEF9EF}"/>
          </ac:spMkLst>
        </pc:spChg>
        <pc:spChg chg="mod">
          <ac:chgData name="Sébastien Levert" userId="ece773f4-084f-4e66-97d9-a9d066f2d75d" providerId="ADAL" clId="{5642846E-4736-4F3E-A99D-3CBD7603BF95}" dt="2022-03-30T15:54:54.870" v="113" actId="20577"/>
          <ac:spMkLst>
            <pc:docMk/>
            <pc:sldMk cId="4070501225" sldId="2076136392"/>
            <ac:spMk id="6" creationId="{1DDAF7D9-4FBB-BF41-BE8F-9D98E035D8FF}"/>
          </ac:spMkLst>
        </pc:spChg>
        <pc:picChg chg="add mod ord">
          <ac:chgData name="Sébastien Levert" userId="ece773f4-084f-4e66-97d9-a9d066f2d75d" providerId="ADAL" clId="{5642846E-4736-4F3E-A99D-3CBD7603BF95}" dt="2022-03-30T15:56:34.544" v="123" actId="171"/>
          <ac:picMkLst>
            <pc:docMk/>
            <pc:sldMk cId="4070501225" sldId="2076136392"/>
            <ac:picMk id="21" creationId="{3E00BEE8-4C40-CC56-FB5B-B9103D9552D0}"/>
          </ac:picMkLst>
        </pc:picChg>
        <pc:picChg chg="mod">
          <ac:chgData name="Sébastien Levert" userId="ece773f4-084f-4e66-97d9-a9d066f2d75d" providerId="ADAL" clId="{5642846E-4736-4F3E-A99D-3CBD7603BF95}" dt="2022-03-30T15:56:31.799" v="121" actId="1076"/>
          <ac:picMkLst>
            <pc:docMk/>
            <pc:sldMk cId="4070501225" sldId="2076136392"/>
            <ac:picMk id="28" creationId="{4AF9B224-7D2B-44CF-B025-5056C14433E5}"/>
          </ac:picMkLst>
        </pc:picChg>
        <pc:picChg chg="del">
          <ac:chgData name="Sébastien Levert" userId="ece773f4-084f-4e66-97d9-a9d066f2d75d" providerId="ADAL" clId="{5642846E-4736-4F3E-A99D-3CBD7603BF95}" dt="2022-03-30T15:56:12.142" v="114" actId="478"/>
          <ac:picMkLst>
            <pc:docMk/>
            <pc:sldMk cId="4070501225" sldId="2076136392"/>
            <ac:picMk id="29" creationId="{74BFE661-6008-4680-B46A-16269DDF9A39}"/>
          </ac:picMkLst>
        </pc:picChg>
      </pc:sldChg>
    </pc:docChg>
  </pc:docChgLst>
  <pc:docChgLst>
    <pc:chgData name="David Warner" userId="S::david_dwarnerii.com#ext#@microsoft.onmicrosoft.com::acafcf14-4098-4a83-9425-e73571277a06" providerId="AD" clId="Web-{C8C26C6E-A47B-47DF-8538-CBA2FAF4AC18}"/>
    <pc:docChg chg="addSld modSld modMainMaster modSection">
      <pc:chgData name="David Warner" userId="S::david_dwarnerii.com#ext#@microsoft.onmicrosoft.com::acafcf14-4098-4a83-9425-e73571277a06" providerId="AD" clId="Web-{C8C26C6E-A47B-47DF-8538-CBA2FAF4AC18}" dt="2021-12-23T14:07:54.621" v="4"/>
      <pc:docMkLst>
        <pc:docMk/>
      </pc:docMkLst>
      <pc:sldChg chg="mod modShow">
        <pc:chgData name="David Warner" userId="S::david_dwarnerii.com#ext#@microsoft.onmicrosoft.com::acafcf14-4098-4a83-9425-e73571277a06" providerId="AD" clId="Web-{C8C26C6E-A47B-47DF-8538-CBA2FAF4AC18}" dt="2021-12-23T14:07:54.621" v="4"/>
        <pc:sldMkLst>
          <pc:docMk/>
          <pc:sldMk cId="2752873781" sldId="2076137773"/>
        </pc:sldMkLst>
      </pc:sldChg>
      <pc:sldChg chg="modSp add">
        <pc:chgData name="David Warner" userId="S::david_dwarnerii.com#ext#@microsoft.onmicrosoft.com::acafcf14-4098-4a83-9425-e73571277a06" providerId="AD" clId="Web-{C8C26C6E-A47B-47DF-8538-CBA2FAF4AC18}" dt="2021-12-23T14:07:48.417" v="3" actId="20577"/>
        <pc:sldMkLst>
          <pc:docMk/>
          <pc:sldMk cId="2618207992" sldId="2134805608"/>
        </pc:sldMkLst>
        <pc:spChg chg="mod">
          <ac:chgData name="David Warner" userId="S::david_dwarnerii.com#ext#@microsoft.onmicrosoft.com::acafcf14-4098-4a83-9425-e73571277a06" providerId="AD" clId="Web-{C8C26C6E-A47B-47DF-8538-CBA2FAF4AC18}" dt="2021-12-23T14:07:48.417" v="3" actId="20577"/>
          <ac:spMkLst>
            <pc:docMk/>
            <pc:sldMk cId="2618207992" sldId="2134805608"/>
            <ac:spMk id="19" creationId="{B96EE522-6672-435D-A47F-0B904BCE8C3A}"/>
          </ac:spMkLst>
        </pc:spChg>
      </pc:sldChg>
      <pc:sldMasterChg chg="addSldLayout modSldLayout">
        <pc:chgData name="David Warner" userId="S::david_dwarnerii.com#ext#@microsoft.onmicrosoft.com::acafcf14-4098-4a83-9425-e73571277a06" providerId="AD" clId="Web-{C8C26C6E-A47B-47DF-8538-CBA2FAF4AC18}" dt="2021-12-23T14:07:31.010" v="0"/>
        <pc:sldMasterMkLst>
          <pc:docMk/>
          <pc:sldMasterMk cId="3588427678" sldId="2147484668"/>
        </pc:sldMasterMkLst>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374222340" sldId="2147484612"/>
          </pc:sldLayoutMkLst>
        </pc:sldLayoutChg>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1578242568" sldId="2147484635"/>
          </pc:sldLayoutMkLst>
        </pc:sldLayoutChg>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2244901092" sldId="2147484697"/>
          </pc:sldLayoutMkLst>
        </pc:sldLayoutChg>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4010100743" sldId="2147484698"/>
          </pc:sldLayoutMkLst>
        </pc:sldLayoutChg>
        <pc:sldLayoutChg chg="replId">
          <pc:chgData name="David Warner" userId="S::david_dwarnerii.com#ext#@microsoft.onmicrosoft.com::acafcf14-4098-4a83-9425-e73571277a06" providerId="AD" clId="Web-{C8C26C6E-A47B-47DF-8538-CBA2FAF4AC18}" dt="2021-12-23T14:07:31.010" v="0"/>
          <pc:sldLayoutMkLst>
            <pc:docMk/>
            <pc:sldMasterMk cId="3588427678" sldId="2147484668"/>
            <pc:sldLayoutMk cId="3063479902" sldId="2147484699"/>
          </pc:sldLayoutMkLst>
        </pc:sldLayoutChg>
      </pc:sldMasterChg>
    </pc:docChg>
  </pc:docChgLst>
  <pc:docChgLst>
    <pc:chgData name="Paul Bullock" userId="162dc284-9901-47a4-bdd1-300eada006b4" providerId="ADAL" clId="{6A48D75E-AB90-4647-865A-0FAE0B9972F6}"/>
    <pc:docChg chg="undo custSel modSld">
      <pc:chgData name="Paul Bullock" userId="162dc284-9901-47a4-bdd1-300eada006b4" providerId="ADAL" clId="{6A48D75E-AB90-4647-865A-0FAE0B9972F6}" dt="2021-11-10T20:03:26.414" v="129" actId="6549"/>
      <pc:docMkLst>
        <pc:docMk/>
      </pc:docMkLst>
      <pc:sldChg chg="delSp modSp mod">
        <pc:chgData name="Paul Bullock" userId="162dc284-9901-47a4-bdd1-300eada006b4" providerId="ADAL" clId="{6A48D75E-AB90-4647-865A-0FAE0B9972F6}" dt="2021-11-10T20:03:26.414" v="129" actId="6549"/>
        <pc:sldMkLst>
          <pc:docMk/>
          <pc:sldMk cId="1374769157" sldId="2076137639"/>
        </pc:sldMkLst>
        <pc:spChg chg="del">
          <ac:chgData name="Paul Bullock" userId="162dc284-9901-47a4-bdd1-300eada006b4" providerId="ADAL" clId="{6A48D75E-AB90-4647-865A-0FAE0B9972F6}" dt="2021-11-10T19:56:42.541" v="0" actId="478"/>
          <ac:spMkLst>
            <pc:docMk/>
            <pc:sldMk cId="1374769157" sldId="2076137639"/>
            <ac:spMk id="2" creationId="{3B9F72F9-6AAC-4AE5-9CA7-60C5EAD7D07C}"/>
          </ac:spMkLst>
        </pc:spChg>
        <pc:spChg chg="mod">
          <ac:chgData name="Paul Bullock" userId="162dc284-9901-47a4-bdd1-300eada006b4" providerId="ADAL" clId="{6A48D75E-AB90-4647-865A-0FAE0B9972F6}" dt="2021-11-10T20:03:26.414" v="129" actId="6549"/>
          <ac:spMkLst>
            <pc:docMk/>
            <pc:sldMk cId="1374769157" sldId="2076137639"/>
            <ac:spMk id="5" creationId="{612C861E-93AA-4B5D-8907-782E4E0AF916}"/>
          </ac:spMkLst>
        </pc:spChg>
      </pc:sldChg>
    </pc:docChg>
  </pc:docChgLst>
  <pc:docChgLst>
    <pc:chgData name="David Warner" userId="S::david_dwarnerii.com#ext#@microsoft.onmicrosoft.com::acafcf14-4098-4a83-9425-e73571277a06" providerId="AD" clId="Web-{F204D233-D2B5-489F-8136-E87C5A132BBE}"/>
    <pc:docChg chg="modSld">
      <pc:chgData name="David Warner" userId="S::david_dwarnerii.com#ext#@microsoft.onmicrosoft.com::acafcf14-4098-4a83-9425-e73571277a06" providerId="AD" clId="Web-{F204D233-D2B5-489F-8136-E87C5A132BBE}" dt="2021-10-25T01:12:35.169" v="2" actId="20577"/>
      <pc:docMkLst>
        <pc:docMk/>
      </pc:docMkLst>
      <pc:sldChg chg="modSp">
        <pc:chgData name="David Warner" userId="S::david_dwarnerii.com#ext#@microsoft.onmicrosoft.com::acafcf14-4098-4a83-9425-e73571277a06" providerId="AD" clId="Web-{F204D233-D2B5-489F-8136-E87C5A132BBE}" dt="2021-10-25T01:12:35.169" v="2" actId="20577"/>
        <pc:sldMkLst>
          <pc:docMk/>
          <pc:sldMk cId="287163252" sldId="1567"/>
        </pc:sldMkLst>
        <pc:spChg chg="mod">
          <ac:chgData name="David Warner" userId="S::david_dwarnerii.com#ext#@microsoft.onmicrosoft.com::acafcf14-4098-4a83-9425-e73571277a06" providerId="AD" clId="Web-{F204D233-D2B5-489F-8136-E87C5A132BBE}" dt="2021-10-25T01:12:35.169" v="2" actId="20577"/>
          <ac:spMkLst>
            <pc:docMk/>
            <pc:sldMk cId="287163252" sldId="1567"/>
            <ac:spMk id="4" creationId="{6D6A38F4-1DB0-4D3C-9D51-31CF9A1427E5}"/>
          </ac:spMkLst>
        </pc:spChg>
      </pc:sldChg>
    </pc:docChg>
  </pc:docChgLst>
  <pc:docChgLst>
    <pc:chgData name="Bob German" userId="19671429-1359-457f-bfc1-1be1ee65d4d9" providerId="ADAL" clId="{9959A9F1-0B79-49A5-B878-C8E69D9318AD}"/>
    <pc:docChg chg="undo custSel modSld">
      <pc:chgData name="Bob German" userId="19671429-1359-457f-bfc1-1be1ee65d4d9" providerId="ADAL" clId="{9959A9F1-0B79-49A5-B878-C8E69D9318AD}" dt="2021-12-23T14:50:01.910" v="130" actId="20577"/>
      <pc:docMkLst>
        <pc:docMk/>
      </pc:docMkLst>
      <pc:sldChg chg="addSp delSp modSp mod">
        <pc:chgData name="Bob German" userId="19671429-1359-457f-bfc1-1be1ee65d4d9" providerId="ADAL" clId="{9959A9F1-0B79-49A5-B878-C8E69D9318AD}" dt="2021-12-23T14:50:01.910" v="130" actId="20577"/>
        <pc:sldMkLst>
          <pc:docMk/>
          <pc:sldMk cId="1601799563" sldId="2134805597"/>
        </pc:sldMkLst>
        <pc:spChg chg="mod">
          <ac:chgData name="Bob German" userId="19671429-1359-457f-bfc1-1be1ee65d4d9" providerId="ADAL" clId="{9959A9F1-0B79-49A5-B878-C8E69D9318AD}" dt="2021-12-23T14:50:01.910" v="130" actId="20577"/>
          <ac:spMkLst>
            <pc:docMk/>
            <pc:sldMk cId="1601799563" sldId="2134805597"/>
            <ac:spMk id="3" creationId="{CBDC9C38-872E-4048-96FE-C321FEF21EC1}"/>
          </ac:spMkLst>
        </pc:spChg>
        <pc:spChg chg="add mod">
          <ac:chgData name="Bob German" userId="19671429-1359-457f-bfc1-1be1ee65d4d9" providerId="ADAL" clId="{9959A9F1-0B79-49A5-B878-C8E69D9318AD}" dt="2021-12-23T14:49:02.043" v="122" actId="1076"/>
          <ac:spMkLst>
            <pc:docMk/>
            <pc:sldMk cId="1601799563" sldId="2134805597"/>
            <ac:spMk id="6" creationId="{C04171DC-98F8-48EE-9687-AE8CFAC8F7F2}"/>
          </ac:spMkLst>
        </pc:spChg>
        <pc:spChg chg="add mod">
          <ac:chgData name="Bob German" userId="19671429-1359-457f-bfc1-1be1ee65d4d9" providerId="ADAL" clId="{9959A9F1-0B79-49A5-B878-C8E69D9318AD}" dt="2021-12-23T14:49:02.043" v="122" actId="1076"/>
          <ac:spMkLst>
            <pc:docMk/>
            <pc:sldMk cId="1601799563" sldId="2134805597"/>
            <ac:spMk id="7" creationId="{52CDE42F-DBCD-4DC7-9A68-91D8318FE4EF}"/>
          </ac:spMkLst>
        </pc:spChg>
        <pc:spChg chg="mod">
          <ac:chgData name="Bob German" userId="19671429-1359-457f-bfc1-1be1ee65d4d9" providerId="ADAL" clId="{9959A9F1-0B79-49A5-B878-C8E69D9318AD}" dt="2021-12-23T14:46:02.793" v="19" actId="1076"/>
          <ac:spMkLst>
            <pc:docMk/>
            <pc:sldMk cId="1601799563" sldId="2134805597"/>
            <ac:spMk id="9" creationId="{0AEF4B59-1431-4A09-9BED-1BB41252699B}"/>
          </ac:spMkLst>
        </pc:spChg>
        <pc:spChg chg="mod">
          <ac:chgData name="Bob German" userId="19671429-1359-457f-bfc1-1be1ee65d4d9" providerId="ADAL" clId="{9959A9F1-0B79-49A5-B878-C8E69D9318AD}" dt="2021-12-23T14:49:08.499" v="124" actId="1076"/>
          <ac:spMkLst>
            <pc:docMk/>
            <pc:sldMk cId="1601799563" sldId="2134805597"/>
            <ac:spMk id="10" creationId="{FFECDAF9-F1D6-47B4-89A6-58498EE28B68}"/>
          </ac:spMkLst>
        </pc:spChg>
        <pc:spChg chg="add del">
          <ac:chgData name="Bob German" userId="19671429-1359-457f-bfc1-1be1ee65d4d9" providerId="ADAL" clId="{9959A9F1-0B79-49A5-B878-C8E69D9318AD}" dt="2021-12-23T14:44:12.675" v="2" actId="22"/>
          <ac:spMkLst>
            <pc:docMk/>
            <pc:sldMk cId="1601799563" sldId="2134805597"/>
            <ac:spMk id="14" creationId="{731FCA93-24A3-47E9-91B0-286D43792A5E}"/>
          </ac:spMkLst>
        </pc:spChg>
        <pc:spChg chg="add del">
          <ac:chgData name="Bob German" userId="19671429-1359-457f-bfc1-1be1ee65d4d9" providerId="ADAL" clId="{9959A9F1-0B79-49A5-B878-C8E69D9318AD}" dt="2021-12-23T14:44:47.185" v="9" actId="22"/>
          <ac:spMkLst>
            <pc:docMk/>
            <pc:sldMk cId="1601799563" sldId="2134805597"/>
            <ac:spMk id="18" creationId="{7EC44D22-AE32-45D2-A585-E42E485A3F34}"/>
          </ac:spMkLst>
        </pc:spChg>
        <pc:spChg chg="mod">
          <ac:chgData name="Bob German" userId="19671429-1359-457f-bfc1-1be1ee65d4d9" providerId="ADAL" clId="{9959A9F1-0B79-49A5-B878-C8E69D9318AD}" dt="2021-12-23T14:44:27.470" v="6" actId="1076"/>
          <ac:spMkLst>
            <pc:docMk/>
            <pc:sldMk cId="1601799563" sldId="2134805597"/>
            <ac:spMk id="19" creationId="{A264AE04-BE86-4D8C-9679-3F5CA620D587}"/>
          </ac:spMkLst>
        </pc:spChg>
        <pc:spChg chg="mod">
          <ac:chgData name="Bob German" userId="19671429-1359-457f-bfc1-1be1ee65d4d9" providerId="ADAL" clId="{9959A9F1-0B79-49A5-B878-C8E69D9318AD}" dt="2021-12-23T14:47:35.360" v="24" actId="13822"/>
          <ac:spMkLst>
            <pc:docMk/>
            <pc:sldMk cId="1601799563" sldId="2134805597"/>
            <ac:spMk id="21" creationId="{4A933F16-4C0B-478D-BD49-5C11797B0365}"/>
          </ac:spMkLst>
        </pc:spChg>
        <pc:picChg chg="del">
          <ac:chgData name="Bob German" userId="19671429-1359-457f-bfc1-1be1ee65d4d9" providerId="ADAL" clId="{9959A9F1-0B79-49A5-B878-C8E69D9318AD}" dt="2021-12-23T14:44:07.112" v="0" actId="478"/>
          <ac:picMkLst>
            <pc:docMk/>
            <pc:sldMk cId="1601799563" sldId="2134805597"/>
            <ac:picMk id="8" creationId="{CD2E4124-A7CB-4F43-BA1E-CF92090294B9}"/>
          </ac:picMkLst>
        </pc:picChg>
        <pc:picChg chg="mod">
          <ac:chgData name="Bob German" userId="19671429-1359-457f-bfc1-1be1ee65d4d9" providerId="ADAL" clId="{9959A9F1-0B79-49A5-B878-C8E69D9318AD}" dt="2021-12-23T14:46:02.793" v="19" actId="1076"/>
          <ac:picMkLst>
            <pc:docMk/>
            <pc:sldMk cId="1601799563" sldId="2134805597"/>
            <ac:picMk id="34" creationId="{2981E338-2304-4241-B786-78E822ABFB73}"/>
          </ac:picMkLst>
        </pc:picChg>
        <pc:picChg chg="add mod">
          <ac:chgData name="Bob German" userId="19671429-1359-457f-bfc1-1be1ee65d4d9" providerId="ADAL" clId="{9959A9F1-0B79-49A5-B878-C8E69D9318AD}" dt="2021-12-23T14:49:19.345" v="127" actId="1076"/>
          <ac:picMkLst>
            <pc:docMk/>
            <pc:sldMk cId="1601799563" sldId="2134805597"/>
            <ac:picMk id="1026" creationId="{4EE4B4CD-199D-4C0A-B3E3-CDD4DDCA74B0}"/>
          </ac:picMkLst>
        </pc:picChg>
        <pc:picChg chg="add mod">
          <ac:chgData name="Bob German" userId="19671429-1359-457f-bfc1-1be1ee65d4d9" providerId="ADAL" clId="{9959A9F1-0B79-49A5-B878-C8E69D9318AD}" dt="2021-12-23T14:49:16.591" v="125" actId="1076"/>
          <ac:picMkLst>
            <pc:docMk/>
            <pc:sldMk cId="1601799563" sldId="2134805597"/>
            <ac:picMk id="1028" creationId="{B069C017-080A-4D58-803D-DAC767BCCAFB}"/>
          </ac:picMkLst>
        </pc:picChg>
        <pc:picChg chg="add mod">
          <ac:chgData name="Bob German" userId="19671429-1359-457f-bfc1-1be1ee65d4d9" providerId="ADAL" clId="{9959A9F1-0B79-49A5-B878-C8E69D9318AD}" dt="2021-12-23T14:49:25.043" v="129" actId="1076"/>
          <ac:picMkLst>
            <pc:docMk/>
            <pc:sldMk cId="1601799563" sldId="2134805597"/>
            <ac:picMk id="1030" creationId="{BB7B00F2-9138-45C1-910C-47BD423CB4D2}"/>
          </ac:picMkLst>
        </pc:picChg>
        <pc:picChg chg="add mod">
          <ac:chgData name="Bob German" userId="19671429-1359-457f-bfc1-1be1ee65d4d9" providerId="ADAL" clId="{9959A9F1-0B79-49A5-B878-C8E69D9318AD}" dt="2021-12-23T14:49:04.673" v="123" actId="1076"/>
          <ac:picMkLst>
            <pc:docMk/>
            <pc:sldMk cId="1601799563" sldId="2134805597"/>
            <ac:picMk id="1032" creationId="{29AE657D-F169-49E1-A559-FBE7980A1403}"/>
          </ac:picMkLst>
        </pc:picChg>
      </pc:sldChg>
    </pc:docChg>
  </pc:docChgLst>
  <pc:docChgLst>
    <pc:chgData name="Bert Jansen" userId="60478ee6-b91e-4777-b5ab-ff75f809c97c" providerId="ADAL" clId="{02638C1F-5334-46EC-BE8C-E830BCBECE9A}"/>
    <pc:docChg chg="modSld">
      <pc:chgData name="Bert Jansen" userId="60478ee6-b91e-4777-b5ab-ff75f809c97c" providerId="ADAL" clId="{02638C1F-5334-46EC-BE8C-E830BCBECE9A}" dt="2021-09-29T07:52:24.781" v="26"/>
      <pc:docMkLst>
        <pc:docMk/>
      </pc:docMkLst>
      <pc:sldChg chg="modSp mod">
        <pc:chgData name="Bert Jansen" userId="60478ee6-b91e-4777-b5ab-ff75f809c97c" providerId="ADAL" clId="{02638C1F-5334-46EC-BE8C-E830BCBECE9A}" dt="2021-09-29T07:52:24.781" v="26"/>
        <pc:sldMkLst>
          <pc:docMk/>
          <pc:sldMk cId="2259967023" sldId="2076136379"/>
        </pc:sldMkLst>
        <pc:spChg chg="mod">
          <ac:chgData name="Bert Jansen" userId="60478ee6-b91e-4777-b5ab-ff75f809c97c" providerId="ADAL" clId="{02638C1F-5334-46EC-BE8C-E830BCBECE9A}" dt="2021-09-29T07:52:12.248" v="25" actId="20577"/>
          <ac:spMkLst>
            <pc:docMk/>
            <pc:sldMk cId="2259967023" sldId="2076136379"/>
            <ac:spMk id="55" creationId="{935327FA-FEAE-4271-8E51-C9144840570C}"/>
          </ac:spMkLst>
        </pc:spChg>
        <pc:spChg chg="mod">
          <ac:chgData name="Bert Jansen" userId="60478ee6-b91e-4777-b5ab-ff75f809c97c" providerId="ADAL" clId="{02638C1F-5334-46EC-BE8C-E830BCBECE9A}" dt="2021-09-29T07:52:24.781" v="26"/>
          <ac:spMkLst>
            <pc:docMk/>
            <pc:sldMk cId="2259967023" sldId="2076136379"/>
            <ac:spMk id="77" creationId="{F7DD2E62-CB71-49C8-878F-EA5A39E59A5B}"/>
          </ac:spMkLst>
        </pc:spChg>
      </pc:sldChg>
    </pc:docChg>
  </pc:docChgLst>
  <pc:docChgLst>
    <pc:chgData name="David Warner" userId="S::david_dwarnerii.com#ext#@microsoft.onmicrosoft.com::acafcf14-4098-4a83-9425-e73571277a06" providerId="AD" clId="Web-{AEE85C9E-CEF4-4299-ACD4-7AB20002CED6}"/>
    <pc:docChg chg="modSld">
      <pc:chgData name="David Warner" userId="S::david_dwarnerii.com#ext#@microsoft.onmicrosoft.com::acafcf14-4098-4a83-9425-e73571277a06" providerId="AD" clId="Web-{AEE85C9E-CEF4-4299-ACD4-7AB20002CED6}" dt="2022-02-17T14:12:34.250" v="140" actId="20577"/>
      <pc:docMkLst>
        <pc:docMk/>
      </pc:docMkLst>
      <pc:sldChg chg="delSp modSp">
        <pc:chgData name="David Warner" userId="S::david_dwarnerii.com#ext#@microsoft.onmicrosoft.com::acafcf14-4098-4a83-9425-e73571277a06" providerId="AD" clId="Web-{AEE85C9E-CEF4-4299-ACD4-7AB20002CED6}" dt="2022-02-17T14:12:34.250" v="140" actId="20577"/>
        <pc:sldMkLst>
          <pc:docMk/>
          <pc:sldMk cId="1964942243" sldId="2076137768"/>
        </pc:sldMkLst>
        <pc:spChg chg="mod">
          <ac:chgData name="David Warner" userId="S::david_dwarnerii.com#ext#@microsoft.onmicrosoft.com::acafcf14-4098-4a83-9425-e73571277a06" providerId="AD" clId="Web-{AEE85C9E-CEF4-4299-ACD4-7AB20002CED6}" dt="2022-02-17T14:12:30.328" v="135" actId="20577"/>
          <ac:spMkLst>
            <pc:docMk/>
            <pc:sldMk cId="1964942243" sldId="2076137768"/>
            <ac:spMk id="11" creationId="{77D6A32C-2FAF-4DEF-96BA-B931766DDB7F}"/>
          </ac:spMkLst>
        </pc:spChg>
        <pc:spChg chg="del">
          <ac:chgData name="David Warner" userId="S::david_dwarnerii.com#ext#@microsoft.onmicrosoft.com::acafcf14-4098-4a83-9425-e73571277a06" providerId="AD" clId="Web-{AEE85C9E-CEF4-4299-ACD4-7AB20002CED6}" dt="2022-02-17T14:11:18.888" v="0"/>
          <ac:spMkLst>
            <pc:docMk/>
            <pc:sldMk cId="1964942243" sldId="2076137768"/>
            <ac:spMk id="14" creationId="{288C06C0-2791-40D8-83AC-F937DAEEDBB2}"/>
          </ac:spMkLst>
        </pc:spChg>
        <pc:spChg chg="mod">
          <ac:chgData name="David Warner" userId="S::david_dwarnerii.com#ext#@microsoft.onmicrosoft.com::acafcf14-4098-4a83-9425-e73571277a06" providerId="AD" clId="Web-{AEE85C9E-CEF4-4299-ACD4-7AB20002CED6}" dt="2022-02-17T14:12:34.250" v="140" actId="20577"/>
          <ac:spMkLst>
            <pc:docMk/>
            <pc:sldMk cId="1964942243" sldId="2076137768"/>
            <ac:spMk id="19" creationId="{B96EE522-6672-435D-A47F-0B904BCE8C3A}"/>
          </ac:spMkLst>
        </pc:spChg>
      </pc:sldChg>
    </pc:docChg>
  </pc:docChgLst>
  <pc:docChgLst>
    <pc:chgData name="Sébastien Levert" userId="ece773f4-084f-4e66-97d9-a9d066f2d75d" providerId="ADAL" clId="{18F02747-6191-41D0-961D-56A458566187}"/>
    <pc:docChg chg="undo custSel modSld">
      <pc:chgData name="Sébastien Levert" userId="ece773f4-084f-4e66-97d9-a9d066f2d75d" providerId="ADAL" clId="{18F02747-6191-41D0-961D-56A458566187}" dt="2022-01-04T20:06:13.561" v="142" actId="20577"/>
      <pc:docMkLst>
        <pc:docMk/>
      </pc:docMkLst>
      <pc:sldChg chg="addSp delSp modSp mod">
        <pc:chgData name="Sébastien Levert" userId="ece773f4-084f-4e66-97d9-a9d066f2d75d" providerId="ADAL" clId="{18F02747-6191-41D0-961D-56A458566187}" dt="2022-01-04T20:06:13.561" v="142" actId="20577"/>
        <pc:sldMkLst>
          <pc:docMk/>
          <pc:sldMk cId="4070501225" sldId="2076136392"/>
        </pc:sldMkLst>
        <pc:spChg chg="del">
          <ac:chgData name="Sébastien Levert" userId="ece773f4-084f-4e66-97d9-a9d066f2d75d" providerId="ADAL" clId="{18F02747-6191-41D0-961D-56A458566187}" dt="2022-01-04T19:43:33.404" v="0" actId="478"/>
          <ac:spMkLst>
            <pc:docMk/>
            <pc:sldMk cId="4070501225" sldId="2076136392"/>
            <ac:spMk id="2" creationId="{D52ECF9C-DF4A-4F35-A45E-AF339747C0E5}"/>
          </ac:spMkLst>
        </pc:spChg>
        <pc:spChg chg="mod">
          <ac:chgData name="Sébastien Levert" userId="ece773f4-084f-4e66-97d9-a9d066f2d75d" providerId="ADAL" clId="{18F02747-6191-41D0-961D-56A458566187}" dt="2022-01-04T20:06:13.561" v="142" actId="20577"/>
          <ac:spMkLst>
            <pc:docMk/>
            <pc:sldMk cId="4070501225" sldId="2076136392"/>
            <ac:spMk id="6" creationId="{1DDAF7D9-4FBB-BF41-BE8F-9D98E035D8FF}"/>
          </ac:spMkLst>
        </pc:spChg>
        <pc:picChg chg="del">
          <ac:chgData name="Sébastien Levert" userId="ece773f4-084f-4e66-97d9-a9d066f2d75d" providerId="ADAL" clId="{18F02747-6191-41D0-961D-56A458566187}" dt="2022-01-04T20:01:01.225" v="84" actId="478"/>
          <ac:picMkLst>
            <pc:docMk/>
            <pc:sldMk cId="4070501225" sldId="2076136392"/>
            <ac:picMk id="30" creationId="{A8E57C3C-28F8-42F1-AB70-6035CFBA8DE4}"/>
          </ac:picMkLst>
        </pc:picChg>
        <pc:picChg chg="del">
          <ac:chgData name="Sébastien Levert" userId="ece773f4-084f-4e66-97d9-a9d066f2d75d" providerId="ADAL" clId="{18F02747-6191-41D0-961D-56A458566187}" dt="2022-01-04T20:00:59.836" v="83" actId="478"/>
          <ac:picMkLst>
            <pc:docMk/>
            <pc:sldMk cId="4070501225" sldId="2076136392"/>
            <ac:picMk id="31" creationId="{DD740BD5-EBE8-4287-924D-848CAA2D355E}"/>
          </ac:picMkLst>
        </pc:picChg>
        <pc:picChg chg="add mod">
          <ac:chgData name="Sébastien Levert" userId="ece773f4-084f-4e66-97d9-a9d066f2d75d" providerId="ADAL" clId="{18F02747-6191-41D0-961D-56A458566187}" dt="2022-01-04T20:01:04.127" v="85" actId="1076"/>
          <ac:picMkLst>
            <pc:docMk/>
            <pc:sldMk cId="4070501225" sldId="2076136392"/>
            <ac:picMk id="1026" creationId="{D8EBF446-86D7-400E-9142-CC121F2A18EF}"/>
          </ac:picMkLst>
        </pc:picChg>
      </pc:sldChg>
    </pc:docChg>
  </pc:docChgLst>
  <pc:docChgLst>
    <pc:chgData name="Bert Jansen" userId="60478ee6-b91e-4777-b5ab-ff75f809c97c" providerId="ADAL" clId="{6C411876-C3C6-4DDE-AEED-A9CD6C476243}"/>
    <pc:docChg chg="modSld">
      <pc:chgData name="Bert Jansen" userId="60478ee6-b91e-4777-b5ab-ff75f809c97c" providerId="ADAL" clId="{6C411876-C3C6-4DDE-AEED-A9CD6C476243}" dt="2021-07-22T11:19:53.387" v="93" actId="20577"/>
      <pc:docMkLst>
        <pc:docMk/>
      </pc:docMkLst>
      <pc:sldChg chg="modSp mod">
        <pc:chgData name="Bert Jansen" userId="60478ee6-b91e-4777-b5ab-ff75f809c97c" providerId="ADAL" clId="{6C411876-C3C6-4DDE-AEED-A9CD6C476243}" dt="2021-07-22T11:19:53.387" v="93" actId="20577"/>
        <pc:sldMkLst>
          <pc:docMk/>
          <pc:sldMk cId="2259967023" sldId="2076136379"/>
        </pc:sldMkLst>
        <pc:spChg chg="mod">
          <ac:chgData name="Bert Jansen" userId="60478ee6-b91e-4777-b5ab-ff75f809c97c" providerId="ADAL" clId="{6C411876-C3C6-4DDE-AEED-A9CD6C476243}" dt="2021-07-22T11:19:53.387" v="93" actId="20577"/>
          <ac:spMkLst>
            <pc:docMk/>
            <pc:sldMk cId="2259967023" sldId="2076136379"/>
            <ac:spMk id="79" creationId="{BC688EBE-40B5-498C-91C5-18E7EAB6AFFE}"/>
          </ac:spMkLst>
        </pc:spChg>
      </pc:sldChg>
    </pc:docChg>
  </pc:docChgLst>
  <pc:docChgLst>
    <pc:chgData name="Paul Bullock" userId="162dc284-9901-47a4-bdd1-300eada006b4" providerId="ADAL" clId="{DED80DD2-6043-45B9-B800-8D95AACB936C}"/>
    <pc:docChg chg="custSel modSld">
      <pc:chgData name="Paul Bullock" userId="162dc284-9901-47a4-bdd1-300eada006b4" providerId="ADAL" clId="{DED80DD2-6043-45B9-B800-8D95AACB936C}" dt="2021-10-27T15:53:20.527" v="65" actId="20577"/>
      <pc:docMkLst>
        <pc:docMk/>
      </pc:docMkLst>
      <pc:sldChg chg="delSp modSp mod">
        <pc:chgData name="Paul Bullock" userId="162dc284-9901-47a4-bdd1-300eada006b4" providerId="ADAL" clId="{DED80DD2-6043-45B9-B800-8D95AACB936C}" dt="2021-10-27T15:53:20.527" v="65" actId="20577"/>
        <pc:sldMkLst>
          <pc:docMk/>
          <pc:sldMk cId="1374769157" sldId="2076137639"/>
        </pc:sldMkLst>
        <pc:spChg chg="del">
          <ac:chgData name="Paul Bullock" userId="162dc284-9901-47a4-bdd1-300eada006b4" providerId="ADAL" clId="{DED80DD2-6043-45B9-B800-8D95AACB936C}" dt="2021-10-27T15:47:27.394" v="0" actId="478"/>
          <ac:spMkLst>
            <pc:docMk/>
            <pc:sldMk cId="1374769157" sldId="2076137639"/>
            <ac:spMk id="2" creationId="{48C6DC6F-66C5-487E-A7CF-8755ADEF6765}"/>
          </ac:spMkLst>
        </pc:spChg>
        <pc:spChg chg="mod">
          <ac:chgData name="Paul Bullock" userId="162dc284-9901-47a4-bdd1-300eada006b4" providerId="ADAL" clId="{DED80DD2-6043-45B9-B800-8D95AACB936C}" dt="2021-10-27T15:53:20.527" v="65" actId="20577"/>
          <ac:spMkLst>
            <pc:docMk/>
            <pc:sldMk cId="1374769157" sldId="2076137639"/>
            <ac:spMk id="5" creationId="{612C861E-93AA-4B5D-8907-782E4E0AF916}"/>
          </ac:spMkLst>
        </pc:spChg>
      </pc:sldChg>
    </pc:docChg>
  </pc:docChgLst>
  <pc:docChgLst>
    <pc:chgData name="Wictor Wilén" userId="c70b8edd-f3ba-4e44-94a1-9cab9cee53de" providerId="ADAL" clId="{68B25C4C-8421-4EF7-8EE6-DD5924553B88}"/>
    <pc:docChg chg="custSel modSld">
      <pc:chgData name="Wictor Wilén" userId="c70b8edd-f3ba-4e44-94a1-9cab9cee53de" providerId="ADAL" clId="{68B25C4C-8421-4EF7-8EE6-DD5924553B88}" dt="2022-03-17T09:54:26.983" v="165" actId="20577"/>
      <pc:docMkLst>
        <pc:docMk/>
      </pc:docMkLst>
      <pc:sldChg chg="addSp delSp modSp mod">
        <pc:chgData name="Wictor Wilén" userId="c70b8edd-f3ba-4e44-94a1-9cab9cee53de" providerId="ADAL" clId="{68B25C4C-8421-4EF7-8EE6-DD5924553B88}" dt="2022-03-17T09:54:26.983" v="165" actId="20577"/>
        <pc:sldMkLst>
          <pc:docMk/>
          <pc:sldMk cId="1042411426" sldId="2076136275"/>
        </pc:sldMkLst>
        <pc:spChg chg="del">
          <ac:chgData name="Wictor Wilén" userId="c70b8edd-f3ba-4e44-94a1-9cab9cee53de" providerId="ADAL" clId="{68B25C4C-8421-4EF7-8EE6-DD5924553B88}" dt="2022-03-17T07:44:35.798" v="0" actId="478"/>
          <ac:spMkLst>
            <pc:docMk/>
            <pc:sldMk cId="1042411426" sldId="2076136275"/>
            <ac:spMk id="3" creationId="{D038433A-D7A0-459A-BC22-686FD9B70C08}"/>
          </ac:spMkLst>
        </pc:spChg>
        <pc:spChg chg="del">
          <ac:chgData name="Wictor Wilén" userId="c70b8edd-f3ba-4e44-94a1-9cab9cee53de" providerId="ADAL" clId="{68B25C4C-8421-4EF7-8EE6-DD5924553B88}" dt="2022-03-17T07:49:58.297" v="9" actId="478"/>
          <ac:spMkLst>
            <pc:docMk/>
            <pc:sldMk cId="1042411426" sldId="2076136275"/>
            <ac:spMk id="23" creationId="{00229A7C-9123-4F32-A32A-F0D5108D158C}"/>
          </ac:spMkLst>
        </pc:spChg>
        <pc:spChg chg="del">
          <ac:chgData name="Wictor Wilén" userId="c70b8edd-f3ba-4e44-94a1-9cab9cee53de" providerId="ADAL" clId="{68B25C4C-8421-4EF7-8EE6-DD5924553B88}" dt="2022-03-17T07:49:58.297" v="9" actId="478"/>
          <ac:spMkLst>
            <pc:docMk/>
            <pc:sldMk cId="1042411426" sldId="2076136275"/>
            <ac:spMk id="24" creationId="{6622B5D3-D073-427C-9FEE-40DF125126D2}"/>
          </ac:spMkLst>
        </pc:spChg>
        <pc:spChg chg="mod">
          <ac:chgData name="Wictor Wilén" userId="c70b8edd-f3ba-4e44-94a1-9cab9cee53de" providerId="ADAL" clId="{68B25C4C-8421-4EF7-8EE6-DD5924553B88}" dt="2022-03-17T07:56:47.809" v="145" actId="1076"/>
          <ac:spMkLst>
            <pc:docMk/>
            <pc:sldMk cId="1042411426" sldId="2076136275"/>
            <ac:spMk id="29" creationId="{76596D13-D545-4853-91AA-F3BF014DAE76}"/>
          </ac:spMkLst>
        </pc:spChg>
        <pc:spChg chg="mod">
          <ac:chgData name="Wictor Wilén" userId="c70b8edd-f3ba-4e44-94a1-9cab9cee53de" providerId="ADAL" clId="{68B25C4C-8421-4EF7-8EE6-DD5924553B88}" dt="2022-03-17T07:56:47.809" v="145" actId="1076"/>
          <ac:spMkLst>
            <pc:docMk/>
            <pc:sldMk cId="1042411426" sldId="2076136275"/>
            <ac:spMk id="30" creationId="{93A90230-15CD-41D7-B6A8-64A4A72B6B73}"/>
          </ac:spMkLst>
        </pc:spChg>
        <pc:spChg chg="mod">
          <ac:chgData name="Wictor Wilén" userId="c70b8edd-f3ba-4e44-94a1-9cab9cee53de" providerId="ADAL" clId="{68B25C4C-8421-4EF7-8EE6-DD5924553B88}" dt="2022-03-17T09:54:26.983" v="165" actId="20577"/>
          <ac:spMkLst>
            <pc:docMk/>
            <pc:sldMk cId="1042411426" sldId="2076136275"/>
            <ac:spMk id="31" creationId="{7C306C80-3F1B-4313-8EB2-F2883CA5D222}"/>
          </ac:spMkLst>
        </pc:spChg>
        <pc:spChg chg="mod">
          <ac:chgData name="Wictor Wilén" userId="c70b8edd-f3ba-4e44-94a1-9cab9cee53de" providerId="ADAL" clId="{68B25C4C-8421-4EF7-8EE6-DD5924553B88}" dt="2022-03-17T07:56:40.117" v="144" actId="20577"/>
          <ac:spMkLst>
            <pc:docMk/>
            <pc:sldMk cId="1042411426" sldId="2076136275"/>
            <ac:spMk id="70" creationId="{174F958A-FBA1-4F60-AFAD-ABB7FE94DD87}"/>
          </ac:spMkLst>
        </pc:spChg>
        <pc:spChg chg="mod">
          <ac:chgData name="Wictor Wilén" userId="c70b8edd-f3ba-4e44-94a1-9cab9cee53de" providerId="ADAL" clId="{68B25C4C-8421-4EF7-8EE6-DD5924553B88}" dt="2022-03-17T07:56:47.809" v="145" actId="1076"/>
          <ac:spMkLst>
            <pc:docMk/>
            <pc:sldMk cId="1042411426" sldId="2076136275"/>
            <ac:spMk id="71" creationId="{6C0C034F-0BC5-4303-8B7D-BC0C408AD3DA}"/>
          </ac:spMkLst>
        </pc:spChg>
        <pc:spChg chg="mod">
          <ac:chgData name="Wictor Wilén" userId="c70b8edd-f3ba-4e44-94a1-9cab9cee53de" providerId="ADAL" clId="{68B25C4C-8421-4EF7-8EE6-DD5924553B88}" dt="2022-03-17T07:56:47.809" v="145" actId="1076"/>
          <ac:spMkLst>
            <pc:docMk/>
            <pc:sldMk cId="1042411426" sldId="2076136275"/>
            <ac:spMk id="72" creationId="{9766CF88-1F07-4F26-9B23-FC9D4C5F9C09}"/>
          </ac:spMkLst>
        </pc:spChg>
        <pc:picChg chg="add mod">
          <ac:chgData name="Wictor Wilén" userId="c70b8edd-f3ba-4e44-94a1-9cab9cee53de" providerId="ADAL" clId="{68B25C4C-8421-4EF7-8EE6-DD5924553B88}" dt="2022-03-17T07:45:11.544" v="8" actId="1440"/>
          <ac:picMkLst>
            <pc:docMk/>
            <pc:sldMk cId="1042411426" sldId="2076136275"/>
            <ac:picMk id="5" creationId="{7A1363DB-D00E-4D3E-A363-57B4E4F846A7}"/>
          </ac:picMkLst>
        </pc:picChg>
        <pc:picChg chg="del">
          <ac:chgData name="Wictor Wilén" userId="c70b8edd-f3ba-4e44-94a1-9cab9cee53de" providerId="ADAL" clId="{68B25C4C-8421-4EF7-8EE6-DD5924553B88}" dt="2022-03-17T07:44:44.909" v="4" actId="478"/>
          <ac:picMkLst>
            <pc:docMk/>
            <pc:sldMk cId="1042411426" sldId="2076136275"/>
            <ac:picMk id="19" creationId="{DBDF8EF0-A7E9-411F-B16E-D5B414A07B41}"/>
          </ac:picMkLst>
        </pc:picChg>
        <pc:picChg chg="mod">
          <ac:chgData name="Wictor Wilén" userId="c70b8edd-f3ba-4e44-94a1-9cab9cee53de" providerId="ADAL" clId="{68B25C4C-8421-4EF7-8EE6-DD5924553B88}" dt="2022-03-17T07:45:02.102" v="7" actId="1076"/>
          <ac:picMkLst>
            <pc:docMk/>
            <pc:sldMk cId="1042411426" sldId="2076136275"/>
            <ac:picMk id="27" creationId="{BF90775D-1DC5-44E0-A7C9-D6DDA3BE9555}"/>
          </ac:picMkLst>
        </pc:picChg>
      </pc:sldChg>
    </pc:docChg>
  </pc:docChgLst>
  <pc:docChgLst>
    <pc:chgData name="Bob German" userId="19671429-1359-457f-bfc1-1be1ee65d4d9" providerId="ADAL" clId="{DBB5D3F8-5A27-4944-8CD2-1DE18E7E20DD}"/>
    <pc:docChg chg="custSel modSld">
      <pc:chgData name="Bob German" userId="19671429-1359-457f-bfc1-1be1ee65d4d9" providerId="ADAL" clId="{DBB5D3F8-5A27-4944-8CD2-1DE18E7E20DD}" dt="2022-03-31T13:40:25.018" v="357" actId="206"/>
      <pc:docMkLst>
        <pc:docMk/>
      </pc:docMkLst>
      <pc:sldChg chg="addSp delSp modSp mod">
        <pc:chgData name="Bob German" userId="19671429-1359-457f-bfc1-1be1ee65d4d9" providerId="ADAL" clId="{DBB5D3F8-5A27-4944-8CD2-1DE18E7E20DD}" dt="2022-03-31T13:40:25.018" v="357" actId="206"/>
        <pc:sldMkLst>
          <pc:docMk/>
          <pc:sldMk cId="1601799563" sldId="2134805597"/>
        </pc:sldMkLst>
        <pc:spChg chg="add mod">
          <ac:chgData name="Bob German" userId="19671429-1359-457f-bfc1-1be1ee65d4d9" providerId="ADAL" clId="{DBB5D3F8-5A27-4944-8CD2-1DE18E7E20DD}" dt="2022-03-31T13:39:05.623" v="353" actId="688"/>
          <ac:spMkLst>
            <pc:docMk/>
            <pc:sldMk cId="1601799563" sldId="2134805597"/>
            <ac:spMk id="3" creationId="{5C979C79-98B0-4D2B-BD84-3F0DFEEFB2E6}"/>
          </ac:spMkLst>
        </pc:spChg>
        <pc:spChg chg="del mod">
          <ac:chgData name="Bob German" userId="19671429-1359-457f-bfc1-1be1ee65d4d9" providerId="ADAL" clId="{DBB5D3F8-5A27-4944-8CD2-1DE18E7E20DD}" dt="2022-03-31T13:37:57.619" v="265" actId="478"/>
          <ac:spMkLst>
            <pc:docMk/>
            <pc:sldMk cId="1601799563" sldId="2134805597"/>
            <ac:spMk id="4" creationId="{550AEC56-FED1-487D-B5B2-37561C15DC26}"/>
          </ac:spMkLst>
        </pc:spChg>
        <pc:spChg chg="del mod">
          <ac:chgData name="Bob German" userId="19671429-1359-457f-bfc1-1be1ee65d4d9" providerId="ADAL" clId="{DBB5D3F8-5A27-4944-8CD2-1DE18E7E20DD}" dt="2022-03-31T13:34:24.316" v="2" actId="478"/>
          <ac:spMkLst>
            <pc:docMk/>
            <pc:sldMk cId="1601799563" sldId="2134805597"/>
            <ac:spMk id="6" creationId="{E196D4E4-A7EA-40C3-AA96-543552A3B710}"/>
          </ac:spMkLst>
        </pc:spChg>
        <pc:spChg chg="mod">
          <ac:chgData name="Bob German" userId="19671429-1359-457f-bfc1-1be1ee65d4d9" providerId="ADAL" clId="{DBB5D3F8-5A27-4944-8CD2-1DE18E7E20DD}" dt="2022-03-31T13:40:25.018" v="357" actId="206"/>
          <ac:spMkLst>
            <pc:docMk/>
            <pc:sldMk cId="1601799563" sldId="2134805597"/>
            <ac:spMk id="7" creationId="{232AA2ED-355F-4BFB-B517-C173E2EE6128}"/>
          </ac:spMkLst>
        </pc:spChg>
        <pc:spChg chg="mod">
          <ac:chgData name="Bob German" userId="19671429-1359-457f-bfc1-1be1ee65d4d9" providerId="ADAL" clId="{DBB5D3F8-5A27-4944-8CD2-1DE18E7E20DD}" dt="2022-03-31T13:35:00.360" v="23" actId="403"/>
          <ac:spMkLst>
            <pc:docMk/>
            <pc:sldMk cId="1601799563" sldId="2134805597"/>
            <ac:spMk id="14" creationId="{785C1A60-E1EF-4C62-9545-5AE9536F570D}"/>
          </ac:spMkLst>
        </pc:spChg>
        <pc:spChg chg="mod">
          <ac:chgData name="Bob German" userId="19671429-1359-457f-bfc1-1be1ee65d4d9" providerId="ADAL" clId="{DBB5D3F8-5A27-4944-8CD2-1DE18E7E20DD}" dt="2022-03-31T13:34:29.916" v="3" actId="1076"/>
          <ac:spMkLst>
            <pc:docMk/>
            <pc:sldMk cId="1601799563" sldId="2134805597"/>
            <ac:spMk id="21" creationId="{4A933F16-4C0B-478D-BD49-5C11797B0365}"/>
          </ac:spMkLst>
        </pc:spChg>
        <pc:grpChg chg="mod">
          <ac:chgData name="Bob German" userId="19671429-1359-457f-bfc1-1be1ee65d4d9" providerId="ADAL" clId="{DBB5D3F8-5A27-4944-8CD2-1DE18E7E20DD}" dt="2022-03-31T13:35:02.958" v="24" actId="1076"/>
          <ac:grpSpMkLst>
            <pc:docMk/>
            <pc:sldMk cId="1601799563" sldId="2134805597"/>
            <ac:grpSpMk id="18" creationId="{E1AA032F-FCC3-4E1F-9E5D-1CA44F6FE359}"/>
          </ac:grpSpMkLst>
        </pc:grpChg>
        <pc:picChg chg="mod">
          <ac:chgData name="Bob German" userId="19671429-1359-457f-bfc1-1be1ee65d4d9" providerId="ADAL" clId="{DBB5D3F8-5A27-4944-8CD2-1DE18E7E20DD}" dt="2022-03-31T13:35:08.450" v="27" actId="1076"/>
          <ac:picMkLst>
            <pc:docMk/>
            <pc:sldMk cId="1601799563" sldId="2134805597"/>
            <ac:picMk id="34" creationId="{2981E338-2304-4241-B786-78E822ABFB73}"/>
          </ac:picMkLst>
        </pc:picChg>
        <pc:picChg chg="del">
          <ac:chgData name="Bob German" userId="19671429-1359-457f-bfc1-1be1ee65d4d9" providerId="ADAL" clId="{DBB5D3F8-5A27-4944-8CD2-1DE18E7E20DD}" dt="2022-03-31T13:34:21.464" v="0" actId="478"/>
          <ac:picMkLst>
            <pc:docMk/>
            <pc:sldMk cId="1601799563" sldId="2134805597"/>
            <ac:picMk id="1026" creationId="{07670C7B-CF5A-4CE3-BF1C-5E3E854F221E}"/>
          </ac:picMkLst>
        </pc:picChg>
      </pc:sldChg>
    </pc:docChg>
  </pc:docChgLst>
  <pc:docChgLst>
    <pc:chgData name="Paul Bullock" userId="162dc284-9901-47a4-bdd1-300eada006b4" providerId="ADAL" clId="{8F0F3A2E-CCDE-4194-811C-033FE4F2903F}"/>
    <pc:docChg chg="modSld">
      <pc:chgData name="Paul Bullock" userId="162dc284-9901-47a4-bdd1-300eada006b4" providerId="ADAL" clId="{8F0F3A2E-CCDE-4194-811C-033FE4F2903F}" dt="2021-08-18T19:27:11.995" v="31" actId="20577"/>
      <pc:docMkLst>
        <pc:docMk/>
      </pc:docMkLst>
      <pc:sldChg chg="modSp mod">
        <pc:chgData name="Paul Bullock" userId="162dc284-9901-47a4-bdd1-300eada006b4" providerId="ADAL" clId="{8F0F3A2E-CCDE-4194-811C-033FE4F2903F}" dt="2021-08-18T19:27:11.995" v="31" actId="20577"/>
        <pc:sldMkLst>
          <pc:docMk/>
          <pc:sldMk cId="1374769157" sldId="2076137639"/>
        </pc:sldMkLst>
        <pc:spChg chg="mod">
          <ac:chgData name="Paul Bullock" userId="162dc284-9901-47a4-bdd1-300eada006b4" providerId="ADAL" clId="{8F0F3A2E-CCDE-4194-811C-033FE4F2903F}" dt="2021-08-18T19:27:11.995" v="31" actId="20577"/>
          <ac:spMkLst>
            <pc:docMk/>
            <pc:sldMk cId="1374769157" sldId="2076137639"/>
            <ac:spMk id="5" creationId="{612C861E-93AA-4B5D-8907-782E4E0AF916}"/>
          </ac:spMkLst>
        </pc:spChg>
      </pc:sldChg>
    </pc:docChg>
  </pc:docChgLst>
  <pc:docChgLst>
    <pc:chgData name="David Warner" userId="S::david_dwarnerii.com#ext#@microsoft.onmicrosoft.com::acafcf14-4098-4a83-9425-e73571277a06" providerId="AD" clId="Web-{7776E2AF-1E40-40B6-A39A-9E7C0C5D2569}"/>
    <pc:docChg chg="modSld">
      <pc:chgData name="David Warner" userId="S::david_dwarnerii.com#ext#@microsoft.onmicrosoft.com::acafcf14-4098-4a83-9425-e73571277a06" providerId="AD" clId="Web-{7776E2AF-1E40-40B6-A39A-9E7C0C5D2569}" dt="2021-08-03T19:29:32.842" v="10" actId="20577"/>
      <pc:docMkLst>
        <pc:docMk/>
      </pc:docMkLst>
      <pc:sldChg chg="delSp modSp">
        <pc:chgData name="David Warner" userId="S::david_dwarnerii.com#ext#@microsoft.onmicrosoft.com::acafcf14-4098-4a83-9425-e73571277a06" providerId="AD" clId="Web-{7776E2AF-1E40-40B6-A39A-9E7C0C5D2569}" dt="2021-08-03T19:29:32.842" v="10" actId="20577"/>
        <pc:sldMkLst>
          <pc:docMk/>
          <pc:sldMk cId="357588276" sldId="2076136388"/>
        </pc:sldMkLst>
        <pc:spChg chg="del">
          <ac:chgData name="David Warner" userId="S::david_dwarnerii.com#ext#@microsoft.onmicrosoft.com::acafcf14-4098-4a83-9425-e73571277a06" providerId="AD" clId="Web-{7776E2AF-1E40-40B6-A39A-9E7C0C5D2569}" dt="2021-08-03T19:29:07.216" v="0"/>
          <ac:spMkLst>
            <pc:docMk/>
            <pc:sldMk cId="357588276" sldId="2076136388"/>
            <ac:spMk id="2" creationId="{9E250CBB-BD30-4263-966E-599AC23F057B}"/>
          </ac:spMkLst>
        </pc:spChg>
        <pc:spChg chg="mod">
          <ac:chgData name="David Warner" userId="S::david_dwarnerii.com#ext#@microsoft.onmicrosoft.com::acafcf14-4098-4a83-9425-e73571277a06" providerId="AD" clId="Web-{7776E2AF-1E40-40B6-A39A-9E7C0C5D2569}" dt="2021-08-03T19:29:32.842" v="10" actId="20577"/>
          <ac:spMkLst>
            <pc:docMk/>
            <pc:sldMk cId="357588276" sldId="2076136388"/>
            <ac:spMk id="11" creationId="{53C6FFDE-2D43-4ED5-BEFA-B41E4568D7D5}"/>
          </ac:spMkLst>
        </pc:spChg>
      </pc:sldChg>
    </pc:docChg>
  </pc:docChgLst>
  <pc:docChgLst>
    <pc:chgData name="Bert Jansen" userId="60478ee6-b91e-4777-b5ab-ff75f809c97c" providerId="ADAL" clId="{2A28F05D-B98A-46E4-800A-33963D4FA456}"/>
    <pc:docChg chg="undo custSel addSld modSld">
      <pc:chgData name="Bert Jansen" userId="60478ee6-b91e-4777-b5ab-ff75f809c97c" providerId="ADAL" clId="{2A28F05D-B98A-46E4-800A-33963D4FA456}" dt="2022-04-27T10:43:38.913" v="373" actId="729"/>
      <pc:docMkLst>
        <pc:docMk/>
      </pc:docMkLst>
      <pc:sldChg chg="addSp delSp modSp mod">
        <pc:chgData name="Bert Jansen" userId="60478ee6-b91e-4777-b5ab-ff75f809c97c" providerId="ADAL" clId="{2A28F05D-B98A-46E4-800A-33963D4FA456}" dt="2022-04-27T09:54:45.854" v="124" actId="166"/>
        <pc:sldMkLst>
          <pc:docMk/>
          <pc:sldMk cId="2259967023" sldId="2076136379"/>
        </pc:sldMkLst>
        <pc:spChg chg="del">
          <ac:chgData name="Bert Jansen" userId="60478ee6-b91e-4777-b5ab-ff75f809c97c" providerId="ADAL" clId="{2A28F05D-B98A-46E4-800A-33963D4FA456}" dt="2022-04-27T09:45:36.502" v="0" actId="478"/>
          <ac:spMkLst>
            <pc:docMk/>
            <pc:sldMk cId="2259967023" sldId="2076136379"/>
            <ac:spMk id="4" creationId="{55065F25-BECE-991F-94E3-60C1E0CC46C7}"/>
          </ac:spMkLst>
        </pc:spChg>
        <pc:spChg chg="ord">
          <ac:chgData name="Bert Jansen" userId="60478ee6-b91e-4777-b5ab-ff75f809c97c" providerId="ADAL" clId="{2A28F05D-B98A-46E4-800A-33963D4FA456}" dt="2022-04-27T09:54:45.854" v="124" actId="166"/>
          <ac:spMkLst>
            <pc:docMk/>
            <pc:sldMk cId="2259967023" sldId="2076136379"/>
            <ac:spMk id="38" creationId="{57B24740-2702-48F7-9662-72DC62FDA166}"/>
          </ac:spMkLst>
        </pc:spChg>
        <pc:spChg chg="mod">
          <ac:chgData name="Bert Jansen" userId="60478ee6-b91e-4777-b5ab-ff75f809c97c" providerId="ADAL" clId="{2A28F05D-B98A-46E4-800A-33963D4FA456}" dt="2022-04-27T09:54:10.232" v="121" actId="20577"/>
          <ac:spMkLst>
            <pc:docMk/>
            <pc:sldMk cId="2259967023" sldId="2076136379"/>
            <ac:spMk id="79" creationId="{BC688EBE-40B5-498C-91C5-18E7EAB6AFFE}"/>
          </ac:spMkLst>
        </pc:spChg>
        <pc:spChg chg="mod">
          <ac:chgData name="Bert Jansen" userId="60478ee6-b91e-4777-b5ab-ff75f809c97c" providerId="ADAL" clId="{2A28F05D-B98A-46E4-800A-33963D4FA456}" dt="2022-04-27T09:54:18.504" v="123" actId="20577"/>
          <ac:spMkLst>
            <pc:docMk/>
            <pc:sldMk cId="2259967023" sldId="2076136379"/>
            <ac:spMk id="81" creationId="{1245D908-BDE2-4087-82F6-3DBC148662F5}"/>
          </ac:spMkLst>
        </pc:spChg>
        <pc:picChg chg="add mod">
          <ac:chgData name="Bert Jansen" userId="60478ee6-b91e-4777-b5ab-ff75f809c97c" providerId="ADAL" clId="{2A28F05D-B98A-46E4-800A-33963D4FA456}" dt="2022-04-27T09:51:42.257" v="101" actId="1076"/>
          <ac:picMkLst>
            <pc:docMk/>
            <pc:sldMk cId="2259967023" sldId="2076136379"/>
            <ac:picMk id="20" creationId="{83CB39B2-DB9E-4EC3-BC62-09CC29452A00}"/>
          </ac:picMkLst>
        </pc:picChg>
        <pc:picChg chg="del">
          <ac:chgData name="Bert Jansen" userId="60478ee6-b91e-4777-b5ab-ff75f809c97c" providerId="ADAL" clId="{2A28F05D-B98A-46E4-800A-33963D4FA456}" dt="2022-04-27T09:52:42.180" v="108" actId="478"/>
          <ac:picMkLst>
            <pc:docMk/>
            <pc:sldMk cId="2259967023" sldId="2076136379"/>
            <ac:picMk id="21" creationId="{819A11F6-8EAC-4541-B816-18370C461835}"/>
          </ac:picMkLst>
        </pc:picChg>
        <pc:picChg chg="add mod">
          <ac:chgData name="Bert Jansen" userId="60478ee6-b91e-4777-b5ab-ff75f809c97c" providerId="ADAL" clId="{2A28F05D-B98A-46E4-800A-33963D4FA456}" dt="2022-04-27T09:52:51.116" v="110" actId="1076"/>
          <ac:picMkLst>
            <pc:docMk/>
            <pc:sldMk cId="2259967023" sldId="2076136379"/>
            <ac:picMk id="24" creationId="{0AD4D5AE-DA9D-474F-939C-34893E2B76A8}"/>
          </ac:picMkLst>
        </pc:picChg>
        <pc:picChg chg="del">
          <ac:chgData name="Bert Jansen" userId="60478ee6-b91e-4777-b5ab-ff75f809c97c" providerId="ADAL" clId="{2A28F05D-B98A-46E4-800A-33963D4FA456}" dt="2022-04-27T09:51:31.406" v="98" actId="478"/>
          <ac:picMkLst>
            <pc:docMk/>
            <pc:sldMk cId="2259967023" sldId="2076136379"/>
            <ac:picMk id="26" creationId="{96454684-1BCE-476F-87BD-B6CFE2F24E74}"/>
          </ac:picMkLst>
        </pc:picChg>
      </pc:sldChg>
      <pc:sldChg chg="addSp delSp modSp mod">
        <pc:chgData name="Bert Jansen" userId="60478ee6-b91e-4777-b5ab-ff75f809c97c" providerId="ADAL" clId="{2A28F05D-B98A-46E4-800A-33963D4FA456}" dt="2022-04-27T09:56:14.554" v="137" actId="20577"/>
        <pc:sldMkLst>
          <pc:docMk/>
          <pc:sldMk cId="1884761934" sldId="2076136381"/>
        </pc:sldMkLst>
        <pc:spChg chg="mod">
          <ac:chgData name="Bert Jansen" userId="60478ee6-b91e-4777-b5ab-ff75f809c97c" providerId="ADAL" clId="{2A28F05D-B98A-46E4-800A-33963D4FA456}" dt="2022-04-27T09:55:45.537" v="131" actId="1076"/>
          <ac:spMkLst>
            <pc:docMk/>
            <pc:sldMk cId="1884761934" sldId="2076136381"/>
            <ac:spMk id="4" creationId="{3083E575-E330-13B9-3300-0446CBF619FB}"/>
          </ac:spMkLst>
        </pc:spChg>
        <pc:spChg chg="mod">
          <ac:chgData name="Bert Jansen" userId="60478ee6-b91e-4777-b5ab-ff75f809c97c" providerId="ADAL" clId="{2A28F05D-B98A-46E4-800A-33963D4FA456}" dt="2022-04-27T09:56:14.554" v="137" actId="20577"/>
          <ac:spMkLst>
            <pc:docMk/>
            <pc:sldMk cId="1884761934" sldId="2076136381"/>
            <ac:spMk id="38" creationId="{57B24740-2702-48F7-9662-72DC62FDA166}"/>
          </ac:spMkLst>
        </pc:spChg>
        <pc:picChg chg="del">
          <ac:chgData name="Bert Jansen" userId="60478ee6-b91e-4777-b5ab-ff75f809c97c" providerId="ADAL" clId="{2A28F05D-B98A-46E4-800A-33963D4FA456}" dt="2022-04-27T09:55:42.249" v="130" actId="478"/>
          <ac:picMkLst>
            <pc:docMk/>
            <pc:sldMk cId="1884761934" sldId="2076136381"/>
            <ac:picMk id="19" creationId="{98AA9DF7-835A-410D-A21C-2B012BDFFAA6}"/>
          </ac:picMkLst>
        </pc:picChg>
        <pc:picChg chg="add mod">
          <ac:chgData name="Bert Jansen" userId="60478ee6-b91e-4777-b5ab-ff75f809c97c" providerId="ADAL" clId="{2A28F05D-B98A-46E4-800A-33963D4FA456}" dt="2022-04-27T09:55:40.720" v="129" actId="14100"/>
          <ac:picMkLst>
            <pc:docMk/>
            <pc:sldMk cId="1884761934" sldId="2076136381"/>
            <ac:picMk id="21" creationId="{1971525D-2322-4C89-AC56-C9E8D8C2466D}"/>
          </ac:picMkLst>
        </pc:picChg>
      </pc:sldChg>
      <pc:sldChg chg="delSp modSp add mod modShow">
        <pc:chgData name="Bert Jansen" userId="60478ee6-b91e-4777-b5ab-ff75f809c97c" providerId="ADAL" clId="{2A28F05D-B98A-46E4-800A-33963D4FA456}" dt="2022-04-27T10:43:38.913" v="373" actId="729"/>
        <pc:sldMkLst>
          <pc:docMk/>
          <pc:sldMk cId="1988530730" sldId="2134805607"/>
        </pc:sldMkLst>
        <pc:spChg chg="del">
          <ac:chgData name="Bert Jansen" userId="60478ee6-b91e-4777-b5ab-ff75f809c97c" providerId="ADAL" clId="{2A28F05D-B98A-46E4-800A-33963D4FA456}" dt="2022-04-27T10:39:26.738" v="139" actId="478"/>
          <ac:spMkLst>
            <pc:docMk/>
            <pc:sldMk cId="1988530730" sldId="2134805607"/>
            <ac:spMk id="2" creationId="{145A7595-8D13-7C7D-EA6D-DBCFEEE33ECD}"/>
          </ac:spMkLst>
        </pc:spChg>
        <pc:spChg chg="mod">
          <ac:chgData name="Bert Jansen" userId="60478ee6-b91e-4777-b5ab-ff75f809c97c" providerId="ADAL" clId="{2A28F05D-B98A-46E4-800A-33963D4FA456}" dt="2022-04-27T10:39:51.752" v="201" actId="20577"/>
          <ac:spMkLst>
            <pc:docMk/>
            <pc:sldMk cId="1988530730" sldId="2134805607"/>
            <ac:spMk id="5" creationId="{612C861E-93AA-4B5D-8907-782E4E0AF916}"/>
          </ac:spMkLst>
        </pc:spChg>
        <pc:spChg chg="mod">
          <ac:chgData name="Bert Jansen" userId="60478ee6-b91e-4777-b5ab-ff75f809c97c" providerId="ADAL" clId="{2A28F05D-B98A-46E4-800A-33963D4FA456}" dt="2022-04-27T10:43:27.775" v="372" actId="20577"/>
          <ac:spMkLst>
            <pc:docMk/>
            <pc:sldMk cId="1988530730" sldId="2134805607"/>
            <ac:spMk id="6" creationId="{EACE7F5D-D570-4FF4-B2DB-9CC07B2AF70E}"/>
          </ac:spMkLst>
        </pc:spChg>
      </pc:sldChg>
    </pc:docChg>
  </pc:docChgLst>
  <pc:docChgLst>
    <pc:chgData name="David Warner" userId="S::david_dwarnerii.com#ext#@microsoft.onmicrosoft.com::acafcf14-4098-4a83-9425-e73571277a06" providerId="AD" clId="Web-{0082D74D-C5F2-476A-9174-FD6938EAAD4D}"/>
    <pc:docChg chg="modSld">
      <pc:chgData name="David Warner" userId="S::david_dwarnerii.com#ext#@microsoft.onmicrosoft.com::acafcf14-4098-4a83-9425-e73571277a06" providerId="AD" clId="Web-{0082D74D-C5F2-476A-9174-FD6938EAAD4D}" dt="2021-10-27T23:14:42.951" v="0"/>
      <pc:docMkLst>
        <pc:docMk/>
      </pc:docMkLst>
      <pc:sldChg chg="delSp">
        <pc:chgData name="David Warner" userId="S::david_dwarnerii.com#ext#@microsoft.onmicrosoft.com::acafcf14-4098-4a83-9425-e73571277a06" providerId="AD" clId="Web-{0082D74D-C5F2-476A-9174-FD6938EAAD4D}" dt="2021-10-27T23:14:42.951" v="0"/>
        <pc:sldMkLst>
          <pc:docMk/>
          <pc:sldMk cId="2225302410" sldId="2134805599"/>
        </pc:sldMkLst>
        <pc:spChg chg="del">
          <ac:chgData name="David Warner" userId="S::david_dwarnerii.com#ext#@microsoft.onmicrosoft.com::acafcf14-4098-4a83-9425-e73571277a06" providerId="AD" clId="Web-{0082D74D-C5F2-476A-9174-FD6938EAAD4D}" dt="2021-10-27T23:14:42.951" v="0"/>
          <ac:spMkLst>
            <pc:docMk/>
            <pc:sldMk cId="2225302410" sldId="2134805599"/>
            <ac:spMk id="4" creationId="{C1BFF92C-4CCC-47C2-BE6F-0306F77E8C14}"/>
          </ac:spMkLst>
        </pc:spChg>
      </pc:sldChg>
    </pc:docChg>
  </pc:docChgLst>
  <pc:docChgLst>
    <pc:chgData name="David Warner" userId="S::david_dwarnerii.com#ext#@microsoft.onmicrosoft.com::acafcf14-4098-4a83-9425-e73571277a06" providerId="AD" clId="Web-{516EC064-B0D3-46B7-A967-0BEB49C98597}"/>
    <pc:docChg chg="modSld">
      <pc:chgData name="David Warner" userId="S::david_dwarnerii.com#ext#@microsoft.onmicrosoft.com::acafcf14-4098-4a83-9425-e73571277a06" providerId="AD" clId="Web-{516EC064-B0D3-46B7-A967-0BEB49C98597}" dt="2021-12-03T15:51:58.740" v="63"/>
      <pc:docMkLst>
        <pc:docMk/>
      </pc:docMkLst>
      <pc:sldChg chg="addSp delSp modSp">
        <pc:chgData name="David Warner" userId="S::david_dwarnerii.com#ext#@microsoft.onmicrosoft.com::acafcf14-4098-4a83-9425-e73571277a06" providerId="AD" clId="Web-{516EC064-B0D3-46B7-A967-0BEB49C98597}" dt="2021-12-03T15:51:19.474" v="44" actId="20577"/>
        <pc:sldMkLst>
          <pc:docMk/>
          <pc:sldMk cId="3158043784" sldId="2068"/>
        </pc:sldMkLst>
        <pc:spChg chg="add del mod">
          <ac:chgData name="David Warner" userId="S::david_dwarnerii.com#ext#@microsoft.onmicrosoft.com::acafcf14-4098-4a83-9425-e73571277a06" providerId="AD" clId="Web-{516EC064-B0D3-46B7-A967-0BEB49C98597}" dt="2021-12-03T15:50:55.864" v="38"/>
          <ac:spMkLst>
            <pc:docMk/>
            <pc:sldMk cId="3158043784" sldId="2068"/>
            <ac:spMk id="4" creationId="{A47C40A0-E85F-4CA0-B88C-04CD62840EB5}"/>
          </ac:spMkLst>
        </pc:spChg>
        <pc:spChg chg="mod">
          <ac:chgData name="David Warner" userId="S::david_dwarnerii.com#ext#@microsoft.onmicrosoft.com::acafcf14-4098-4a83-9425-e73571277a06" providerId="AD" clId="Web-{516EC064-B0D3-46B7-A967-0BEB49C98597}" dt="2021-12-03T15:51:19.474" v="44" actId="20577"/>
          <ac:spMkLst>
            <pc:docMk/>
            <pc:sldMk cId="3158043784" sldId="2068"/>
            <ac:spMk id="8" creationId="{00000000-0000-0000-0000-000000000000}"/>
          </ac:spMkLst>
        </pc:spChg>
        <pc:graphicFrameChg chg="add del mod">
          <ac:chgData name="David Warner" userId="S::david_dwarnerii.com#ext#@microsoft.onmicrosoft.com::acafcf14-4098-4a83-9425-e73571277a06" providerId="AD" clId="Web-{516EC064-B0D3-46B7-A967-0BEB49C98597}" dt="2021-12-03T15:50:41.535" v="24"/>
          <ac:graphicFrameMkLst>
            <pc:docMk/>
            <pc:sldMk cId="3158043784" sldId="2068"/>
            <ac:graphicFrameMk id="3" creationId="{16F70565-770E-43A1-BAEF-5E31642561FB}"/>
          </ac:graphicFrameMkLst>
        </pc:graphicFrameChg>
        <pc:picChg chg="mod">
          <ac:chgData name="David Warner" userId="S::david_dwarnerii.com#ext#@microsoft.onmicrosoft.com::acafcf14-4098-4a83-9425-e73571277a06" providerId="AD" clId="Web-{516EC064-B0D3-46B7-A967-0BEB49C98597}" dt="2021-12-03T15:49:20.456" v="6" actId="1076"/>
          <ac:picMkLst>
            <pc:docMk/>
            <pc:sldMk cId="3158043784" sldId="2068"/>
            <ac:picMk id="11" creationId="{0215C1F6-5352-4A5D-BA2A-0BC345CF35D5}"/>
          </ac:picMkLst>
        </pc:picChg>
        <pc:picChg chg="add mod">
          <ac:chgData name="David Warner" userId="S::david_dwarnerii.com#ext#@microsoft.onmicrosoft.com::acafcf14-4098-4a83-9425-e73571277a06" providerId="AD" clId="Web-{516EC064-B0D3-46B7-A967-0BEB49C98597}" dt="2021-12-03T15:49:15.065" v="5"/>
          <ac:picMkLst>
            <pc:docMk/>
            <pc:sldMk cId="3158043784" sldId="2068"/>
            <ac:picMk id="12" creationId="{EBC038C0-666A-42D0-8E40-8C7393BE4F37}"/>
          </ac:picMkLst>
        </pc:picChg>
        <pc:picChg chg="mod">
          <ac:chgData name="David Warner" userId="S::david_dwarnerii.com#ext#@microsoft.onmicrosoft.com::acafcf14-4098-4a83-9425-e73571277a06" providerId="AD" clId="Web-{516EC064-B0D3-46B7-A967-0BEB49C98597}" dt="2021-12-03T15:49:09.643" v="4"/>
          <ac:picMkLst>
            <pc:docMk/>
            <pc:sldMk cId="3158043784" sldId="2068"/>
            <ac:picMk id="14" creationId="{45FF137D-4FA9-477B-8DF6-C18E47A33DC3}"/>
          </ac:picMkLst>
        </pc:picChg>
        <pc:picChg chg="mod">
          <ac:chgData name="David Warner" userId="S::david_dwarnerii.com#ext#@microsoft.onmicrosoft.com::acafcf14-4098-4a83-9425-e73571277a06" providerId="AD" clId="Web-{516EC064-B0D3-46B7-A967-0BEB49C98597}" dt="2021-12-03T15:49:26.049" v="7" actId="1076"/>
          <ac:picMkLst>
            <pc:docMk/>
            <pc:sldMk cId="3158043784" sldId="2068"/>
            <ac:picMk id="15" creationId="{D269A362-07EF-4275-9599-C97547A29580}"/>
          </ac:picMkLst>
        </pc:picChg>
        <pc:picChg chg="mod">
          <ac:chgData name="David Warner" userId="S::david_dwarnerii.com#ext#@microsoft.onmicrosoft.com::acafcf14-4098-4a83-9425-e73571277a06" providerId="AD" clId="Web-{516EC064-B0D3-46B7-A967-0BEB49C98597}" dt="2021-12-03T15:49:26.065" v="8" actId="1076"/>
          <ac:picMkLst>
            <pc:docMk/>
            <pc:sldMk cId="3158043784" sldId="2068"/>
            <ac:picMk id="18" creationId="{AC182D65-20C1-4C86-BB53-9CF7A6115859}"/>
          </ac:picMkLst>
        </pc:picChg>
      </pc:sldChg>
      <pc:sldChg chg="addSp modSp">
        <pc:chgData name="David Warner" userId="S::david_dwarnerii.com#ext#@microsoft.onmicrosoft.com::acafcf14-4098-4a83-9425-e73571277a06" providerId="AD" clId="Web-{516EC064-B0D3-46B7-A967-0BEB49C98597}" dt="2021-12-03T15:51:58.740" v="63"/>
        <pc:sldMkLst>
          <pc:docMk/>
          <pc:sldMk cId="1056590613" sldId="2076135999"/>
        </pc:sldMkLst>
        <pc:spChg chg="mod">
          <ac:chgData name="David Warner" userId="S::david_dwarnerii.com#ext#@microsoft.onmicrosoft.com::acafcf14-4098-4a83-9425-e73571277a06" providerId="AD" clId="Web-{516EC064-B0D3-46B7-A967-0BEB49C98597}" dt="2021-12-03T15:51:45.802" v="59"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516EC064-B0D3-46B7-A967-0BEB49C98597}" dt="2021-12-03T15:51:53.521" v="62"/>
          <ac:picMkLst>
            <pc:docMk/>
            <pc:sldMk cId="1056590613" sldId="2076135999"/>
            <ac:picMk id="5" creationId="{A0267770-89BC-4A58-8D87-D181F0DCE485}"/>
          </ac:picMkLst>
        </pc:picChg>
        <pc:picChg chg="add mod">
          <ac:chgData name="David Warner" userId="S::david_dwarnerii.com#ext#@microsoft.onmicrosoft.com::acafcf14-4098-4a83-9425-e73571277a06" providerId="AD" clId="Web-{516EC064-B0D3-46B7-A967-0BEB49C98597}" dt="2021-12-03T15:51:58.740" v="63"/>
          <ac:picMkLst>
            <pc:docMk/>
            <pc:sldMk cId="1056590613" sldId="2076135999"/>
            <ac:picMk id="11" creationId="{411AEEB7-A824-4060-9BFC-D80706712B39}"/>
          </ac:picMkLst>
        </pc:picChg>
      </pc:sldChg>
    </pc:docChg>
  </pc:docChgLst>
  <pc:docChgLst>
    <pc:chgData name="Paul Bullock" userId="162dc284-9901-47a4-bdd1-300eada006b4" providerId="ADAL" clId="{C73C3851-7046-44DD-9CAE-0E45A96E57D0}"/>
    <pc:docChg chg="undo custSel modSld">
      <pc:chgData name="Paul Bullock" userId="162dc284-9901-47a4-bdd1-300eada006b4" providerId="ADAL" clId="{C73C3851-7046-44DD-9CAE-0E45A96E57D0}" dt="2022-03-30T21:51:07.567" v="285" actId="6549"/>
      <pc:docMkLst>
        <pc:docMk/>
      </pc:docMkLst>
      <pc:sldChg chg="addSp delSp modSp mod">
        <pc:chgData name="Paul Bullock" userId="162dc284-9901-47a4-bdd1-300eada006b4" providerId="ADAL" clId="{C73C3851-7046-44DD-9CAE-0E45A96E57D0}" dt="2022-03-30T21:51:07.567" v="285" actId="6549"/>
        <pc:sldMkLst>
          <pc:docMk/>
          <pc:sldMk cId="1374769157" sldId="2076137639"/>
        </pc:sldMkLst>
        <pc:spChg chg="del">
          <ac:chgData name="Paul Bullock" userId="162dc284-9901-47a4-bdd1-300eada006b4" providerId="ADAL" clId="{C73C3851-7046-44DD-9CAE-0E45A96E57D0}" dt="2022-03-30T21:43:04.787" v="0" actId="478"/>
          <ac:spMkLst>
            <pc:docMk/>
            <pc:sldMk cId="1374769157" sldId="2076137639"/>
            <ac:spMk id="2" creationId="{9EC29E00-F431-43DC-892A-CE29DF9D57C1}"/>
          </ac:spMkLst>
        </pc:spChg>
        <pc:spChg chg="mod">
          <ac:chgData name="Paul Bullock" userId="162dc284-9901-47a4-bdd1-300eada006b4" providerId="ADAL" clId="{C73C3851-7046-44DD-9CAE-0E45A96E57D0}" dt="2022-03-30T21:51:07.567" v="285" actId="6549"/>
          <ac:spMkLst>
            <pc:docMk/>
            <pc:sldMk cId="1374769157" sldId="2076137639"/>
            <ac:spMk id="5" creationId="{612C861E-93AA-4B5D-8907-782E4E0AF916}"/>
          </ac:spMkLst>
        </pc:spChg>
        <pc:spChg chg="add del">
          <ac:chgData name="Paul Bullock" userId="162dc284-9901-47a4-bdd1-300eada006b4" providerId="ADAL" clId="{C73C3851-7046-44DD-9CAE-0E45A96E57D0}" dt="2022-03-30T21:43:29.952" v="8" actId="478"/>
          <ac:spMkLst>
            <pc:docMk/>
            <pc:sldMk cId="1374769157" sldId="2076137639"/>
            <ac:spMk id="7" creationId="{5D534520-3523-4299-B575-44F33ECDD257}"/>
          </ac:spMkLst>
        </pc:spChg>
      </pc:sldChg>
    </pc:docChg>
  </pc:docChgLst>
  <pc:docChgLst>
    <pc:chgData name="David Warner" userId="S::david_dwarnerii.com#ext#@microsoft.onmicrosoft.com::acafcf14-4098-4a83-9425-e73571277a06" providerId="AD" clId="Web-{3D62FCD7-2B67-4C0C-AE96-79AB9AFCCDBB}"/>
    <pc:docChg chg="modSld">
      <pc:chgData name="David Warner" userId="S::david_dwarnerii.com#ext#@microsoft.onmicrosoft.com::acafcf14-4098-4a83-9425-e73571277a06" providerId="AD" clId="Web-{3D62FCD7-2B67-4C0C-AE96-79AB9AFCCDBB}" dt="2022-03-03T04:37:56.085" v="3" actId="20577"/>
      <pc:docMkLst>
        <pc:docMk/>
      </pc:docMkLst>
      <pc:sldChg chg="delSp">
        <pc:chgData name="David Warner" userId="S::david_dwarnerii.com#ext#@microsoft.onmicrosoft.com::acafcf14-4098-4a83-9425-e73571277a06" providerId="AD" clId="Web-{3D62FCD7-2B67-4C0C-AE96-79AB9AFCCDBB}" dt="2022-03-03T04:36:55.691" v="0"/>
        <pc:sldMkLst>
          <pc:docMk/>
          <pc:sldMk cId="2259967023" sldId="2076136379"/>
        </pc:sldMkLst>
        <pc:spChg chg="del">
          <ac:chgData name="David Warner" userId="S::david_dwarnerii.com#ext#@microsoft.onmicrosoft.com::acafcf14-4098-4a83-9425-e73571277a06" providerId="AD" clId="Web-{3D62FCD7-2B67-4C0C-AE96-79AB9AFCCDBB}" dt="2022-03-03T04:36:55.691" v="0"/>
          <ac:spMkLst>
            <pc:docMk/>
            <pc:sldMk cId="2259967023" sldId="2076136379"/>
            <ac:spMk id="4" creationId="{0E1E594A-0282-4CCA-A97A-8063ED40DADD}"/>
          </ac:spMkLst>
        </pc:spChg>
      </pc:sldChg>
      <pc:sldChg chg="modSp">
        <pc:chgData name="David Warner" userId="S::david_dwarnerii.com#ext#@microsoft.onmicrosoft.com::acafcf14-4098-4a83-9425-e73571277a06" providerId="AD" clId="Web-{3D62FCD7-2B67-4C0C-AE96-79AB9AFCCDBB}" dt="2022-03-03T04:37:56.085" v="3" actId="20577"/>
        <pc:sldMkLst>
          <pc:docMk/>
          <pc:sldMk cId="2225302410" sldId="2134805599"/>
        </pc:sldMkLst>
        <pc:spChg chg="mod">
          <ac:chgData name="David Warner" userId="S::david_dwarnerii.com#ext#@microsoft.onmicrosoft.com::acafcf14-4098-4a83-9425-e73571277a06" providerId="AD" clId="Web-{3D62FCD7-2B67-4C0C-AE96-79AB9AFCCDBB}" dt="2022-03-03T04:37:56.085" v="3"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3D62FCD7-2B67-4C0C-AE96-79AB9AFCCDBB}" dt="2022-03-03T04:37:47.538" v="1" actId="1076"/>
          <ac:picMkLst>
            <pc:docMk/>
            <pc:sldMk cId="2225302410" sldId="2134805599"/>
            <ac:picMk id="4" creationId="{0D427154-5731-4DC4-BFA5-C97982220594}"/>
          </ac:picMkLst>
        </pc:picChg>
      </pc:sldChg>
    </pc:docChg>
  </pc:docChgLst>
  <pc:docChgLst>
    <pc:chgData name="David Warner" userId="S::david_dwarnerii.com#ext#@microsoft.onmicrosoft.com::acafcf14-4098-4a83-9425-e73571277a06" providerId="AD" clId="Web-{30833EE7-8EAA-4F5B-B3AD-B55EA243E017}"/>
    <pc:docChg chg="modSld">
      <pc:chgData name="David Warner" userId="S::david_dwarnerii.com#ext#@microsoft.onmicrosoft.com::acafcf14-4098-4a83-9425-e73571277a06" providerId="AD" clId="Web-{30833EE7-8EAA-4F5B-B3AD-B55EA243E017}" dt="2021-10-08T14:46:37.742" v="209"/>
      <pc:docMkLst>
        <pc:docMk/>
      </pc:docMkLst>
      <pc:sldChg chg="modSp">
        <pc:chgData name="David Warner" userId="S::david_dwarnerii.com#ext#@microsoft.onmicrosoft.com::acafcf14-4098-4a83-9425-e73571277a06" providerId="AD" clId="Web-{30833EE7-8EAA-4F5B-B3AD-B55EA243E017}" dt="2021-10-08T14:39:49.412" v="17" actId="20577"/>
        <pc:sldMkLst>
          <pc:docMk/>
          <pc:sldMk cId="2967945684" sldId="277"/>
        </pc:sldMkLst>
        <pc:spChg chg="mod">
          <ac:chgData name="David Warner" userId="S::david_dwarnerii.com#ext#@microsoft.onmicrosoft.com::acafcf14-4098-4a83-9425-e73571277a06" providerId="AD" clId="Web-{30833EE7-8EAA-4F5B-B3AD-B55EA243E017}" dt="2021-10-08T14:39:49.412" v="1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30833EE7-8EAA-4F5B-B3AD-B55EA243E017}" dt="2021-10-08T14:39:20.269" v="10" actId="20577"/>
        <pc:sldMkLst>
          <pc:docMk/>
          <pc:sldMk cId="287163252" sldId="1567"/>
        </pc:sldMkLst>
        <pc:spChg chg="mod">
          <ac:chgData name="David Warner" userId="S::david_dwarnerii.com#ext#@microsoft.onmicrosoft.com::acafcf14-4098-4a83-9425-e73571277a06" providerId="AD" clId="Web-{30833EE7-8EAA-4F5B-B3AD-B55EA243E017}" dt="2021-10-08T14:39:14.066" v="9" actId="20577"/>
          <ac:spMkLst>
            <pc:docMk/>
            <pc:sldMk cId="287163252" sldId="1567"/>
            <ac:spMk id="4" creationId="{6D6A38F4-1DB0-4D3C-9D51-31CF9A1427E5}"/>
          </ac:spMkLst>
        </pc:spChg>
        <pc:spChg chg="mod">
          <ac:chgData name="David Warner" userId="S::david_dwarnerii.com#ext#@microsoft.onmicrosoft.com::acafcf14-4098-4a83-9425-e73571277a06" providerId="AD" clId="Web-{30833EE7-8EAA-4F5B-B3AD-B55EA243E017}" dt="2021-10-08T14:39:20.269" v="10"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30833EE7-8EAA-4F5B-B3AD-B55EA243E017}" dt="2021-10-08T14:44:53.907" v="139"/>
        <pc:sldMkLst>
          <pc:docMk/>
          <pc:sldMk cId="3158043784" sldId="2068"/>
        </pc:sldMkLst>
        <pc:spChg chg="mod">
          <ac:chgData name="David Warner" userId="S::david_dwarnerii.com#ext#@microsoft.onmicrosoft.com::acafcf14-4098-4a83-9425-e73571277a06" providerId="AD" clId="Web-{30833EE7-8EAA-4F5B-B3AD-B55EA243E017}" dt="2021-10-08T14:44:25.812" v="13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30833EE7-8EAA-4F5B-B3AD-B55EA243E017}" dt="2021-10-08T14:44:32.265" v="136"/>
          <ac:picMkLst>
            <pc:docMk/>
            <pc:sldMk cId="3158043784" sldId="2068"/>
            <ac:picMk id="2" creationId="{40F7BB45-2FBF-49FD-91CC-2B449A47A380}"/>
          </ac:picMkLst>
        </pc:picChg>
        <pc:picChg chg="mod">
          <ac:chgData name="David Warner" userId="S::david_dwarnerii.com#ext#@microsoft.onmicrosoft.com::acafcf14-4098-4a83-9425-e73571277a06" providerId="AD" clId="Web-{30833EE7-8EAA-4F5B-B3AD-B55EA243E017}" dt="2021-10-08T14:44:38.625" v="137"/>
          <ac:picMkLst>
            <pc:docMk/>
            <pc:sldMk cId="3158043784" sldId="2068"/>
            <ac:picMk id="10" creationId="{8AD54953-D55C-4B2B-9CA6-869964B9F100}"/>
          </ac:picMkLst>
        </pc:picChg>
        <pc:picChg chg="mod">
          <ac:chgData name="David Warner" userId="S::david_dwarnerii.com#ext#@microsoft.onmicrosoft.com::acafcf14-4098-4a83-9425-e73571277a06" providerId="AD" clId="Web-{30833EE7-8EAA-4F5B-B3AD-B55EA243E017}" dt="2021-10-08T14:44:53.907" v="139"/>
          <ac:picMkLst>
            <pc:docMk/>
            <pc:sldMk cId="3158043784" sldId="2068"/>
            <ac:picMk id="11" creationId="{FD9C6DA4-75A9-49EA-8253-AB49EDE11CF2}"/>
          </ac:picMkLst>
        </pc:picChg>
        <pc:picChg chg="mod">
          <ac:chgData name="David Warner" userId="S::david_dwarnerii.com#ext#@microsoft.onmicrosoft.com::acafcf14-4098-4a83-9425-e73571277a06" providerId="AD" clId="Web-{30833EE7-8EAA-4F5B-B3AD-B55EA243E017}" dt="2021-10-08T14:44:45.250" v="138"/>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30833EE7-8EAA-4F5B-B3AD-B55EA243E017}" dt="2021-10-08T14:46:37.742" v="209"/>
        <pc:sldMkLst>
          <pc:docMk/>
          <pc:sldMk cId="1056590613" sldId="2076135999"/>
        </pc:sldMkLst>
        <pc:spChg chg="mod">
          <ac:chgData name="David Warner" userId="S::david_dwarnerii.com#ext#@microsoft.onmicrosoft.com::acafcf14-4098-4a83-9425-e73571277a06" providerId="AD" clId="Web-{30833EE7-8EAA-4F5B-B3AD-B55EA243E017}" dt="2021-10-08T14:46:14.349" v="205"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30833EE7-8EAA-4F5B-B3AD-B55EA243E017}" dt="2021-10-08T14:46:20.490" v="206"/>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30833EE7-8EAA-4F5B-B3AD-B55EA243E017}" dt="2021-10-08T14:46:37.742" v="209"/>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30833EE7-8EAA-4F5B-B3AD-B55EA243E017}" dt="2021-10-08T14:46:31.382" v="208"/>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30833EE7-8EAA-4F5B-B3AD-B55EA243E017}" dt="2021-10-08T14:46:25.366" v="207"/>
          <ac:picMkLst>
            <pc:docMk/>
            <pc:sldMk cId="1056590613" sldId="2076135999"/>
            <ac:picMk id="2050" creationId="{7A73E500-FF23-4449-8BCF-0C8028ECC90A}"/>
          </ac:picMkLst>
        </pc:picChg>
      </pc:sldChg>
      <pc:sldChg chg="addSp modSp">
        <pc:chgData name="David Warner" userId="S::david_dwarnerii.com#ext#@microsoft.onmicrosoft.com::acafcf14-4098-4a83-9425-e73571277a06" providerId="AD" clId="Web-{30833EE7-8EAA-4F5B-B3AD-B55EA243E017}" dt="2021-10-08T14:40:35.946" v="36"/>
        <pc:sldMkLst>
          <pc:docMk/>
          <pc:sldMk cId="1042411426" sldId="2076136275"/>
        </pc:sldMkLst>
        <pc:spChg chg="add mod">
          <ac:chgData name="David Warner" userId="S::david_dwarnerii.com#ext#@microsoft.onmicrosoft.com::acafcf14-4098-4a83-9425-e73571277a06" providerId="AD" clId="Web-{30833EE7-8EAA-4F5B-B3AD-B55EA243E017}" dt="2021-10-08T14:40:35.946" v="36"/>
          <ac:spMkLst>
            <pc:docMk/>
            <pc:sldMk cId="1042411426" sldId="2076136275"/>
            <ac:spMk id="26" creationId="{AB2436E6-3FF3-4E32-AA72-CC7D48885FC4}"/>
          </ac:spMkLst>
        </pc:spChg>
      </pc:sldChg>
      <pc:sldChg chg="addSp modSp">
        <pc:chgData name="David Warner" userId="S::david_dwarnerii.com#ext#@microsoft.onmicrosoft.com::acafcf14-4098-4a83-9425-e73571277a06" providerId="AD" clId="Web-{30833EE7-8EAA-4F5B-B3AD-B55EA243E017}" dt="2021-10-08T14:40:41.540" v="40"/>
        <pc:sldMkLst>
          <pc:docMk/>
          <pc:sldMk cId="2259967023" sldId="2076136379"/>
        </pc:sldMkLst>
        <pc:spChg chg="add mod">
          <ac:chgData name="David Warner" userId="S::david_dwarnerii.com#ext#@microsoft.onmicrosoft.com::acafcf14-4098-4a83-9425-e73571277a06" providerId="AD" clId="Web-{30833EE7-8EAA-4F5B-B3AD-B55EA243E017}" dt="2021-10-08T14:40:41.540" v="40"/>
          <ac:spMkLst>
            <pc:docMk/>
            <pc:sldMk cId="2259967023" sldId="2076136379"/>
            <ac:spMk id="44" creationId="{AB2436E6-3FF3-4E32-AA72-CC7D48885FC4}"/>
          </ac:spMkLst>
        </pc:spChg>
      </pc:sldChg>
      <pc:sldChg chg="addSp modSp">
        <pc:chgData name="David Warner" userId="S::david_dwarnerii.com#ext#@microsoft.onmicrosoft.com::acafcf14-4098-4a83-9425-e73571277a06" providerId="AD" clId="Web-{30833EE7-8EAA-4F5B-B3AD-B55EA243E017}" dt="2021-10-08T14:40:38.524" v="38"/>
        <pc:sldMkLst>
          <pc:docMk/>
          <pc:sldMk cId="1884761934" sldId="2076136381"/>
        </pc:sldMkLst>
        <pc:spChg chg="add mod">
          <ac:chgData name="David Warner" userId="S::david_dwarnerii.com#ext#@microsoft.onmicrosoft.com::acafcf14-4098-4a83-9425-e73571277a06" providerId="AD" clId="Web-{30833EE7-8EAA-4F5B-B3AD-B55EA243E017}" dt="2021-10-08T14:40:38.524" v="38"/>
          <ac:spMkLst>
            <pc:docMk/>
            <pc:sldMk cId="1884761934" sldId="2076136381"/>
            <ac:spMk id="32" creationId="{AB2436E6-3FF3-4E32-AA72-CC7D48885FC4}"/>
          </ac:spMkLst>
        </pc:spChg>
      </pc:sldChg>
      <pc:sldChg chg="addSp">
        <pc:chgData name="David Warner" userId="S::david_dwarnerii.com#ext#@microsoft.onmicrosoft.com::acafcf14-4098-4a83-9425-e73571277a06" providerId="AD" clId="Web-{30833EE7-8EAA-4F5B-B3AD-B55EA243E017}" dt="2021-10-08T14:40:50.087" v="42"/>
        <pc:sldMkLst>
          <pc:docMk/>
          <pc:sldMk cId="357588276" sldId="2076136388"/>
        </pc:sldMkLst>
        <pc:spChg chg="add">
          <ac:chgData name="David Warner" userId="S::david_dwarnerii.com#ext#@microsoft.onmicrosoft.com::acafcf14-4098-4a83-9425-e73571277a06" providerId="AD" clId="Web-{30833EE7-8EAA-4F5B-B3AD-B55EA243E017}" dt="2021-10-08T14:40:50.087" v="42"/>
          <ac:spMkLst>
            <pc:docMk/>
            <pc:sldMk cId="357588276" sldId="2076136388"/>
            <ac:spMk id="2" creationId="{F00C52DE-68E5-4BBA-8F7F-5683349A06EF}"/>
          </ac:spMkLst>
        </pc:spChg>
      </pc:sldChg>
      <pc:sldChg chg="addSp modSp">
        <pc:chgData name="David Warner" userId="S::david_dwarnerii.com#ext#@microsoft.onmicrosoft.com::acafcf14-4098-4a83-9425-e73571277a06" providerId="AD" clId="Web-{30833EE7-8EAA-4F5B-B3AD-B55EA243E017}" dt="2021-10-08T14:40:26.055" v="32"/>
        <pc:sldMkLst>
          <pc:docMk/>
          <pc:sldMk cId="4070501225" sldId="2076136392"/>
        </pc:sldMkLst>
        <pc:spChg chg="add mod">
          <ac:chgData name="David Warner" userId="S::david_dwarnerii.com#ext#@microsoft.onmicrosoft.com::acafcf14-4098-4a83-9425-e73571277a06" providerId="AD" clId="Web-{30833EE7-8EAA-4F5B-B3AD-B55EA243E017}" dt="2021-10-08T14:40:26.055" v="32"/>
          <ac:spMkLst>
            <pc:docMk/>
            <pc:sldMk cId="4070501225" sldId="2076136392"/>
            <ac:spMk id="2" creationId="{4CF63D2C-EC8D-4DE2-A407-CE1D830F484D}"/>
          </ac:spMkLst>
        </pc:spChg>
      </pc:sldChg>
      <pc:sldChg chg="addSp">
        <pc:chgData name="David Warner" userId="S::david_dwarnerii.com#ext#@microsoft.onmicrosoft.com::acafcf14-4098-4a83-9425-e73571277a06" providerId="AD" clId="Web-{30833EE7-8EAA-4F5B-B3AD-B55EA243E017}" dt="2021-10-08T14:40:53.572" v="43"/>
        <pc:sldMkLst>
          <pc:docMk/>
          <pc:sldMk cId="1374769157" sldId="2076137639"/>
        </pc:sldMkLst>
        <pc:spChg chg="add">
          <ac:chgData name="David Warner" userId="S::david_dwarnerii.com#ext#@microsoft.onmicrosoft.com::acafcf14-4098-4a83-9425-e73571277a06" providerId="AD" clId="Web-{30833EE7-8EAA-4F5B-B3AD-B55EA243E017}" dt="2021-10-08T14:40:53.572" v="43"/>
          <ac:spMkLst>
            <pc:docMk/>
            <pc:sldMk cId="1374769157" sldId="2076137639"/>
            <ac:spMk id="2" creationId="{C9D8E444-7154-4F92-BCA2-A9553E88013B}"/>
          </ac:spMkLst>
        </pc:spChg>
      </pc:sldChg>
      <pc:sldChg chg="addSp">
        <pc:chgData name="David Warner" userId="S::david_dwarnerii.com#ext#@microsoft.onmicrosoft.com::acafcf14-4098-4a83-9425-e73571277a06" providerId="AD" clId="Web-{30833EE7-8EAA-4F5B-B3AD-B55EA243E017}" dt="2021-10-08T14:40:47.634" v="41"/>
        <pc:sldMkLst>
          <pc:docMk/>
          <pc:sldMk cId="3822868169" sldId="2076137709"/>
        </pc:sldMkLst>
        <pc:spChg chg="add">
          <ac:chgData name="David Warner" userId="S::david_dwarnerii.com#ext#@microsoft.onmicrosoft.com::acafcf14-4098-4a83-9425-e73571277a06" providerId="AD" clId="Web-{30833EE7-8EAA-4F5B-B3AD-B55EA243E017}" dt="2021-10-08T14:40:47.634" v="41"/>
          <ac:spMkLst>
            <pc:docMk/>
            <pc:sldMk cId="3822868169" sldId="2076137709"/>
            <ac:spMk id="11" creationId="{FF600D22-ABCE-4CEF-B3DD-AC206E53D874}"/>
          </ac:spMkLst>
        </pc:spChg>
      </pc:sldChg>
      <pc:sldChg chg="addSp modSp">
        <pc:chgData name="David Warner" userId="S::david_dwarnerii.com#ext#@microsoft.onmicrosoft.com::acafcf14-4098-4a83-9425-e73571277a06" providerId="AD" clId="Web-{30833EE7-8EAA-4F5B-B3AD-B55EA243E017}" dt="2021-10-08T14:40:21.898" v="30"/>
        <pc:sldMkLst>
          <pc:docMk/>
          <pc:sldMk cId="1601799563" sldId="2134805597"/>
        </pc:sldMkLst>
        <pc:spChg chg="add mod">
          <ac:chgData name="David Warner" userId="S::david_dwarnerii.com#ext#@microsoft.onmicrosoft.com::acafcf14-4098-4a83-9425-e73571277a06" providerId="AD" clId="Web-{30833EE7-8EAA-4F5B-B3AD-B55EA243E017}" dt="2021-10-08T14:40:21.898" v="30"/>
          <ac:spMkLst>
            <pc:docMk/>
            <pc:sldMk cId="1601799563" sldId="2134805597"/>
            <ac:spMk id="5" creationId="{650E3C72-0AC0-4B0F-9BC3-A4435784390D}"/>
          </ac:spMkLst>
        </pc:spChg>
      </pc:sldChg>
      <pc:sldChg chg="addSp delSp modSp">
        <pc:chgData name="David Warner" userId="S::david_dwarnerii.com#ext#@microsoft.onmicrosoft.com::acafcf14-4098-4a83-9425-e73571277a06" providerId="AD" clId="Web-{30833EE7-8EAA-4F5B-B3AD-B55EA243E017}" dt="2021-10-08T14:40:30.383" v="34"/>
        <pc:sldMkLst>
          <pc:docMk/>
          <pc:sldMk cId="4001284136" sldId="2134805598"/>
        </pc:sldMkLst>
        <pc:spChg chg="add del mod">
          <ac:chgData name="David Warner" userId="S::david_dwarnerii.com#ext#@microsoft.onmicrosoft.com::acafcf14-4098-4a83-9425-e73571277a06" providerId="AD" clId="Web-{30833EE7-8EAA-4F5B-B3AD-B55EA243E017}" dt="2021-10-08T14:40:30.149" v="33"/>
          <ac:spMkLst>
            <pc:docMk/>
            <pc:sldMk cId="4001284136" sldId="2134805598"/>
            <ac:spMk id="8" creationId="{2D387B5C-86E2-432F-8A52-43D9AF144ED5}"/>
          </ac:spMkLst>
        </pc:spChg>
        <pc:spChg chg="add">
          <ac:chgData name="David Warner" userId="S::david_dwarnerii.com#ext#@microsoft.onmicrosoft.com::acafcf14-4098-4a83-9425-e73571277a06" providerId="AD" clId="Web-{30833EE7-8EAA-4F5B-B3AD-B55EA243E017}" dt="2021-10-08T14:40:30.383" v="34"/>
          <ac:spMkLst>
            <pc:docMk/>
            <pc:sldMk cId="4001284136" sldId="2134805598"/>
            <ac:spMk id="18" creationId="{AB2436E6-3FF3-4E32-AA72-CC7D48885FC4}"/>
          </ac:spMkLst>
        </pc:spChg>
      </pc:sldChg>
      <pc:sldChg chg="addSp">
        <pc:chgData name="David Warner" userId="S::david_dwarnerii.com#ext#@microsoft.onmicrosoft.com::acafcf14-4098-4a83-9425-e73571277a06" providerId="AD" clId="Web-{30833EE7-8EAA-4F5B-B3AD-B55EA243E017}" dt="2021-10-08T14:40:11.788" v="28"/>
        <pc:sldMkLst>
          <pc:docMk/>
          <pc:sldMk cId="2225302410" sldId="2134805599"/>
        </pc:sldMkLst>
        <pc:spChg chg="add">
          <ac:chgData name="David Warner" userId="S::david_dwarnerii.com#ext#@microsoft.onmicrosoft.com::acafcf14-4098-4a83-9425-e73571277a06" providerId="AD" clId="Web-{30833EE7-8EAA-4F5B-B3AD-B55EA243E017}" dt="2021-10-08T14:40:11.788" v="28"/>
          <ac:spMkLst>
            <pc:docMk/>
            <pc:sldMk cId="2225302410" sldId="2134805599"/>
            <ac:spMk id="4" creationId="{8933202F-DA29-4F63-A4A8-13CD260ACA29}"/>
          </ac:spMkLst>
        </pc:spChg>
      </pc:sldChg>
    </pc:docChg>
  </pc:docChgLst>
  <pc:docChgLst>
    <pc:chgData name="David Warner" userId="S::david_dwarnerii.com#ext#@microsoft.onmicrosoft.com::acafcf14-4098-4a83-9425-e73571277a06" providerId="AD" clId="Web-{64AD13CA-4A2F-4071-BD51-D06A2F8F3EA8}"/>
    <pc:docChg chg="modSld">
      <pc:chgData name="David Warner" userId="S::david_dwarnerii.com#ext#@microsoft.onmicrosoft.com::acafcf14-4098-4a83-9425-e73571277a06" providerId="AD" clId="Web-{64AD13CA-4A2F-4071-BD51-D06A2F8F3EA8}" dt="2021-12-23T14:35:32.641" v="34"/>
      <pc:docMkLst>
        <pc:docMk/>
      </pc:docMkLst>
      <pc:sldChg chg="mod modShow">
        <pc:chgData name="David Warner" userId="S::david_dwarnerii.com#ext#@microsoft.onmicrosoft.com::acafcf14-4098-4a83-9425-e73571277a06" providerId="AD" clId="Web-{64AD13CA-4A2F-4071-BD51-D06A2F8F3EA8}" dt="2021-12-23T14:35:32.641" v="34"/>
        <pc:sldMkLst>
          <pc:docMk/>
          <pc:sldMk cId="4001284136" sldId="2134805598"/>
        </pc:sldMkLst>
      </pc:sldChg>
      <pc:sldChg chg="delSp modSp">
        <pc:chgData name="David Warner" userId="S::david_dwarnerii.com#ext#@microsoft.onmicrosoft.com::acafcf14-4098-4a83-9425-e73571277a06" providerId="AD" clId="Web-{64AD13CA-4A2F-4071-BD51-D06A2F8F3EA8}" dt="2021-12-23T14:33:56.607" v="27" actId="1076"/>
        <pc:sldMkLst>
          <pc:docMk/>
          <pc:sldMk cId="2697995199" sldId="2134805603"/>
        </pc:sldMkLst>
        <pc:spChg chg="mod">
          <ac:chgData name="David Warner" userId="S::david_dwarnerii.com#ext#@microsoft.onmicrosoft.com::acafcf14-4098-4a83-9425-e73571277a06" providerId="AD" clId="Web-{64AD13CA-4A2F-4071-BD51-D06A2F8F3EA8}" dt="2021-12-23T14:33:22.091" v="3" actId="20577"/>
          <ac:spMkLst>
            <pc:docMk/>
            <pc:sldMk cId="2697995199" sldId="2134805603"/>
            <ac:spMk id="8" creationId="{00000000-0000-0000-0000-000000000000}"/>
          </ac:spMkLst>
        </pc:spChg>
        <pc:picChg chg="mod">
          <ac:chgData name="David Warner" userId="S::david_dwarnerii.com#ext#@microsoft.onmicrosoft.com::acafcf14-4098-4a83-9425-e73571277a06" providerId="AD" clId="Web-{64AD13CA-4A2F-4071-BD51-D06A2F8F3EA8}" dt="2021-12-23T14:33:56.607" v="27" actId="1076"/>
          <ac:picMkLst>
            <pc:docMk/>
            <pc:sldMk cId="2697995199" sldId="2134805603"/>
            <ac:picMk id="2" creationId="{CC18B663-432F-4626-B91E-6FF8740F7013}"/>
          </ac:picMkLst>
        </pc:picChg>
        <pc:picChg chg="mod">
          <ac:chgData name="David Warner" userId="S::david_dwarnerii.com#ext#@microsoft.onmicrosoft.com::acafcf14-4098-4a83-9425-e73571277a06" providerId="AD" clId="Web-{64AD13CA-4A2F-4071-BD51-D06A2F8F3EA8}" dt="2021-12-23T14:33:41.232" v="24" actId="1076"/>
          <ac:picMkLst>
            <pc:docMk/>
            <pc:sldMk cId="2697995199" sldId="2134805603"/>
            <ac:picMk id="6" creationId="{51ABDF2D-DF77-4477-ABA9-921E2CFE97FA}"/>
          </ac:picMkLst>
        </pc:picChg>
        <pc:picChg chg="del">
          <ac:chgData name="David Warner" userId="S::david_dwarnerii.com#ext#@microsoft.onmicrosoft.com::acafcf14-4098-4a83-9425-e73571277a06" providerId="AD" clId="Web-{64AD13CA-4A2F-4071-BD51-D06A2F8F3EA8}" dt="2021-12-23T14:33:24.497" v="4"/>
          <ac:picMkLst>
            <pc:docMk/>
            <pc:sldMk cId="2697995199" sldId="2134805603"/>
            <ac:picMk id="11" creationId="{0215C1F6-5352-4A5D-BA2A-0BC345CF35D5}"/>
          </ac:picMkLst>
        </pc:picChg>
        <pc:picChg chg="mod">
          <ac:chgData name="David Warner" userId="S::david_dwarnerii.com#ext#@microsoft.onmicrosoft.com::acafcf14-4098-4a83-9425-e73571277a06" providerId="AD" clId="Web-{64AD13CA-4A2F-4071-BD51-D06A2F8F3EA8}" dt="2021-12-23T14:33:56.592" v="25" actId="1076"/>
          <ac:picMkLst>
            <pc:docMk/>
            <pc:sldMk cId="2697995199" sldId="2134805603"/>
            <ac:picMk id="15" creationId="{D269A362-07EF-4275-9599-C97547A29580}"/>
          </ac:picMkLst>
        </pc:picChg>
        <pc:picChg chg="mod">
          <ac:chgData name="David Warner" userId="S::david_dwarnerii.com#ext#@microsoft.onmicrosoft.com::acafcf14-4098-4a83-9425-e73571277a06" providerId="AD" clId="Web-{64AD13CA-4A2F-4071-BD51-D06A2F8F3EA8}" dt="2021-12-23T14:33:56.607" v="26" actId="1076"/>
          <ac:picMkLst>
            <pc:docMk/>
            <pc:sldMk cId="2697995199" sldId="2134805603"/>
            <ac:picMk id="18" creationId="{AC182D65-20C1-4C86-BB53-9CF7A6115859}"/>
          </ac:picMkLst>
        </pc:picChg>
      </pc:sldChg>
      <pc:sldChg chg="delSp modSp">
        <pc:chgData name="David Warner" userId="S::david_dwarnerii.com#ext#@microsoft.onmicrosoft.com::acafcf14-4098-4a83-9425-e73571277a06" providerId="AD" clId="Web-{64AD13CA-4A2F-4071-BD51-D06A2F8F3EA8}" dt="2021-12-23T14:35:19.234" v="33" actId="1076"/>
        <pc:sldMkLst>
          <pc:docMk/>
          <pc:sldMk cId="1376916584" sldId="2134805607"/>
        </pc:sldMkLst>
        <pc:spChg chg="mod">
          <ac:chgData name="David Warner" userId="S::david_dwarnerii.com#ext#@microsoft.onmicrosoft.com::acafcf14-4098-4a83-9425-e73571277a06" providerId="AD" clId="Web-{64AD13CA-4A2F-4071-BD51-D06A2F8F3EA8}" dt="2021-12-23T14:34:07.326" v="30" actId="20577"/>
          <ac:spMkLst>
            <pc:docMk/>
            <pc:sldMk cId="1376916584" sldId="2134805607"/>
            <ac:spMk id="15" creationId="{11735CED-43DD-41F6-A343-488D2989B503}"/>
          </ac:spMkLst>
        </pc:spChg>
        <pc:picChg chg="del">
          <ac:chgData name="David Warner" userId="S::david_dwarnerii.com#ext#@microsoft.onmicrosoft.com::acafcf14-4098-4a83-9425-e73571277a06" providerId="AD" clId="Web-{64AD13CA-4A2F-4071-BD51-D06A2F8F3EA8}" dt="2021-12-23T14:34:03.623" v="28"/>
          <ac:picMkLst>
            <pc:docMk/>
            <pc:sldMk cId="1376916584" sldId="2134805607"/>
            <ac:picMk id="16" creationId="{F8C23568-1469-4BC5-871D-B24824E221B7}"/>
          </ac:picMkLst>
        </pc:picChg>
        <pc:picChg chg="mod">
          <ac:chgData name="David Warner" userId="S::david_dwarnerii.com#ext#@microsoft.onmicrosoft.com::acafcf14-4098-4a83-9425-e73571277a06" providerId="AD" clId="Web-{64AD13CA-4A2F-4071-BD51-D06A2F8F3EA8}" dt="2021-12-23T14:35:19.172" v="31" actId="1076"/>
          <ac:picMkLst>
            <pc:docMk/>
            <pc:sldMk cId="1376916584" sldId="2134805607"/>
            <ac:picMk id="17" creationId="{F7370AF9-74D7-4F1E-BD25-53DBCC29C521}"/>
          </ac:picMkLst>
        </pc:picChg>
        <pc:picChg chg="mod">
          <ac:chgData name="David Warner" userId="S::david_dwarnerii.com#ext#@microsoft.onmicrosoft.com::acafcf14-4098-4a83-9425-e73571277a06" providerId="AD" clId="Web-{64AD13CA-4A2F-4071-BD51-D06A2F8F3EA8}" dt="2021-12-23T14:35:19.203" v="32" actId="1076"/>
          <ac:picMkLst>
            <pc:docMk/>
            <pc:sldMk cId="1376916584" sldId="2134805607"/>
            <ac:picMk id="18" creationId="{39EACF17-94CF-4B7B-AA8D-38C28C76DB8D}"/>
          </ac:picMkLst>
        </pc:picChg>
        <pc:picChg chg="mod">
          <ac:chgData name="David Warner" userId="S::david_dwarnerii.com#ext#@microsoft.onmicrosoft.com::acafcf14-4098-4a83-9425-e73571277a06" providerId="AD" clId="Web-{64AD13CA-4A2F-4071-BD51-D06A2F8F3EA8}" dt="2021-12-23T14:35:19.234" v="33" actId="1076"/>
          <ac:picMkLst>
            <pc:docMk/>
            <pc:sldMk cId="1376916584" sldId="2134805607"/>
            <ac:picMk id="21" creationId="{C935736B-4C93-4E6E-8022-85FAB7AF77B9}"/>
          </ac:picMkLst>
        </pc:picChg>
      </pc:sldChg>
    </pc:docChg>
  </pc:docChgLst>
  <pc:docChgLst>
    <pc:chgData name="Bob German" userId="19671429-1359-457f-bfc1-1be1ee65d4d9" providerId="ADAL" clId="{2534040B-ECB1-4F73-8A7F-97A14A37CD86}"/>
    <pc:docChg chg="undo custSel modSld">
      <pc:chgData name="Bob German" userId="19671429-1359-457f-bfc1-1be1ee65d4d9" providerId="ADAL" clId="{2534040B-ECB1-4F73-8A7F-97A14A37CD86}" dt="2022-01-05T22:52:50.048" v="366"/>
      <pc:docMkLst>
        <pc:docMk/>
      </pc:docMkLst>
      <pc:sldChg chg="addSp delSp modSp mod modAnim">
        <pc:chgData name="Bob German" userId="19671429-1359-457f-bfc1-1be1ee65d4d9" providerId="ADAL" clId="{2534040B-ECB1-4F73-8A7F-97A14A37CD86}" dt="2022-01-05T22:52:50.048" v="366"/>
        <pc:sldMkLst>
          <pc:docMk/>
          <pc:sldMk cId="1601799563" sldId="2134805597"/>
        </pc:sldMkLst>
        <pc:spChg chg="mod">
          <ac:chgData name="Bob German" userId="19671429-1359-457f-bfc1-1be1ee65d4d9" providerId="ADAL" clId="{2534040B-ECB1-4F73-8A7F-97A14A37CD86}" dt="2022-01-05T22:48:39.041" v="345" actId="14100"/>
          <ac:spMkLst>
            <pc:docMk/>
            <pc:sldMk cId="1601799563" sldId="2134805597"/>
            <ac:spMk id="3" creationId="{CBDC9C38-872E-4048-96FE-C321FEF21EC1}"/>
          </ac:spMkLst>
        </pc:spChg>
        <pc:spChg chg="del mod">
          <ac:chgData name="Bob German" userId="19671429-1359-457f-bfc1-1be1ee65d4d9" providerId="ADAL" clId="{2534040B-ECB1-4F73-8A7F-97A14A37CD86}" dt="2022-01-05T21:44:41.813" v="9" actId="478"/>
          <ac:spMkLst>
            <pc:docMk/>
            <pc:sldMk cId="1601799563" sldId="2134805597"/>
            <ac:spMk id="4" creationId="{9670AABF-7CD2-4400-8C40-E62750695E33}"/>
          </ac:spMkLst>
        </pc:spChg>
        <pc:spChg chg="del">
          <ac:chgData name="Bob German" userId="19671429-1359-457f-bfc1-1be1ee65d4d9" providerId="ADAL" clId="{2534040B-ECB1-4F73-8A7F-97A14A37CD86}" dt="2022-01-05T21:44:23.028" v="3" actId="478"/>
          <ac:spMkLst>
            <pc:docMk/>
            <pc:sldMk cId="1601799563" sldId="2134805597"/>
            <ac:spMk id="6" creationId="{C04171DC-98F8-48EE-9687-AE8CFAC8F7F2}"/>
          </ac:spMkLst>
        </pc:spChg>
        <pc:spChg chg="del mod">
          <ac:chgData name="Bob German" userId="19671429-1359-457f-bfc1-1be1ee65d4d9" providerId="ADAL" clId="{2534040B-ECB1-4F73-8A7F-97A14A37CD86}" dt="2022-01-05T21:44:23.028" v="3" actId="478"/>
          <ac:spMkLst>
            <pc:docMk/>
            <pc:sldMk cId="1601799563" sldId="2134805597"/>
            <ac:spMk id="7" creationId="{52CDE42F-DBCD-4DC7-9A68-91D8318FE4EF}"/>
          </ac:spMkLst>
        </pc:spChg>
        <pc:spChg chg="del mod">
          <ac:chgData name="Bob German" userId="19671429-1359-457f-bfc1-1be1ee65d4d9" providerId="ADAL" clId="{2534040B-ECB1-4F73-8A7F-97A14A37CD86}" dt="2022-01-05T22:29:20.166" v="17" actId="478"/>
          <ac:spMkLst>
            <pc:docMk/>
            <pc:sldMk cId="1601799563" sldId="2134805597"/>
            <ac:spMk id="9" creationId="{0AEF4B59-1431-4A09-9BED-1BB41252699B}"/>
          </ac:spMkLst>
        </pc:spChg>
        <pc:spChg chg="add del mod">
          <ac:chgData name="Bob German" userId="19671429-1359-457f-bfc1-1be1ee65d4d9" providerId="ADAL" clId="{2534040B-ECB1-4F73-8A7F-97A14A37CD86}" dt="2022-01-05T22:37:28.220" v="140" actId="767"/>
          <ac:spMkLst>
            <pc:docMk/>
            <pc:sldMk cId="1601799563" sldId="2134805597"/>
            <ac:spMk id="11" creationId="{085CFB1A-0463-4501-B7D1-CCBD490E58F4}"/>
          </ac:spMkLst>
        </pc:spChg>
        <pc:spChg chg="add mod">
          <ac:chgData name="Bob German" userId="19671429-1359-457f-bfc1-1be1ee65d4d9" providerId="ADAL" clId="{2534040B-ECB1-4F73-8A7F-97A14A37CD86}" dt="2022-01-05T22:43:06.353" v="187" actId="207"/>
          <ac:spMkLst>
            <pc:docMk/>
            <pc:sldMk cId="1601799563" sldId="2134805597"/>
            <ac:spMk id="14" creationId="{785C1A60-E1EF-4C62-9545-5AE9536F570D}"/>
          </ac:spMkLst>
        </pc:spChg>
        <pc:spChg chg="add mod">
          <ac:chgData name="Bob German" userId="19671429-1359-457f-bfc1-1be1ee65d4d9" providerId="ADAL" clId="{2534040B-ECB1-4F73-8A7F-97A14A37CD86}" dt="2022-01-05T22:47:18.922" v="334" actId="14100"/>
          <ac:spMkLst>
            <pc:docMk/>
            <pc:sldMk cId="1601799563" sldId="2134805597"/>
            <ac:spMk id="15" creationId="{1F23D898-218F-401E-951F-DA622A5BAB1A}"/>
          </ac:spMkLst>
        </pc:spChg>
        <pc:spChg chg="mod">
          <ac:chgData name="Bob German" userId="19671429-1359-457f-bfc1-1be1ee65d4d9" providerId="ADAL" clId="{2534040B-ECB1-4F73-8A7F-97A14A37CD86}" dt="2022-01-05T22:29:23.645" v="18" actId="1076"/>
          <ac:spMkLst>
            <pc:docMk/>
            <pc:sldMk cId="1601799563" sldId="2134805597"/>
            <ac:spMk id="21" creationId="{4A933F16-4C0B-478D-BD49-5C11797B0365}"/>
          </ac:spMkLst>
        </pc:spChg>
        <pc:spChg chg="mod">
          <ac:chgData name="Bob German" userId="19671429-1359-457f-bfc1-1be1ee65d4d9" providerId="ADAL" clId="{2534040B-ECB1-4F73-8A7F-97A14A37CD86}" dt="2022-01-05T22:48:26.265" v="340" actId="122"/>
          <ac:spMkLst>
            <pc:docMk/>
            <pc:sldMk cId="1601799563" sldId="2134805597"/>
            <ac:spMk id="36" creationId="{56D73790-2311-4283-8452-924FD514C399}"/>
          </ac:spMkLst>
        </pc:spChg>
        <pc:grpChg chg="add">
          <ac:chgData name="Bob German" userId="19671429-1359-457f-bfc1-1be1ee65d4d9" providerId="ADAL" clId="{2534040B-ECB1-4F73-8A7F-97A14A37CD86}" dt="2022-01-05T22:52:24.155" v="363" actId="164"/>
          <ac:grpSpMkLst>
            <pc:docMk/>
            <pc:sldMk cId="1601799563" sldId="2134805597"/>
            <ac:grpSpMk id="18" creationId="{E1AA032F-FCC3-4E1F-9E5D-1CA44F6FE359}"/>
          </ac:grpSpMkLst>
        </pc:grpChg>
        <pc:picChg chg="add mod ord modCrop">
          <ac:chgData name="Bob German" userId="19671429-1359-457f-bfc1-1be1ee65d4d9" providerId="ADAL" clId="{2534040B-ECB1-4F73-8A7F-97A14A37CD86}" dt="2022-01-05T22:43:45.891" v="217" actId="1076"/>
          <ac:picMkLst>
            <pc:docMk/>
            <pc:sldMk cId="1601799563" sldId="2134805597"/>
            <ac:picMk id="8" creationId="{9FA15216-B9D0-4C37-8E31-B49216A754D3}"/>
          </ac:picMkLst>
        </pc:picChg>
        <pc:picChg chg="add mod">
          <ac:chgData name="Bob German" userId="19671429-1359-457f-bfc1-1be1ee65d4d9" providerId="ADAL" clId="{2534040B-ECB1-4F73-8A7F-97A14A37CD86}" dt="2022-01-05T22:40:56.669" v="148" actId="1076"/>
          <ac:picMkLst>
            <pc:docMk/>
            <pc:sldMk cId="1601799563" sldId="2134805597"/>
            <ac:picMk id="13" creationId="{3C172019-700A-4C06-A5C6-0DCBE281A15F}"/>
          </ac:picMkLst>
        </pc:picChg>
        <pc:picChg chg="add mod">
          <ac:chgData name="Bob German" userId="19671429-1359-457f-bfc1-1be1ee65d4d9" providerId="ADAL" clId="{2534040B-ECB1-4F73-8A7F-97A14A37CD86}" dt="2022-01-05T22:49:45.308" v="350" actId="1076"/>
          <ac:picMkLst>
            <pc:docMk/>
            <pc:sldMk cId="1601799563" sldId="2134805597"/>
            <ac:picMk id="17" creationId="{094E4274-5AC7-40A8-8E71-94EC9CBB8DE4}"/>
          </ac:picMkLst>
        </pc:picChg>
        <pc:picChg chg="mod">
          <ac:chgData name="Bob German" userId="19671429-1359-457f-bfc1-1be1ee65d4d9" providerId="ADAL" clId="{2534040B-ECB1-4F73-8A7F-97A14A37CD86}" dt="2022-01-05T22:41:18.265" v="151" actId="1076"/>
          <ac:picMkLst>
            <pc:docMk/>
            <pc:sldMk cId="1601799563" sldId="2134805597"/>
            <ac:picMk id="34" creationId="{2981E338-2304-4241-B786-78E822ABFB73}"/>
          </ac:picMkLst>
        </pc:picChg>
        <pc:picChg chg="del">
          <ac:chgData name="Bob German" userId="19671429-1359-457f-bfc1-1be1ee65d4d9" providerId="ADAL" clId="{2534040B-ECB1-4F73-8A7F-97A14A37CD86}" dt="2022-01-05T21:44:25.381" v="6" actId="478"/>
          <ac:picMkLst>
            <pc:docMk/>
            <pc:sldMk cId="1601799563" sldId="2134805597"/>
            <ac:picMk id="1026" creationId="{4EE4B4CD-199D-4C0A-B3E3-CDD4DDCA74B0}"/>
          </ac:picMkLst>
        </pc:picChg>
        <pc:picChg chg="del">
          <ac:chgData name="Bob German" userId="19671429-1359-457f-bfc1-1be1ee65d4d9" providerId="ADAL" clId="{2534040B-ECB1-4F73-8A7F-97A14A37CD86}" dt="2022-01-05T21:44:24.062" v="4" actId="478"/>
          <ac:picMkLst>
            <pc:docMk/>
            <pc:sldMk cId="1601799563" sldId="2134805597"/>
            <ac:picMk id="1028" creationId="{B069C017-080A-4D58-803D-DAC767BCCAFB}"/>
          </ac:picMkLst>
        </pc:picChg>
        <pc:picChg chg="del">
          <ac:chgData name="Bob German" userId="19671429-1359-457f-bfc1-1be1ee65d4d9" providerId="ADAL" clId="{2534040B-ECB1-4F73-8A7F-97A14A37CD86}" dt="2022-01-05T21:44:24.718" v="5" actId="478"/>
          <ac:picMkLst>
            <pc:docMk/>
            <pc:sldMk cId="1601799563" sldId="2134805597"/>
            <ac:picMk id="1030" creationId="{BB7B00F2-9138-45C1-910C-47BD423CB4D2}"/>
          </ac:picMkLst>
        </pc:picChg>
        <pc:picChg chg="del">
          <ac:chgData name="Bob German" userId="19671429-1359-457f-bfc1-1be1ee65d4d9" providerId="ADAL" clId="{2534040B-ECB1-4F73-8A7F-97A14A37CD86}" dt="2022-01-05T21:44:17.045" v="1" actId="478"/>
          <ac:picMkLst>
            <pc:docMk/>
            <pc:sldMk cId="1601799563" sldId="2134805597"/>
            <ac:picMk id="1032" creationId="{29AE657D-F169-49E1-A559-FBE7980A1403}"/>
          </ac:picMkLst>
        </pc:picChg>
        <pc:cxnChg chg="mod">
          <ac:chgData name="Bob German" userId="19671429-1359-457f-bfc1-1be1ee65d4d9" providerId="ADAL" clId="{2534040B-ECB1-4F73-8A7F-97A14A37CD86}" dt="2022-01-05T22:29:28.120" v="19" actId="1076"/>
          <ac:cxnSpMkLst>
            <pc:docMk/>
            <pc:sldMk cId="1601799563" sldId="2134805597"/>
            <ac:cxnSpMk id="28" creationId="{B391C88A-438D-4B8C-BBC5-6D26CBEC48F7}"/>
          </ac:cxnSpMkLst>
        </pc:cxnChg>
      </pc:sldChg>
    </pc:docChg>
  </pc:docChgLst>
  <pc:docChgLst>
    <pc:chgData name="Elise Yang" userId="S::ely@microsoft.com::f47621b1-9e9a-41f9-9ce6-260d60a8e986" providerId="AD" clId="Web-{DA1DAF70-D72B-0F25-A3D7-D13436DEFBE6}"/>
    <pc:docChg chg="modSld">
      <pc:chgData name="Elise Yang" userId="S::ely@microsoft.com::f47621b1-9e9a-41f9-9ce6-260d60a8e986" providerId="AD" clId="Web-{DA1DAF70-D72B-0F25-A3D7-D13436DEFBE6}" dt="2021-09-15T19:28:40.054" v="200" actId="20577"/>
      <pc:docMkLst>
        <pc:docMk/>
      </pc:docMkLst>
      <pc:sldChg chg="delSp modSp">
        <pc:chgData name="Elise Yang" userId="S::ely@microsoft.com::f47621b1-9e9a-41f9-9ce6-260d60a8e986" providerId="AD" clId="Web-{DA1DAF70-D72B-0F25-A3D7-D13436DEFBE6}" dt="2021-09-15T19:28:40.054" v="200" actId="20577"/>
        <pc:sldMkLst>
          <pc:docMk/>
          <pc:sldMk cId="4070501225" sldId="2076136392"/>
        </pc:sldMkLst>
        <pc:spChg chg="del">
          <ac:chgData name="Elise Yang" userId="S::ely@microsoft.com::f47621b1-9e9a-41f9-9ce6-260d60a8e986" providerId="AD" clId="Web-{DA1DAF70-D72B-0F25-A3D7-D13436DEFBE6}" dt="2021-09-15T19:06:28.884" v="0"/>
          <ac:spMkLst>
            <pc:docMk/>
            <pc:sldMk cId="4070501225" sldId="2076136392"/>
            <ac:spMk id="2" creationId="{D74800EC-6C80-4668-85BC-7E5A2795AB16}"/>
          </ac:spMkLst>
        </pc:spChg>
        <pc:spChg chg="mod">
          <ac:chgData name="Elise Yang" userId="S::ely@microsoft.com::f47621b1-9e9a-41f9-9ce6-260d60a8e986" providerId="AD" clId="Web-{DA1DAF70-D72B-0F25-A3D7-D13436DEFBE6}" dt="2021-09-15T19:28:40.054" v="200" actId="20577"/>
          <ac:spMkLst>
            <pc:docMk/>
            <pc:sldMk cId="4070501225" sldId="2076136392"/>
            <ac:spMk id="6" creationId="{1DDAF7D9-4FBB-BF41-BE8F-9D98E035D8FF}"/>
          </ac:spMkLst>
        </pc:spChg>
      </pc:sldChg>
    </pc:docChg>
  </pc:docChgLst>
  <pc:docChgLst>
    <pc:chgData name="Vesa Juvonen" userId="c7243be1-99a3-4752-ab2a-0cf698cf8236" providerId="ADAL" clId="{2C39E658-929F-4ECA-9D49-D8128F85A8CE}"/>
    <pc:docChg chg="custSel addSld delSld modSld sldOrd modSection">
      <pc:chgData name="Vesa Juvonen" userId="c7243be1-99a3-4752-ab2a-0cf698cf8236" providerId="ADAL" clId="{2C39E658-929F-4ECA-9D49-D8128F85A8CE}" dt="2022-04-28T14:05:44.877" v="161" actId="47"/>
      <pc:docMkLst>
        <pc:docMk/>
      </pc:docMkLst>
      <pc:sldChg chg="modSp mod">
        <pc:chgData name="Vesa Juvonen" userId="c7243be1-99a3-4752-ab2a-0cf698cf8236" providerId="ADAL" clId="{2C39E658-929F-4ECA-9D49-D8128F85A8CE}" dt="2022-04-28T12:31:38.744" v="159" actId="20577"/>
        <pc:sldMkLst>
          <pc:docMk/>
          <pc:sldMk cId="1964942243" sldId="2076137768"/>
        </pc:sldMkLst>
        <pc:spChg chg="mod">
          <ac:chgData name="Vesa Juvonen" userId="c7243be1-99a3-4752-ab2a-0cf698cf8236" providerId="ADAL" clId="{2C39E658-929F-4ECA-9D49-D8128F85A8CE}" dt="2022-04-28T12:31:38.744" v="159" actId="20577"/>
          <ac:spMkLst>
            <pc:docMk/>
            <pc:sldMk cId="1964942243" sldId="2076137768"/>
            <ac:spMk id="11" creationId="{77D6A32C-2FAF-4DEF-96BA-B931766DDB7F}"/>
          </ac:spMkLst>
        </pc:spChg>
      </pc:sldChg>
      <pc:sldChg chg="modSp del mod ord">
        <pc:chgData name="Vesa Juvonen" userId="c7243be1-99a3-4752-ab2a-0cf698cf8236" providerId="ADAL" clId="{2C39E658-929F-4ECA-9D49-D8128F85A8CE}" dt="2022-04-28T14:05:44.877" v="161" actId="47"/>
        <pc:sldMkLst>
          <pc:docMk/>
          <pc:sldMk cId="2775546260" sldId="2134805600"/>
        </pc:sldMkLst>
        <pc:spChg chg="mod">
          <ac:chgData name="Vesa Juvonen" userId="c7243be1-99a3-4752-ab2a-0cf698cf8236" providerId="ADAL" clId="{2C39E658-929F-4ECA-9D49-D8128F85A8CE}" dt="2022-04-28T09:59:48.020" v="136" actId="207"/>
          <ac:spMkLst>
            <pc:docMk/>
            <pc:sldMk cId="2775546260" sldId="2134805600"/>
            <ac:spMk id="7" creationId="{6F939F32-4E37-4CA3-B710-00610E5E59D3}"/>
          </ac:spMkLst>
        </pc:spChg>
      </pc:sldChg>
      <pc:sldChg chg="add">
        <pc:chgData name="Vesa Juvonen" userId="c7243be1-99a3-4752-ab2a-0cf698cf8236" providerId="ADAL" clId="{2C39E658-929F-4ECA-9D49-D8128F85A8CE}" dt="2022-04-28T14:05:43.217" v="160"/>
        <pc:sldMkLst>
          <pc:docMk/>
          <pc:sldMk cId="1537242932" sldId="2134805608"/>
        </pc:sldMkLst>
      </pc:sldChg>
    </pc:docChg>
  </pc:docChgLst>
  <pc:docChgLst>
    <pc:chgData name="Bob German" userId="19671429-1359-457f-bfc1-1be1ee65d4d9" providerId="ADAL" clId="{2B8120A7-4584-464E-8D3E-AC246848D4B8}"/>
    <pc:docChg chg="undo custSel modSld">
      <pc:chgData name="Bob German" userId="19671429-1359-457f-bfc1-1be1ee65d4d9" providerId="ADAL" clId="{2B8120A7-4584-464E-8D3E-AC246848D4B8}" dt="2022-02-16T16:43:38.043" v="465" actId="1076"/>
      <pc:docMkLst>
        <pc:docMk/>
      </pc:docMkLst>
      <pc:sldChg chg="addSp delSp modSp mod">
        <pc:chgData name="Bob German" userId="19671429-1359-457f-bfc1-1be1ee65d4d9" providerId="ADAL" clId="{2B8120A7-4584-464E-8D3E-AC246848D4B8}" dt="2022-02-16T16:43:38.043" v="465" actId="1076"/>
        <pc:sldMkLst>
          <pc:docMk/>
          <pc:sldMk cId="1601799563" sldId="2134805597"/>
        </pc:sldMkLst>
        <pc:spChg chg="del mod">
          <ac:chgData name="Bob German" userId="19671429-1359-457f-bfc1-1be1ee65d4d9" providerId="ADAL" clId="{2B8120A7-4584-464E-8D3E-AC246848D4B8}" dt="2022-02-16T16:40:01.371" v="419" actId="478"/>
          <ac:spMkLst>
            <pc:docMk/>
            <pc:sldMk cId="1601799563" sldId="2134805597"/>
            <ac:spMk id="3" creationId="{CBDC9C38-872E-4048-96FE-C321FEF21EC1}"/>
          </ac:spMkLst>
        </pc:spChg>
        <pc:spChg chg="add mod">
          <ac:chgData name="Bob German" userId="19671429-1359-457f-bfc1-1be1ee65d4d9" providerId="ADAL" clId="{2B8120A7-4584-464E-8D3E-AC246848D4B8}" dt="2022-02-16T16:27:55.937" v="384" actId="1076"/>
          <ac:spMkLst>
            <pc:docMk/>
            <pc:sldMk cId="1601799563" sldId="2134805597"/>
            <ac:spMk id="6" creationId="{E196D4E4-A7EA-40C3-AA96-543552A3B710}"/>
          </ac:spMkLst>
        </pc:spChg>
        <pc:spChg chg="del">
          <ac:chgData name="Bob German" userId="19671429-1359-457f-bfc1-1be1ee65d4d9" providerId="ADAL" clId="{2B8120A7-4584-464E-8D3E-AC246848D4B8}" dt="2022-02-16T16:40:32.344" v="432" actId="478"/>
          <ac:spMkLst>
            <pc:docMk/>
            <pc:sldMk cId="1601799563" sldId="2134805597"/>
            <ac:spMk id="10" creationId="{FFECDAF9-F1D6-47B4-89A6-58498EE28B68}"/>
          </ac:spMkLst>
        </pc:spChg>
        <pc:spChg chg="add del mod">
          <ac:chgData name="Bob German" userId="19671429-1359-457f-bfc1-1be1ee65d4d9" providerId="ADAL" clId="{2B8120A7-4584-464E-8D3E-AC246848D4B8}" dt="2022-02-16T16:40:28.456" v="430" actId="478"/>
          <ac:spMkLst>
            <pc:docMk/>
            <pc:sldMk cId="1601799563" sldId="2134805597"/>
            <ac:spMk id="12" creationId="{7CCFE64B-BEF4-4CBC-9DD3-DDF0389EEB82}"/>
          </ac:spMkLst>
        </pc:spChg>
        <pc:spChg chg="mod">
          <ac:chgData name="Bob German" userId="19671429-1359-457f-bfc1-1be1ee65d4d9" providerId="ADAL" clId="{2B8120A7-4584-464E-8D3E-AC246848D4B8}" dt="2022-02-16T16:12:41.793" v="11" actId="1076"/>
          <ac:spMkLst>
            <pc:docMk/>
            <pc:sldMk cId="1601799563" sldId="2134805597"/>
            <ac:spMk id="14" creationId="{785C1A60-E1EF-4C62-9545-5AE9536F570D}"/>
          </ac:spMkLst>
        </pc:spChg>
        <pc:spChg chg="add mod">
          <ac:chgData name="Bob German" userId="19671429-1359-457f-bfc1-1be1ee65d4d9" providerId="ADAL" clId="{2B8120A7-4584-464E-8D3E-AC246848D4B8}" dt="2022-02-16T16:28:07.134" v="388" actId="1076"/>
          <ac:spMkLst>
            <pc:docMk/>
            <pc:sldMk cId="1601799563" sldId="2134805597"/>
            <ac:spMk id="20" creationId="{1206158D-D07C-43DA-AEE0-BC11893C45C1}"/>
          </ac:spMkLst>
        </pc:spChg>
        <pc:spChg chg="mod ord">
          <ac:chgData name="Bob German" userId="19671429-1359-457f-bfc1-1be1ee65d4d9" providerId="ADAL" clId="{2B8120A7-4584-464E-8D3E-AC246848D4B8}" dt="2022-02-16T16:42:39.519" v="461" actId="167"/>
          <ac:spMkLst>
            <pc:docMk/>
            <pc:sldMk cId="1601799563" sldId="2134805597"/>
            <ac:spMk id="21" creationId="{4A933F16-4C0B-478D-BD49-5C11797B0365}"/>
          </ac:spMkLst>
        </pc:spChg>
        <pc:spChg chg="del">
          <ac:chgData name="Bob German" userId="19671429-1359-457f-bfc1-1be1ee65d4d9" providerId="ADAL" clId="{2B8120A7-4584-464E-8D3E-AC246848D4B8}" dt="2022-02-16T16:08:09.847" v="0" actId="478"/>
          <ac:spMkLst>
            <pc:docMk/>
            <pc:sldMk cId="1601799563" sldId="2134805597"/>
            <ac:spMk id="22" creationId="{288C06C0-2791-40D8-83AC-F937DAEEDBB2}"/>
          </ac:spMkLst>
        </pc:spChg>
        <pc:spChg chg="add del mod">
          <ac:chgData name="Bob German" userId="19671429-1359-457f-bfc1-1be1ee65d4d9" providerId="ADAL" clId="{2B8120A7-4584-464E-8D3E-AC246848D4B8}" dt="2022-02-16T16:37:48.936" v="400" actId="478"/>
          <ac:spMkLst>
            <pc:docMk/>
            <pc:sldMk cId="1601799563" sldId="2134805597"/>
            <ac:spMk id="23" creationId="{8F413BF2-3C25-4152-9C9F-5E5D7D24F3A5}"/>
          </ac:spMkLst>
        </pc:spChg>
        <pc:spChg chg="add del mod">
          <ac:chgData name="Bob German" userId="19671429-1359-457f-bfc1-1be1ee65d4d9" providerId="ADAL" clId="{2B8120A7-4584-464E-8D3E-AC246848D4B8}" dt="2022-02-16T16:40:29.600" v="431" actId="478"/>
          <ac:spMkLst>
            <pc:docMk/>
            <pc:sldMk cId="1601799563" sldId="2134805597"/>
            <ac:spMk id="29" creationId="{CF267AB5-2437-47F9-8D56-D911128EEA0F}"/>
          </ac:spMkLst>
        </pc:spChg>
        <pc:spChg chg="add del mod">
          <ac:chgData name="Bob German" userId="19671429-1359-457f-bfc1-1be1ee65d4d9" providerId="ADAL" clId="{2B8120A7-4584-464E-8D3E-AC246848D4B8}" dt="2022-02-16T16:39:52.872" v="416" actId="478"/>
          <ac:spMkLst>
            <pc:docMk/>
            <pc:sldMk cId="1601799563" sldId="2134805597"/>
            <ac:spMk id="33" creationId="{1C457BA0-00AE-4DBD-BC2E-18F7E81A3D79}"/>
          </ac:spMkLst>
        </pc:spChg>
        <pc:spChg chg="mod">
          <ac:chgData name="Bob German" userId="19671429-1359-457f-bfc1-1be1ee65d4d9" providerId="ADAL" clId="{2B8120A7-4584-464E-8D3E-AC246848D4B8}" dt="2022-02-16T16:43:38.043" v="465" actId="1076"/>
          <ac:spMkLst>
            <pc:docMk/>
            <pc:sldMk cId="1601799563" sldId="2134805597"/>
            <ac:spMk id="36" creationId="{56D73790-2311-4283-8452-924FD514C399}"/>
          </ac:spMkLst>
        </pc:spChg>
        <pc:spChg chg="add del mod">
          <ac:chgData name="Bob German" userId="19671429-1359-457f-bfc1-1be1ee65d4d9" providerId="ADAL" clId="{2B8120A7-4584-464E-8D3E-AC246848D4B8}" dt="2022-02-16T16:40:15.935" v="423" actId="478"/>
          <ac:spMkLst>
            <pc:docMk/>
            <pc:sldMk cId="1601799563" sldId="2134805597"/>
            <ac:spMk id="39" creationId="{75807007-E4F6-4249-A5B8-F750830861C1}"/>
          </ac:spMkLst>
        </pc:spChg>
        <pc:grpChg chg="mod">
          <ac:chgData name="Bob German" userId="19671429-1359-457f-bfc1-1be1ee65d4d9" providerId="ADAL" clId="{2B8120A7-4584-464E-8D3E-AC246848D4B8}" dt="2022-02-16T16:12:48.677" v="12" actId="1076"/>
          <ac:grpSpMkLst>
            <pc:docMk/>
            <pc:sldMk cId="1601799563" sldId="2134805597"/>
            <ac:grpSpMk id="18" creationId="{E1AA032F-FCC3-4E1F-9E5D-1CA44F6FE359}"/>
          </ac:grpSpMkLst>
        </pc:grpChg>
        <pc:picChg chg="add mod ord">
          <ac:chgData name="Bob German" userId="19671429-1359-457f-bfc1-1be1ee65d4d9" providerId="ADAL" clId="{2B8120A7-4584-464E-8D3E-AC246848D4B8}" dt="2022-02-16T16:43:16.307" v="464" actId="1076"/>
          <ac:picMkLst>
            <pc:docMk/>
            <pc:sldMk cId="1601799563" sldId="2134805597"/>
            <ac:picMk id="5" creationId="{05FB982C-40BC-4437-B459-67E6E8A2675C}"/>
          </ac:picMkLst>
        </pc:picChg>
        <pc:picChg chg="add del mod">
          <ac:chgData name="Bob German" userId="19671429-1359-457f-bfc1-1be1ee65d4d9" providerId="ADAL" clId="{2B8120A7-4584-464E-8D3E-AC246848D4B8}" dt="2022-02-16T16:36:55.859" v="391" actId="931"/>
          <ac:picMkLst>
            <pc:docMk/>
            <pc:sldMk cId="1601799563" sldId="2134805597"/>
            <ac:picMk id="8" creationId="{30DEA751-E7D3-47FE-9FB1-559F403F6649}"/>
          </ac:picMkLst>
        </pc:picChg>
        <pc:picChg chg="add mod modCrop">
          <ac:chgData name="Bob German" userId="19671429-1359-457f-bfc1-1be1ee65d4d9" providerId="ADAL" clId="{2B8120A7-4584-464E-8D3E-AC246848D4B8}" dt="2022-02-16T16:42:23.622" v="458" actId="1076"/>
          <ac:picMkLst>
            <pc:docMk/>
            <pc:sldMk cId="1601799563" sldId="2134805597"/>
            <ac:picMk id="11" creationId="{CE1B20E3-5EF1-4E76-A5A8-D24F8530AA02}"/>
          </ac:picMkLst>
        </pc:picChg>
        <pc:picChg chg="mod">
          <ac:chgData name="Bob German" userId="19671429-1359-457f-bfc1-1be1ee65d4d9" providerId="ADAL" clId="{2B8120A7-4584-464E-8D3E-AC246848D4B8}" dt="2022-02-16T16:12:41.793" v="11" actId="1076"/>
          <ac:picMkLst>
            <pc:docMk/>
            <pc:sldMk cId="1601799563" sldId="2134805597"/>
            <ac:picMk id="13" creationId="{3C172019-700A-4C06-A5C6-0DCBE281A15F}"/>
          </ac:picMkLst>
        </pc:picChg>
        <pc:picChg chg="add del mod">
          <ac:chgData name="Bob German" userId="19671429-1359-457f-bfc1-1be1ee65d4d9" providerId="ADAL" clId="{2B8120A7-4584-464E-8D3E-AC246848D4B8}" dt="2022-02-16T16:37:48.936" v="400" actId="478"/>
          <ac:picMkLst>
            <pc:docMk/>
            <pc:sldMk cId="1601799563" sldId="2134805597"/>
            <ac:picMk id="16" creationId="{DBB803AE-4947-4DC8-A1D6-9548D634EE23}"/>
          </ac:picMkLst>
        </pc:picChg>
        <pc:picChg chg="mod">
          <ac:chgData name="Bob German" userId="19671429-1359-457f-bfc1-1be1ee65d4d9" providerId="ADAL" clId="{2B8120A7-4584-464E-8D3E-AC246848D4B8}" dt="2022-02-16T16:12:52.509" v="13" actId="1076"/>
          <ac:picMkLst>
            <pc:docMk/>
            <pc:sldMk cId="1601799563" sldId="2134805597"/>
            <ac:picMk id="17" creationId="{094E4274-5AC7-40A8-8E71-94EC9CBB8DE4}"/>
          </ac:picMkLst>
        </pc:picChg>
        <pc:picChg chg="add mod">
          <ac:chgData name="Bob German" userId="19671429-1359-457f-bfc1-1be1ee65d4d9" providerId="ADAL" clId="{2B8120A7-4584-464E-8D3E-AC246848D4B8}" dt="2022-02-16T16:42:53.181" v="463"/>
          <ac:picMkLst>
            <pc:docMk/>
            <pc:sldMk cId="1601799563" sldId="2134805597"/>
            <ac:picMk id="25" creationId="{170C1AF6-3F0C-428A-AE06-EF743D12E55C}"/>
          </ac:picMkLst>
        </pc:picChg>
        <pc:picChg chg="add mod">
          <ac:chgData name="Bob German" userId="19671429-1359-457f-bfc1-1be1ee65d4d9" providerId="ADAL" clId="{2B8120A7-4584-464E-8D3E-AC246848D4B8}" dt="2022-02-16T16:42:23.622" v="458" actId="1076"/>
          <ac:picMkLst>
            <pc:docMk/>
            <pc:sldMk cId="1601799563" sldId="2134805597"/>
            <ac:picMk id="27" creationId="{01B97224-BEAA-4F11-B7C3-8CE061C5144C}"/>
          </ac:picMkLst>
        </pc:picChg>
        <pc:picChg chg="add mod">
          <ac:chgData name="Bob German" userId="19671429-1359-457f-bfc1-1be1ee65d4d9" providerId="ADAL" clId="{2B8120A7-4584-464E-8D3E-AC246848D4B8}" dt="2022-02-16T16:42:23.622" v="458" actId="1076"/>
          <ac:picMkLst>
            <pc:docMk/>
            <pc:sldMk cId="1601799563" sldId="2134805597"/>
            <ac:picMk id="32" creationId="{F60446CF-95C1-4692-9825-2C2DAC0A38AC}"/>
          </ac:picMkLst>
        </pc:picChg>
        <pc:picChg chg="mod">
          <ac:chgData name="Bob German" userId="19671429-1359-457f-bfc1-1be1ee65d4d9" providerId="ADAL" clId="{2B8120A7-4584-464E-8D3E-AC246848D4B8}" dt="2022-02-16T16:10:35.780" v="8" actId="1076"/>
          <ac:picMkLst>
            <pc:docMk/>
            <pc:sldMk cId="1601799563" sldId="2134805597"/>
            <ac:picMk id="34" creationId="{2981E338-2304-4241-B786-78E822ABFB73}"/>
          </ac:picMkLst>
        </pc:picChg>
        <pc:picChg chg="add mod">
          <ac:chgData name="Bob German" userId="19671429-1359-457f-bfc1-1be1ee65d4d9" providerId="ADAL" clId="{2B8120A7-4584-464E-8D3E-AC246848D4B8}" dt="2022-02-16T16:42:23.622" v="458" actId="1076"/>
          <ac:picMkLst>
            <pc:docMk/>
            <pc:sldMk cId="1601799563" sldId="2134805597"/>
            <ac:picMk id="37" creationId="{B9B5757A-3146-4AD6-9304-345E34EDBF47}"/>
          </ac:picMkLst>
        </pc:picChg>
      </pc:sldChg>
    </pc:docChg>
  </pc:docChgLst>
  <pc:docChgLst>
    <pc:chgData name="David Warner" userId="S::david_dwarnerii.com#ext#@microsoft.onmicrosoft.com::acafcf14-4098-4a83-9425-e73571277a06" providerId="AD" clId="Web-{7C8A6CCC-699A-4F4C-8A8E-D153A746FCD5}"/>
    <pc:docChg chg="modSld">
      <pc:chgData name="David Warner" userId="S::david_dwarnerii.com#ext#@microsoft.onmicrosoft.com::acafcf14-4098-4a83-9425-e73571277a06" providerId="AD" clId="Web-{7C8A6CCC-699A-4F4C-8A8E-D153A746FCD5}" dt="2022-01-14T14:07:22.939" v="46" actId="1076"/>
      <pc:docMkLst>
        <pc:docMk/>
      </pc:docMkLst>
      <pc:sldChg chg="addSp delSp modSp">
        <pc:chgData name="David Warner" userId="S::david_dwarnerii.com#ext#@microsoft.onmicrosoft.com::acafcf14-4098-4a83-9425-e73571277a06" providerId="AD" clId="Web-{7C8A6CCC-699A-4F4C-8A8E-D153A746FCD5}" dt="2022-01-14T14:06:28.515" v="34"/>
        <pc:sldMkLst>
          <pc:docMk/>
          <pc:sldMk cId="357588276" sldId="2076136388"/>
        </pc:sldMkLst>
        <pc:spChg chg="del">
          <ac:chgData name="David Warner" userId="S::david_dwarnerii.com#ext#@microsoft.onmicrosoft.com::acafcf14-4098-4a83-9425-e73571277a06" providerId="AD" clId="Web-{7C8A6CCC-699A-4F4C-8A8E-D153A746FCD5}" dt="2022-01-14T14:06:05.499" v="28"/>
          <ac:spMkLst>
            <pc:docMk/>
            <pc:sldMk cId="357588276" sldId="2076136388"/>
            <ac:spMk id="2" creationId="{601A99F6-6135-476B-BC25-DD6EE2032432}"/>
          </ac:spMkLst>
        </pc:spChg>
        <pc:spChg chg="mod">
          <ac:chgData name="David Warner" userId="S::david_dwarnerii.com#ext#@microsoft.onmicrosoft.com::acafcf14-4098-4a83-9425-e73571277a06" providerId="AD" clId="Web-{7C8A6CCC-699A-4F4C-8A8E-D153A746FCD5}" dt="2022-01-14T14:06:02.546" v="27" actId="20577"/>
          <ac:spMkLst>
            <pc:docMk/>
            <pc:sldMk cId="357588276" sldId="2076136388"/>
            <ac:spMk id="13" creationId="{B8CC793B-C9E8-407C-A4A0-87D6E5167077}"/>
          </ac:spMkLst>
        </pc:spChg>
        <pc:picChg chg="add mod modCrop">
          <ac:chgData name="David Warner" userId="S::david_dwarnerii.com#ext#@microsoft.onmicrosoft.com::acafcf14-4098-4a83-9425-e73571277a06" providerId="AD" clId="Web-{7C8A6CCC-699A-4F4C-8A8E-D153A746FCD5}" dt="2022-01-14T14:06:28.515" v="34"/>
          <ac:picMkLst>
            <pc:docMk/>
            <pc:sldMk cId="357588276" sldId="2076136388"/>
            <ac:picMk id="3" creationId="{8E86BF16-2159-419A-BFD6-C70EB21B2907}"/>
          </ac:picMkLst>
        </pc:picChg>
        <pc:picChg chg="del">
          <ac:chgData name="David Warner" userId="S::david_dwarnerii.com#ext#@microsoft.onmicrosoft.com::acafcf14-4098-4a83-9425-e73571277a06" providerId="AD" clId="Web-{7C8A6CCC-699A-4F4C-8A8E-D153A746FCD5}" dt="2022-01-14T14:06:10.968" v="29"/>
          <ac:picMkLst>
            <pc:docMk/>
            <pc:sldMk cId="357588276" sldId="2076136388"/>
            <ac:picMk id="4" creationId="{53D022D1-DB86-4660-BC87-44C39B388C59}"/>
          </ac:picMkLst>
        </pc:picChg>
      </pc:sldChg>
      <pc:sldChg chg="addSp delSp modSp">
        <pc:chgData name="David Warner" userId="S::david_dwarnerii.com#ext#@microsoft.onmicrosoft.com::acafcf14-4098-4a83-9425-e73571277a06" providerId="AD" clId="Web-{7C8A6CCC-699A-4F4C-8A8E-D153A746FCD5}" dt="2022-01-14T14:07:22.939" v="46" actId="1076"/>
        <pc:sldMkLst>
          <pc:docMk/>
          <pc:sldMk cId="1154334888" sldId="2134805604"/>
        </pc:sldMkLst>
        <pc:picChg chg="add mod">
          <ac:chgData name="David Warner" userId="S::david_dwarnerii.com#ext#@microsoft.onmicrosoft.com::acafcf14-4098-4a83-9425-e73571277a06" providerId="AD" clId="Web-{7C8A6CCC-699A-4F4C-8A8E-D153A746FCD5}" dt="2022-01-14T14:07:11.298" v="40" actId="1076"/>
          <ac:picMkLst>
            <pc:docMk/>
            <pc:sldMk cId="1154334888" sldId="2134805604"/>
            <ac:picMk id="2" creationId="{49E0B4E0-7D3C-498F-B90B-0A4A54BD5FE5}"/>
          </ac:picMkLst>
        </pc:picChg>
        <pc:picChg chg="del">
          <ac:chgData name="David Warner" userId="S::david_dwarnerii.com#ext#@microsoft.onmicrosoft.com::acafcf14-4098-4a83-9425-e73571277a06" providerId="AD" clId="Web-{7C8A6CCC-699A-4F4C-8A8E-D153A746FCD5}" dt="2022-01-14T14:07:02.876" v="36"/>
          <ac:picMkLst>
            <pc:docMk/>
            <pc:sldMk cId="1154334888" sldId="2134805604"/>
            <ac:picMk id="10" creationId="{55BCD989-D339-4CE8-B6CA-9D7BBB0CDE5C}"/>
          </ac:picMkLst>
        </pc:picChg>
        <pc:picChg chg="add mod">
          <ac:chgData name="David Warner" userId="S::david_dwarnerii.com#ext#@microsoft.onmicrosoft.com::acafcf14-4098-4a83-9425-e73571277a06" providerId="AD" clId="Web-{7C8A6CCC-699A-4F4C-8A8E-D153A746FCD5}" dt="2022-01-14T14:07:22.939" v="46" actId="1076"/>
          <ac:picMkLst>
            <pc:docMk/>
            <pc:sldMk cId="1154334888" sldId="2134805604"/>
            <ac:picMk id="11" creationId="{AF3A483B-523A-4C66-A296-C4F3F53D1385}"/>
          </ac:picMkLst>
        </pc:picChg>
      </pc:sldChg>
    </pc:docChg>
  </pc:docChgLst>
  <pc:docChgLst>
    <pc:chgData name="David Warner" userId="51ffa14d-fdfd-4571-a787-ad4b3bb92711" providerId="ADAL" clId="{A530BFD2-BFC4-4641-9699-7276AFBDA3B6}"/>
    <pc:docChg chg="custSel modSld sldOrd">
      <pc:chgData name="David Warner" userId="51ffa14d-fdfd-4571-a787-ad4b3bb92711" providerId="ADAL" clId="{A530BFD2-BFC4-4641-9699-7276AFBDA3B6}" dt="2022-04-28T15:28:44.575" v="167" actId="255"/>
      <pc:docMkLst>
        <pc:docMk/>
      </pc:docMkLst>
      <pc:sldChg chg="modSp mod">
        <pc:chgData name="David Warner" userId="51ffa14d-fdfd-4571-a787-ad4b3bb92711" providerId="ADAL" clId="{A530BFD2-BFC4-4641-9699-7276AFBDA3B6}" dt="2022-04-28T13:21:12.525" v="75" actId="20577"/>
        <pc:sldMkLst>
          <pc:docMk/>
          <pc:sldMk cId="287163252" sldId="1567"/>
        </pc:sldMkLst>
        <pc:spChg chg="mod">
          <ac:chgData name="David Warner" userId="51ffa14d-fdfd-4571-a787-ad4b3bb92711" providerId="ADAL" clId="{A530BFD2-BFC4-4641-9699-7276AFBDA3B6}" dt="2022-04-28T13:21:12.525" v="75" actId="20577"/>
          <ac:spMkLst>
            <pc:docMk/>
            <pc:sldMk cId="287163252" sldId="1567"/>
            <ac:spMk id="7" creationId="{00000000-0000-0000-0000-000000000000}"/>
          </ac:spMkLst>
        </pc:spChg>
      </pc:sldChg>
      <pc:sldChg chg="delSp modSp mod ord">
        <pc:chgData name="David Warner" userId="51ffa14d-fdfd-4571-a787-ad4b3bb92711" providerId="ADAL" clId="{A530BFD2-BFC4-4641-9699-7276AFBDA3B6}" dt="2022-04-28T13:41:48.812" v="116"/>
        <pc:sldMkLst>
          <pc:docMk/>
          <pc:sldMk cId="357588276" sldId="2076136388"/>
        </pc:sldMkLst>
        <pc:spChg chg="del">
          <ac:chgData name="David Warner" userId="51ffa14d-fdfd-4571-a787-ad4b3bb92711" providerId="ADAL" clId="{A530BFD2-BFC4-4641-9699-7276AFBDA3B6}" dt="2022-04-27T14:05:48.824" v="2" actId="478"/>
          <ac:spMkLst>
            <pc:docMk/>
            <pc:sldMk cId="357588276" sldId="2076136388"/>
            <ac:spMk id="2" creationId="{A5368B6D-2F75-D289-C103-3E4D2752A466}"/>
          </ac:spMkLst>
        </pc:spChg>
        <pc:spChg chg="mod">
          <ac:chgData name="David Warner" userId="51ffa14d-fdfd-4571-a787-ad4b3bb92711" providerId="ADAL" clId="{A530BFD2-BFC4-4641-9699-7276AFBDA3B6}" dt="2022-04-27T14:05:46.587" v="1" actId="5793"/>
          <ac:spMkLst>
            <pc:docMk/>
            <pc:sldMk cId="357588276" sldId="2076136388"/>
            <ac:spMk id="13" creationId="{B8CC793B-C9E8-407C-A4A0-87D6E5167077}"/>
          </ac:spMkLst>
        </pc:spChg>
        <pc:picChg chg="mod modCrop">
          <ac:chgData name="David Warner" userId="51ffa14d-fdfd-4571-a787-ad4b3bb92711" providerId="ADAL" clId="{A530BFD2-BFC4-4641-9699-7276AFBDA3B6}" dt="2022-04-27T14:06:31.072" v="6" actId="732"/>
          <ac:picMkLst>
            <pc:docMk/>
            <pc:sldMk cId="357588276" sldId="2076136388"/>
            <ac:picMk id="3" creationId="{928F5C66-2E3D-5410-62D2-E73B33F00194}"/>
          </ac:picMkLst>
        </pc:picChg>
      </pc:sldChg>
      <pc:sldChg chg="delSp mod">
        <pc:chgData name="David Warner" userId="51ffa14d-fdfd-4571-a787-ad4b3bb92711" providerId="ADAL" clId="{A530BFD2-BFC4-4641-9699-7276AFBDA3B6}" dt="2022-04-27T14:09:55.953" v="29" actId="478"/>
        <pc:sldMkLst>
          <pc:docMk/>
          <pc:sldMk cId="4070501225" sldId="2076136392"/>
        </pc:sldMkLst>
        <pc:spChg chg="del">
          <ac:chgData name="David Warner" userId="51ffa14d-fdfd-4571-a787-ad4b3bb92711" providerId="ADAL" clId="{A530BFD2-BFC4-4641-9699-7276AFBDA3B6}" dt="2022-04-27T14:09:55.953" v="29" actId="478"/>
          <ac:spMkLst>
            <pc:docMk/>
            <pc:sldMk cId="4070501225" sldId="2076136392"/>
            <ac:spMk id="2" creationId="{E935C8A1-EEA6-07CD-6408-326EDD35C5CA}"/>
          </ac:spMkLst>
        </pc:spChg>
      </pc:sldChg>
      <pc:sldChg chg="delSp modSp mod">
        <pc:chgData name="David Warner" userId="51ffa14d-fdfd-4571-a787-ad4b3bb92711" providerId="ADAL" clId="{A530BFD2-BFC4-4641-9699-7276AFBDA3B6}" dt="2022-04-27T14:08:46.878" v="21"/>
        <pc:sldMkLst>
          <pc:docMk/>
          <pc:sldMk cId="1964942243" sldId="2076137768"/>
        </pc:sldMkLst>
        <pc:spChg chg="del">
          <ac:chgData name="David Warner" userId="51ffa14d-fdfd-4571-a787-ad4b3bb92711" providerId="ADAL" clId="{A530BFD2-BFC4-4641-9699-7276AFBDA3B6}" dt="2022-04-27T14:07:36.514" v="7" actId="478"/>
          <ac:spMkLst>
            <pc:docMk/>
            <pc:sldMk cId="1964942243" sldId="2076137768"/>
            <ac:spMk id="3" creationId="{FC0B702F-9AE8-0CFF-A934-8BC5F290E9B4}"/>
          </ac:spMkLst>
        </pc:spChg>
        <pc:spChg chg="mod">
          <ac:chgData name="David Warner" userId="51ffa14d-fdfd-4571-a787-ad4b3bb92711" providerId="ADAL" clId="{A530BFD2-BFC4-4641-9699-7276AFBDA3B6}" dt="2022-04-27T14:08:46.878" v="21"/>
          <ac:spMkLst>
            <pc:docMk/>
            <pc:sldMk cId="1964942243" sldId="2076137768"/>
            <ac:spMk id="11" creationId="{77D6A32C-2FAF-4DEF-96BA-B931766DDB7F}"/>
          </ac:spMkLst>
        </pc:spChg>
        <pc:spChg chg="mod">
          <ac:chgData name="David Warner" userId="51ffa14d-fdfd-4571-a787-ad4b3bb92711" providerId="ADAL" clId="{A530BFD2-BFC4-4641-9699-7276AFBDA3B6}" dt="2022-04-27T14:07:45.315" v="15" actId="20577"/>
          <ac:spMkLst>
            <pc:docMk/>
            <pc:sldMk cId="1964942243" sldId="2076137768"/>
            <ac:spMk id="19" creationId="{B96EE522-6672-435D-A47F-0B904BCE8C3A}"/>
          </ac:spMkLst>
        </pc:spChg>
      </pc:sldChg>
      <pc:sldChg chg="delSp modSp mod modShow">
        <pc:chgData name="David Warner" userId="51ffa14d-fdfd-4571-a787-ad4b3bb92711" providerId="ADAL" clId="{A530BFD2-BFC4-4641-9699-7276AFBDA3B6}" dt="2022-04-27T14:09:22.779" v="28" actId="478"/>
        <pc:sldMkLst>
          <pc:docMk/>
          <pc:sldMk cId="4001284136" sldId="2134805598"/>
        </pc:sldMkLst>
        <pc:spChg chg="del">
          <ac:chgData name="David Warner" userId="51ffa14d-fdfd-4571-a787-ad4b3bb92711" providerId="ADAL" clId="{A530BFD2-BFC4-4641-9699-7276AFBDA3B6}" dt="2022-04-27T14:09:22.779" v="28" actId="478"/>
          <ac:spMkLst>
            <pc:docMk/>
            <pc:sldMk cId="4001284136" sldId="2134805598"/>
            <ac:spMk id="8" creationId="{2BDEDFBF-4BD0-AA38-CC33-5050632DBFB2}"/>
          </ac:spMkLst>
        </pc:spChg>
        <pc:spChg chg="mod">
          <ac:chgData name="David Warner" userId="51ffa14d-fdfd-4571-a787-ad4b3bb92711" providerId="ADAL" clId="{A530BFD2-BFC4-4641-9699-7276AFBDA3B6}" dt="2022-04-27T14:09:21.098" v="27" actId="20577"/>
          <ac:spMkLst>
            <pc:docMk/>
            <pc:sldMk cId="4001284136" sldId="2134805598"/>
            <ac:spMk id="19" creationId="{237DC95B-6BC3-9918-755F-C94E1E95B13E}"/>
          </ac:spMkLst>
        </pc:spChg>
      </pc:sldChg>
      <pc:sldChg chg="mod modShow">
        <pc:chgData name="David Warner" userId="51ffa14d-fdfd-4571-a787-ad4b3bb92711" providerId="ADAL" clId="{A530BFD2-BFC4-4641-9699-7276AFBDA3B6}" dt="2022-04-27T14:09:12.108" v="22" actId="729"/>
        <pc:sldMkLst>
          <pc:docMk/>
          <pc:sldMk cId="2225302410" sldId="2134805599"/>
        </pc:sldMkLst>
      </pc:sldChg>
      <pc:sldChg chg="modSp mod">
        <pc:chgData name="David Warner" userId="51ffa14d-fdfd-4571-a787-ad4b3bb92711" providerId="ADAL" clId="{A530BFD2-BFC4-4641-9699-7276AFBDA3B6}" dt="2022-04-28T13:22:31.557" v="114" actId="255"/>
        <pc:sldMkLst>
          <pc:docMk/>
          <pc:sldMk cId="2775546260" sldId="2134805600"/>
        </pc:sldMkLst>
        <pc:spChg chg="mod">
          <ac:chgData name="David Warner" userId="51ffa14d-fdfd-4571-a787-ad4b3bb92711" providerId="ADAL" clId="{A530BFD2-BFC4-4641-9699-7276AFBDA3B6}" dt="2022-04-28T13:22:31.557" v="114" actId="255"/>
          <ac:spMkLst>
            <pc:docMk/>
            <pc:sldMk cId="2775546260" sldId="2134805600"/>
            <ac:spMk id="7" creationId="{6F939F32-4E37-4CA3-B710-00610E5E59D3}"/>
          </ac:spMkLst>
        </pc:spChg>
      </pc:sldChg>
      <pc:sldChg chg="modSp mod">
        <pc:chgData name="David Warner" userId="51ffa14d-fdfd-4571-a787-ad4b3bb92711" providerId="ADAL" clId="{A530BFD2-BFC4-4641-9699-7276AFBDA3B6}" dt="2022-04-28T15:28:44.575" v="167" actId="255"/>
        <pc:sldMkLst>
          <pc:docMk/>
          <pc:sldMk cId="1537242932" sldId="2134805608"/>
        </pc:sldMkLst>
        <pc:spChg chg="mod">
          <ac:chgData name="David Warner" userId="51ffa14d-fdfd-4571-a787-ad4b3bb92711" providerId="ADAL" clId="{A530BFD2-BFC4-4641-9699-7276AFBDA3B6}" dt="2022-04-28T15:28:44.575" v="167" actId="255"/>
          <ac:spMkLst>
            <pc:docMk/>
            <pc:sldMk cId="1537242932" sldId="2134805608"/>
            <ac:spMk id="7" creationId="{6F939F32-4E37-4CA3-B710-00610E5E59D3}"/>
          </ac:spMkLst>
        </pc:spChg>
      </pc:sldChg>
    </pc:docChg>
  </pc:docChgLst>
  <pc:docChgLst>
    <pc:chgData name="David Warner" userId="S::david_dwarnerii.com#ext#@microsoft.onmicrosoft.com::acafcf14-4098-4a83-9425-e73571277a06" providerId="AD" clId="Web-{C3D95C0B-1F38-411F-B02B-5349EEAC433E}"/>
    <pc:docChg chg="modSld">
      <pc:chgData name="David Warner" userId="S::david_dwarnerii.com#ext#@microsoft.onmicrosoft.com::acafcf14-4098-4a83-9425-e73571277a06" providerId="AD" clId="Web-{C3D95C0B-1F38-411F-B02B-5349EEAC433E}" dt="2021-11-19T16:07:58.533" v="291" actId="20577"/>
      <pc:docMkLst>
        <pc:docMk/>
      </pc:docMkLst>
      <pc:sldChg chg="modSp">
        <pc:chgData name="David Warner" userId="S::david_dwarnerii.com#ext#@microsoft.onmicrosoft.com::acafcf14-4098-4a83-9425-e73571277a06" providerId="AD" clId="Web-{C3D95C0B-1F38-411F-B02B-5349EEAC433E}" dt="2021-11-19T15:54:13.255" v="141" actId="20577"/>
        <pc:sldMkLst>
          <pc:docMk/>
          <pc:sldMk cId="2967945684" sldId="277"/>
        </pc:sldMkLst>
        <pc:spChg chg="mod">
          <ac:chgData name="David Warner" userId="S::david_dwarnerii.com#ext#@microsoft.onmicrosoft.com::acafcf14-4098-4a83-9425-e73571277a06" providerId="AD" clId="Web-{C3D95C0B-1F38-411F-B02B-5349EEAC433E}" dt="2021-11-19T15:54:13.255" v="14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3D95C0B-1F38-411F-B02B-5349EEAC433E}" dt="2021-11-19T15:50:39.900" v="16" actId="20577"/>
        <pc:sldMkLst>
          <pc:docMk/>
          <pc:sldMk cId="287163252" sldId="1567"/>
        </pc:sldMkLst>
        <pc:spChg chg="mod">
          <ac:chgData name="David Warner" userId="S::david_dwarnerii.com#ext#@microsoft.onmicrosoft.com::acafcf14-4098-4a83-9425-e73571277a06" providerId="AD" clId="Web-{C3D95C0B-1F38-411F-B02B-5349EEAC433E}" dt="2021-11-19T15:50:39.900" v="16" actId="20577"/>
          <ac:spMkLst>
            <pc:docMk/>
            <pc:sldMk cId="287163252" sldId="1567"/>
            <ac:spMk id="4" creationId="{6D6A38F4-1DB0-4D3C-9D51-31CF9A1427E5}"/>
          </ac:spMkLst>
        </pc:spChg>
        <pc:spChg chg="mod">
          <ac:chgData name="David Warner" userId="S::david_dwarnerii.com#ext#@microsoft.onmicrosoft.com::acafcf14-4098-4a83-9425-e73571277a06" providerId="AD" clId="Web-{C3D95C0B-1F38-411F-B02B-5349EEAC433E}" dt="2021-11-19T15:50:29.212" v="0"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C3D95C0B-1F38-411F-B02B-5349EEAC433E}" dt="2021-11-19T16:07:58.533" v="291" actId="20577"/>
        <pc:sldMkLst>
          <pc:docMk/>
          <pc:sldMk cId="3158043784" sldId="2068"/>
        </pc:sldMkLst>
        <pc:spChg chg="mod">
          <ac:chgData name="David Warner" userId="S::david_dwarnerii.com#ext#@microsoft.onmicrosoft.com::acafcf14-4098-4a83-9425-e73571277a06" providerId="AD" clId="Web-{C3D95C0B-1F38-411F-B02B-5349EEAC433E}" dt="2021-11-19T16:07:58.533" v="291" actId="20577"/>
          <ac:spMkLst>
            <pc:docMk/>
            <pc:sldMk cId="3158043784" sldId="2068"/>
            <ac:spMk id="8" creationId="{00000000-0000-0000-0000-000000000000}"/>
          </ac:spMkLst>
        </pc:spChg>
        <pc:picChg chg="del">
          <ac:chgData name="David Warner" userId="S::david_dwarnerii.com#ext#@microsoft.onmicrosoft.com::acafcf14-4098-4a83-9425-e73571277a06" providerId="AD" clId="Web-{C3D95C0B-1F38-411F-B02B-5349EEAC433E}" dt="2021-11-19T15:53:12.908" v="123"/>
          <ac:picMkLst>
            <pc:docMk/>
            <pc:sldMk cId="3158043784" sldId="2068"/>
            <ac:picMk id="11" creationId="{FD9C6DA4-75A9-49EA-8253-AB49EDE11CF2}"/>
          </ac:picMkLst>
        </pc:picChg>
        <pc:picChg chg="mod">
          <ac:chgData name="David Warner" userId="S::david_dwarnerii.com#ext#@microsoft.onmicrosoft.com::acafcf14-4098-4a83-9425-e73571277a06" providerId="AD" clId="Web-{C3D95C0B-1F38-411F-B02B-5349EEAC433E}" dt="2021-11-19T15:53:38.847" v="130" actId="1076"/>
          <ac:picMkLst>
            <pc:docMk/>
            <pc:sldMk cId="3158043784" sldId="2068"/>
            <ac:picMk id="12" creationId="{D418B149-F870-476B-B696-4240364F2A74}"/>
          </ac:picMkLst>
        </pc:picChg>
        <pc:picChg chg="del">
          <ac:chgData name="David Warner" userId="S::david_dwarnerii.com#ext#@microsoft.onmicrosoft.com::acafcf14-4098-4a83-9425-e73571277a06" providerId="AD" clId="Web-{C3D95C0B-1F38-411F-B02B-5349EEAC433E}" dt="2021-11-19T15:53:12.283" v="122"/>
          <ac:picMkLst>
            <pc:docMk/>
            <pc:sldMk cId="3158043784" sldId="2068"/>
            <ac:picMk id="13" creationId="{1B31B441-1131-444C-BE2D-EF21552F9B9E}"/>
          </ac:picMkLst>
        </pc:picChg>
        <pc:picChg chg="del">
          <ac:chgData name="David Warner" userId="S::david_dwarnerii.com#ext#@microsoft.onmicrosoft.com::acafcf14-4098-4a83-9425-e73571277a06" providerId="AD" clId="Web-{C3D95C0B-1F38-411F-B02B-5349EEAC433E}" dt="2021-11-19T15:53:11.142" v="120"/>
          <ac:picMkLst>
            <pc:docMk/>
            <pc:sldMk cId="3158043784" sldId="2068"/>
            <ac:picMk id="14" creationId="{AB7B6AFA-70A9-4CAE-A60E-1B49560311F4}"/>
          </ac:picMkLst>
        </pc:picChg>
        <pc:picChg chg="del">
          <ac:chgData name="David Warner" userId="S::david_dwarnerii.com#ext#@microsoft.onmicrosoft.com::acafcf14-4098-4a83-9425-e73571277a06" providerId="AD" clId="Web-{C3D95C0B-1F38-411F-B02B-5349EEAC433E}" dt="2021-11-19T15:53:11.658" v="121"/>
          <ac:picMkLst>
            <pc:docMk/>
            <pc:sldMk cId="3158043784" sldId="2068"/>
            <ac:picMk id="15" creationId="{380B14F7-7A31-4C98-8FC2-F0DBDD6A00E5}"/>
          </ac:picMkLst>
        </pc:picChg>
        <pc:picChg chg="add mod">
          <ac:chgData name="David Warner" userId="S::david_dwarnerii.com#ext#@microsoft.onmicrosoft.com::acafcf14-4098-4a83-9425-e73571277a06" providerId="AD" clId="Web-{C3D95C0B-1F38-411F-B02B-5349EEAC433E}" dt="2021-11-19T15:53:35.769" v="129"/>
          <ac:picMkLst>
            <pc:docMk/>
            <pc:sldMk cId="3158043784" sldId="2068"/>
            <ac:picMk id="16" creationId="{C2F811C7-8D18-414C-937D-59C1C7E4012A}"/>
          </ac:picMkLst>
        </pc:picChg>
        <pc:picChg chg="add mod">
          <ac:chgData name="David Warner" userId="S::david_dwarnerii.com#ext#@microsoft.onmicrosoft.com::acafcf14-4098-4a83-9425-e73571277a06" providerId="AD" clId="Web-{C3D95C0B-1F38-411F-B02B-5349EEAC433E}" dt="2021-11-19T15:53:40.160" v="131" actId="1076"/>
          <ac:picMkLst>
            <pc:docMk/>
            <pc:sldMk cId="3158043784" sldId="2068"/>
            <ac:picMk id="17" creationId="{60C97B7A-109F-4BF2-9C7F-EA106608A71D}"/>
          </ac:picMkLst>
        </pc:picChg>
      </pc:sldChg>
      <pc:sldChg chg="addSp delSp modSp">
        <pc:chgData name="David Warner" userId="S::david_dwarnerii.com#ext#@microsoft.onmicrosoft.com::acafcf14-4098-4a83-9425-e73571277a06" providerId="AD" clId="Web-{C3D95C0B-1F38-411F-B02B-5349EEAC433E}" dt="2021-11-19T15:57:03.139" v="284" actId="20577"/>
        <pc:sldMkLst>
          <pc:docMk/>
          <pc:sldMk cId="1056590613" sldId="2076135999"/>
        </pc:sldMkLst>
        <pc:spChg chg="mod">
          <ac:chgData name="David Warner" userId="S::david_dwarnerii.com#ext#@microsoft.onmicrosoft.com::acafcf14-4098-4a83-9425-e73571277a06" providerId="AD" clId="Web-{C3D95C0B-1F38-411F-B02B-5349EEAC433E}" dt="2021-11-19T15:57:03.139" v="28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C3D95C0B-1F38-411F-B02B-5349EEAC433E}" dt="2021-11-19T15:56:53.217" v="281" actId="1076"/>
          <ac:picMkLst>
            <pc:docMk/>
            <pc:sldMk cId="1056590613" sldId="2076135999"/>
            <ac:picMk id="2" creationId="{760B7CAB-D3CF-4D62-B580-6DD701787691}"/>
          </ac:picMkLst>
        </pc:picChg>
        <pc:picChg chg="del">
          <ac:chgData name="David Warner" userId="S::david_dwarnerii.com#ext#@microsoft.onmicrosoft.com::acafcf14-4098-4a83-9425-e73571277a06" providerId="AD" clId="Web-{C3D95C0B-1F38-411F-B02B-5349EEAC433E}" dt="2021-11-19T15:54:50.257" v="162"/>
          <ac:picMkLst>
            <pc:docMk/>
            <pc:sldMk cId="1056590613" sldId="2076135999"/>
            <ac:picMk id="7" creationId="{55B4F8E1-B540-4BC5-9C0F-E9D231263EB6}"/>
          </ac:picMkLst>
        </pc:picChg>
        <pc:picChg chg="del">
          <ac:chgData name="David Warner" userId="S::david_dwarnerii.com#ext#@microsoft.onmicrosoft.com::acafcf14-4098-4a83-9425-e73571277a06" providerId="AD" clId="Web-{C3D95C0B-1F38-411F-B02B-5349EEAC433E}" dt="2021-11-19T15:54:49.695" v="161"/>
          <ac:picMkLst>
            <pc:docMk/>
            <pc:sldMk cId="1056590613" sldId="2076135999"/>
            <ac:picMk id="8" creationId="{B2235A1C-0725-48B1-84D0-50485370C043}"/>
          </ac:picMkLst>
        </pc:picChg>
        <pc:picChg chg="del">
          <ac:chgData name="David Warner" userId="S::david_dwarnerii.com#ext#@microsoft.onmicrosoft.com::acafcf14-4098-4a83-9425-e73571277a06" providerId="AD" clId="Web-{C3D95C0B-1F38-411F-B02B-5349EEAC433E}" dt="2021-11-19T15:54:51.585" v="164"/>
          <ac:picMkLst>
            <pc:docMk/>
            <pc:sldMk cId="1056590613" sldId="2076135999"/>
            <ac:picMk id="11" creationId="{770665CF-3BE9-4F52-BE0B-48A6EEBD6ACA}"/>
          </ac:picMkLst>
        </pc:picChg>
        <pc:picChg chg="del">
          <ac:chgData name="David Warner" userId="S::david_dwarnerii.com#ext#@microsoft.onmicrosoft.com::acafcf14-4098-4a83-9425-e73571277a06" providerId="AD" clId="Web-{C3D95C0B-1F38-411F-B02B-5349EEAC433E}" dt="2021-11-19T15:54:51.038" v="163"/>
          <ac:picMkLst>
            <pc:docMk/>
            <pc:sldMk cId="1056590613" sldId="2076135999"/>
            <ac:picMk id="12" creationId="{42849043-8CA2-49B6-B4D3-7196A22BA348}"/>
          </ac:picMkLst>
        </pc:picChg>
        <pc:picChg chg="add mod">
          <ac:chgData name="David Warner" userId="S::david_dwarnerii.com#ext#@microsoft.onmicrosoft.com::acafcf14-4098-4a83-9425-e73571277a06" providerId="AD" clId="Web-{C3D95C0B-1F38-411F-B02B-5349EEAC433E}" dt="2021-11-19T15:56:54.889" v="282" actId="1076"/>
          <ac:picMkLst>
            <pc:docMk/>
            <pc:sldMk cId="1056590613" sldId="2076135999"/>
            <ac:picMk id="13" creationId="{3F9D3D5C-6ED1-4203-974C-4FB62FFFE74B}"/>
          </ac:picMkLst>
        </pc:picChg>
        <pc:picChg chg="add mod">
          <ac:chgData name="David Warner" userId="S::david_dwarnerii.com#ext#@microsoft.onmicrosoft.com::acafcf14-4098-4a83-9425-e73571277a06" providerId="AD" clId="Web-{C3D95C0B-1F38-411F-B02B-5349EEAC433E}" dt="2021-11-19T15:56:56.826" v="283" actId="1076"/>
          <ac:picMkLst>
            <pc:docMk/>
            <pc:sldMk cId="1056590613" sldId="2076135999"/>
            <ac:picMk id="14" creationId="{E7C360D8-03A1-41E7-B28C-A83CE27B5F4A}"/>
          </ac:picMkLst>
        </pc:picChg>
      </pc:sldChg>
      <pc:sldChg chg="addSp">
        <pc:chgData name="David Warner" userId="S::david_dwarnerii.com#ext#@microsoft.onmicrosoft.com::acafcf14-4098-4a83-9425-e73571277a06" providerId="AD" clId="Web-{C3D95C0B-1F38-411F-B02B-5349EEAC433E}" dt="2021-11-19T15:54:41.210" v="157"/>
        <pc:sldMkLst>
          <pc:docMk/>
          <pc:sldMk cId="1042411426" sldId="2076136275"/>
        </pc:sldMkLst>
        <pc:spChg chg="add">
          <ac:chgData name="David Warner" userId="S::david_dwarnerii.com#ext#@microsoft.onmicrosoft.com::acafcf14-4098-4a83-9425-e73571277a06" providerId="AD" clId="Web-{C3D95C0B-1F38-411F-B02B-5349EEAC433E}" dt="2021-11-19T15:54:41.210" v="157"/>
          <ac:spMkLst>
            <pc:docMk/>
            <pc:sldMk cId="1042411426" sldId="2076136275"/>
            <ac:spMk id="3" creationId="{C64692DC-F567-4E57-B326-E54510174024}"/>
          </ac:spMkLst>
        </pc:spChg>
      </pc:sldChg>
      <pc:sldChg chg="addSp">
        <pc:chgData name="David Warner" userId="S::david_dwarnerii.com#ext#@microsoft.onmicrosoft.com::acafcf14-4098-4a83-9425-e73571277a06" providerId="AD" clId="Web-{C3D95C0B-1F38-411F-B02B-5349EEAC433E}" dt="2021-11-19T15:54:38.163" v="155"/>
        <pc:sldMkLst>
          <pc:docMk/>
          <pc:sldMk cId="2259967023" sldId="2076136379"/>
        </pc:sldMkLst>
        <pc:spChg chg="add">
          <ac:chgData name="David Warner" userId="S::david_dwarnerii.com#ext#@microsoft.onmicrosoft.com::acafcf14-4098-4a83-9425-e73571277a06" providerId="AD" clId="Web-{C3D95C0B-1F38-411F-B02B-5349EEAC433E}" dt="2021-11-19T15:54:38.163" v="155"/>
          <ac:spMkLst>
            <pc:docMk/>
            <pc:sldMk cId="2259967023" sldId="2076136379"/>
            <ac:spMk id="3" creationId="{1F7D7DD3-4FDA-4E2E-A0F8-B8FAD45B6B58}"/>
          </ac:spMkLst>
        </pc:spChg>
      </pc:sldChg>
      <pc:sldChg chg="addSp">
        <pc:chgData name="David Warner" userId="S::david_dwarnerii.com#ext#@microsoft.onmicrosoft.com::acafcf14-4098-4a83-9425-e73571277a06" providerId="AD" clId="Web-{C3D95C0B-1F38-411F-B02B-5349EEAC433E}" dt="2021-11-19T15:54:39.585" v="156"/>
        <pc:sldMkLst>
          <pc:docMk/>
          <pc:sldMk cId="1884761934" sldId="2076136381"/>
        </pc:sldMkLst>
        <pc:spChg chg="add">
          <ac:chgData name="David Warner" userId="S::david_dwarnerii.com#ext#@microsoft.onmicrosoft.com::acafcf14-4098-4a83-9425-e73571277a06" providerId="AD" clId="Web-{C3D95C0B-1F38-411F-B02B-5349EEAC433E}" dt="2021-11-19T15:54:39.585" v="156"/>
          <ac:spMkLst>
            <pc:docMk/>
            <pc:sldMk cId="1884761934" sldId="2076136381"/>
            <ac:spMk id="4" creationId="{FC93A7FA-487D-45D3-848F-D92FBC3E5A73}"/>
          </ac:spMkLst>
        </pc:spChg>
      </pc:sldChg>
      <pc:sldChg chg="addSp modSp">
        <pc:chgData name="David Warner" userId="S::david_dwarnerii.com#ext#@microsoft.onmicrosoft.com::acafcf14-4098-4a83-9425-e73571277a06" providerId="AD" clId="Web-{C3D95C0B-1F38-411F-B02B-5349EEAC433E}" dt="2021-11-19T15:54:29.522" v="152" actId="1076"/>
        <pc:sldMkLst>
          <pc:docMk/>
          <pc:sldMk cId="357588276" sldId="2076136388"/>
        </pc:sldMkLst>
        <pc:spChg chg="add mod">
          <ac:chgData name="David Warner" userId="S::david_dwarnerii.com#ext#@microsoft.onmicrosoft.com::acafcf14-4098-4a83-9425-e73571277a06" providerId="AD" clId="Web-{C3D95C0B-1F38-411F-B02B-5349EEAC433E}" dt="2021-11-19T15:54:29.522" v="152" actId="1076"/>
          <ac:spMkLst>
            <pc:docMk/>
            <pc:sldMk cId="357588276" sldId="2076136388"/>
            <ac:spMk id="2" creationId="{BF3560FE-F66A-49E6-842F-A6F0D612503E}"/>
          </ac:spMkLst>
        </pc:spChg>
      </pc:sldChg>
      <pc:sldChg chg="addSp">
        <pc:chgData name="David Warner" userId="S::david_dwarnerii.com#ext#@microsoft.onmicrosoft.com::acafcf14-4098-4a83-9425-e73571277a06" providerId="AD" clId="Web-{C3D95C0B-1F38-411F-B02B-5349EEAC433E}" dt="2021-11-19T15:54:41.991" v="158"/>
        <pc:sldMkLst>
          <pc:docMk/>
          <pc:sldMk cId="4070501225" sldId="2076136392"/>
        </pc:sldMkLst>
        <pc:spChg chg="add">
          <ac:chgData name="David Warner" userId="S::david_dwarnerii.com#ext#@microsoft.onmicrosoft.com::acafcf14-4098-4a83-9425-e73571277a06" providerId="AD" clId="Web-{C3D95C0B-1F38-411F-B02B-5349EEAC433E}" dt="2021-11-19T15:54:41.991" v="158"/>
          <ac:spMkLst>
            <pc:docMk/>
            <pc:sldMk cId="4070501225" sldId="2076136392"/>
            <ac:spMk id="2" creationId="{C4EF8141-7966-4CF7-BDAD-6AFCF46CBAE6}"/>
          </ac:spMkLst>
        </pc:spChg>
      </pc:sldChg>
      <pc:sldChg chg="addSp">
        <pc:chgData name="David Warner" userId="S::david_dwarnerii.com#ext#@microsoft.onmicrosoft.com::acafcf14-4098-4a83-9425-e73571277a06" providerId="AD" clId="Web-{C3D95C0B-1F38-411F-B02B-5349EEAC433E}" dt="2021-11-19T15:54:31.350" v="153"/>
        <pc:sldMkLst>
          <pc:docMk/>
          <pc:sldMk cId="1374769157" sldId="2076137639"/>
        </pc:sldMkLst>
        <pc:spChg chg="add">
          <ac:chgData name="David Warner" userId="S::david_dwarnerii.com#ext#@microsoft.onmicrosoft.com::acafcf14-4098-4a83-9425-e73571277a06" providerId="AD" clId="Web-{C3D95C0B-1F38-411F-B02B-5349EEAC433E}" dt="2021-11-19T15:54:31.350" v="153"/>
          <ac:spMkLst>
            <pc:docMk/>
            <pc:sldMk cId="1374769157" sldId="2076137639"/>
            <ac:spMk id="2" creationId="{23FA6C9B-C484-45F8-8D72-AC6CA8D662A4}"/>
          </ac:spMkLst>
        </pc:spChg>
      </pc:sldChg>
      <pc:sldChg chg="addSp">
        <pc:chgData name="David Warner" userId="S::david_dwarnerii.com#ext#@microsoft.onmicrosoft.com::acafcf14-4098-4a83-9425-e73571277a06" providerId="AD" clId="Web-{C3D95C0B-1F38-411F-B02B-5349EEAC433E}" dt="2021-11-19T15:54:36.366" v="154"/>
        <pc:sldMkLst>
          <pc:docMk/>
          <pc:sldMk cId="2785442724" sldId="2076137748"/>
        </pc:sldMkLst>
        <pc:spChg chg="add">
          <ac:chgData name="David Warner" userId="S::david_dwarnerii.com#ext#@microsoft.onmicrosoft.com::acafcf14-4098-4a83-9425-e73571277a06" providerId="AD" clId="Web-{C3D95C0B-1F38-411F-B02B-5349EEAC433E}" dt="2021-11-19T15:54:36.366" v="154"/>
          <ac:spMkLst>
            <pc:docMk/>
            <pc:sldMk cId="2785442724" sldId="2076137748"/>
            <ac:spMk id="3" creationId="{5766010E-881B-4322-9649-2632BE967898}"/>
          </ac:spMkLst>
        </pc:spChg>
      </pc:sldChg>
      <pc:sldChg chg="addSp">
        <pc:chgData name="David Warner" userId="S::david_dwarnerii.com#ext#@microsoft.onmicrosoft.com::acafcf14-4098-4a83-9425-e73571277a06" providerId="AD" clId="Web-{C3D95C0B-1F38-411F-B02B-5349EEAC433E}" dt="2021-11-19T15:54:44.163" v="159"/>
        <pc:sldMkLst>
          <pc:docMk/>
          <pc:sldMk cId="1601799563" sldId="2134805597"/>
        </pc:sldMkLst>
        <pc:spChg chg="add">
          <ac:chgData name="David Warner" userId="S::david_dwarnerii.com#ext#@microsoft.onmicrosoft.com::acafcf14-4098-4a83-9425-e73571277a06" providerId="AD" clId="Web-{C3D95C0B-1F38-411F-B02B-5349EEAC433E}" dt="2021-11-19T15:54:44.163" v="159"/>
          <ac:spMkLst>
            <pc:docMk/>
            <pc:sldMk cId="1601799563" sldId="2134805597"/>
            <ac:spMk id="4" creationId="{BE100B80-C886-470B-9951-2116FAD470FE}"/>
          </ac:spMkLst>
        </pc:spChg>
      </pc:sldChg>
      <pc:sldChg chg="addSp">
        <pc:chgData name="David Warner" userId="S::david_dwarnerii.com#ext#@microsoft.onmicrosoft.com::acafcf14-4098-4a83-9425-e73571277a06" providerId="AD" clId="Web-{C3D95C0B-1F38-411F-B02B-5349EEAC433E}" dt="2021-11-19T15:54:45.429" v="160"/>
        <pc:sldMkLst>
          <pc:docMk/>
          <pc:sldMk cId="2225302410" sldId="2134805599"/>
        </pc:sldMkLst>
        <pc:spChg chg="add">
          <ac:chgData name="David Warner" userId="S::david_dwarnerii.com#ext#@microsoft.onmicrosoft.com::acafcf14-4098-4a83-9425-e73571277a06" providerId="AD" clId="Web-{C3D95C0B-1F38-411F-B02B-5349EEAC433E}" dt="2021-11-19T15:54:45.429" v="160"/>
          <ac:spMkLst>
            <pc:docMk/>
            <pc:sldMk cId="2225302410" sldId="2134805599"/>
            <ac:spMk id="4" creationId="{35275703-3465-4CD1-BDF5-629F9E423C5D}"/>
          </ac:spMkLst>
        </pc:spChg>
      </pc:sldChg>
    </pc:docChg>
  </pc:docChgLst>
  <pc:docChgLst>
    <pc:chgData name="Erwin van Hunen" userId="S::erwin_valointranet.com#ext#@microsoft.onmicrosoft.com::9b54964f-4ebe-4289-a952-fa09f5f26e1b" providerId="AD" clId="Web-{DA1EA9BD-583A-4CBD-8A28-F9D209370010}"/>
    <pc:docChg chg="modSld">
      <pc:chgData name="Erwin van Hunen" userId="S::erwin_valointranet.com#ext#@microsoft.onmicrosoft.com::9b54964f-4ebe-4289-a952-fa09f5f26e1b" providerId="AD" clId="Web-{DA1EA9BD-583A-4CBD-8A28-F9D209370010}" dt="2021-11-11T08:54:10.979" v="4" actId="20577"/>
      <pc:docMkLst>
        <pc:docMk/>
      </pc:docMkLst>
      <pc:sldChg chg="delSp modSp">
        <pc:chgData name="Erwin van Hunen" userId="S::erwin_valointranet.com#ext#@microsoft.onmicrosoft.com::9b54964f-4ebe-4289-a952-fa09f5f26e1b" providerId="AD" clId="Web-{DA1EA9BD-583A-4CBD-8A28-F9D209370010}" dt="2021-11-11T08:54:10.979" v="4" actId="20577"/>
        <pc:sldMkLst>
          <pc:docMk/>
          <pc:sldMk cId="1884761934" sldId="2076136381"/>
        </pc:sldMkLst>
        <pc:spChg chg="del">
          <ac:chgData name="Erwin van Hunen" userId="S::erwin_valointranet.com#ext#@microsoft.onmicrosoft.com::9b54964f-4ebe-4289-a952-fa09f5f26e1b" providerId="AD" clId="Web-{DA1EA9BD-583A-4CBD-8A28-F9D209370010}" dt="2021-11-11T08:52:55.555" v="0"/>
          <ac:spMkLst>
            <pc:docMk/>
            <pc:sldMk cId="1884761934" sldId="2076136381"/>
            <ac:spMk id="4" creationId="{5DDF8093-305E-4DC6-8E6D-5C847DA6BADA}"/>
          </ac:spMkLst>
        </pc:spChg>
        <pc:spChg chg="mod">
          <ac:chgData name="Erwin van Hunen" userId="S::erwin_valointranet.com#ext#@microsoft.onmicrosoft.com::9b54964f-4ebe-4289-a952-fa09f5f26e1b" providerId="AD" clId="Web-{DA1EA9BD-583A-4CBD-8A28-F9D209370010}" dt="2021-11-11T08:54:10.979" v="4" actId="20577"/>
          <ac:spMkLst>
            <pc:docMk/>
            <pc:sldMk cId="1884761934" sldId="2076136381"/>
            <ac:spMk id="81" creationId="{1245D908-BDE2-4087-82F6-3DBC148662F5}"/>
          </ac:spMkLst>
        </pc:spChg>
      </pc:sldChg>
    </pc:docChg>
  </pc:docChgLst>
  <pc:docChgLst>
    <pc:chgData name="Vesa Juvonen" userId="c7243be1-99a3-4752-ab2a-0cf698cf8236" providerId="ADAL" clId="{A38F91FF-4D74-4FC4-AE6C-641982E8A112}"/>
    <pc:docChg chg="modSld">
      <pc:chgData name="Vesa Juvonen" userId="c7243be1-99a3-4752-ab2a-0cf698cf8236" providerId="ADAL" clId="{A38F91FF-4D74-4FC4-AE6C-641982E8A112}" dt="2022-02-17T16:16:23.348" v="52" actId="2696"/>
      <pc:docMkLst>
        <pc:docMk/>
      </pc:docMkLst>
      <pc:sldChg chg="modSp mod">
        <pc:chgData name="Vesa Juvonen" userId="c7243be1-99a3-4752-ab2a-0cf698cf8236" providerId="ADAL" clId="{A38F91FF-4D74-4FC4-AE6C-641982E8A112}" dt="2022-02-17T14:46:04.869" v="5" actId="1076"/>
        <pc:sldMkLst>
          <pc:docMk/>
          <pc:sldMk cId="1964942243" sldId="2076137768"/>
        </pc:sldMkLst>
        <pc:spChg chg="mod">
          <ac:chgData name="Vesa Juvonen" userId="c7243be1-99a3-4752-ab2a-0cf698cf8236" providerId="ADAL" clId="{A38F91FF-4D74-4FC4-AE6C-641982E8A112}" dt="2022-02-17T14:46:04.869" v="5" actId="1076"/>
          <ac:spMkLst>
            <pc:docMk/>
            <pc:sldMk cId="1964942243" sldId="2076137768"/>
            <ac:spMk id="11" creationId="{77D6A32C-2FAF-4DEF-96BA-B931766DDB7F}"/>
          </ac:spMkLst>
        </pc:spChg>
      </pc:sldChg>
      <pc:sldMasterChg chg="delSldLayout">
        <pc:chgData name="Vesa Juvonen" userId="c7243be1-99a3-4752-ab2a-0cf698cf8236" providerId="ADAL" clId="{A38F91FF-4D74-4FC4-AE6C-641982E8A112}" dt="2022-02-17T16:16:23.348" v="52" actId="2696"/>
        <pc:sldMasterMkLst>
          <pc:docMk/>
          <pc:sldMasterMk cId="1058494051" sldId="2147483692"/>
        </pc:sldMasterMkLst>
        <pc:sldLayoutChg chg="del">
          <pc:chgData name="Vesa Juvonen" userId="c7243be1-99a3-4752-ab2a-0cf698cf8236" providerId="ADAL" clId="{A38F91FF-4D74-4FC4-AE6C-641982E8A112}" dt="2022-02-17T16:16:23.192" v="41" actId="2696"/>
          <pc:sldLayoutMkLst>
            <pc:docMk/>
            <pc:sldMasterMk cId="1058494051" sldId="2147483692"/>
            <pc:sldLayoutMk cId="2881022287" sldId="2147483695"/>
          </pc:sldLayoutMkLst>
        </pc:sldLayoutChg>
        <pc:sldLayoutChg chg="del">
          <pc:chgData name="Vesa Juvonen" userId="c7243be1-99a3-4752-ab2a-0cf698cf8236" providerId="ADAL" clId="{A38F91FF-4D74-4FC4-AE6C-641982E8A112}" dt="2022-02-17T16:16:23.217" v="42" actId="2696"/>
          <pc:sldLayoutMkLst>
            <pc:docMk/>
            <pc:sldMasterMk cId="1058494051" sldId="2147483692"/>
            <pc:sldLayoutMk cId="4017846753" sldId="2147483696"/>
          </pc:sldLayoutMkLst>
        </pc:sldLayoutChg>
        <pc:sldLayoutChg chg="del">
          <pc:chgData name="Vesa Juvonen" userId="c7243be1-99a3-4752-ab2a-0cf698cf8236" providerId="ADAL" clId="{A38F91FF-4D74-4FC4-AE6C-641982E8A112}" dt="2022-02-17T16:16:23.233" v="43" actId="2696"/>
          <pc:sldLayoutMkLst>
            <pc:docMk/>
            <pc:sldMasterMk cId="1058494051" sldId="2147483692"/>
            <pc:sldLayoutMk cId="3502348772" sldId="2147483697"/>
          </pc:sldLayoutMkLst>
        </pc:sldLayoutChg>
        <pc:sldLayoutChg chg="del">
          <pc:chgData name="Vesa Juvonen" userId="c7243be1-99a3-4752-ab2a-0cf698cf8236" providerId="ADAL" clId="{A38F91FF-4D74-4FC4-AE6C-641982E8A112}" dt="2022-02-17T16:16:23.251" v="44" actId="2696"/>
          <pc:sldLayoutMkLst>
            <pc:docMk/>
            <pc:sldMasterMk cId="1058494051" sldId="2147483692"/>
            <pc:sldLayoutMk cId="623332142" sldId="2147483698"/>
          </pc:sldLayoutMkLst>
        </pc:sldLayoutChg>
        <pc:sldLayoutChg chg="del">
          <pc:chgData name="Vesa Juvonen" userId="c7243be1-99a3-4752-ab2a-0cf698cf8236" providerId="ADAL" clId="{A38F91FF-4D74-4FC4-AE6C-641982E8A112}" dt="2022-02-17T16:16:23.264" v="45" actId="2696"/>
          <pc:sldLayoutMkLst>
            <pc:docMk/>
            <pc:sldMasterMk cId="1058494051" sldId="2147483692"/>
            <pc:sldLayoutMk cId="3774137045" sldId="2147483699"/>
          </pc:sldLayoutMkLst>
        </pc:sldLayoutChg>
        <pc:sldLayoutChg chg="del">
          <pc:chgData name="Vesa Juvonen" userId="c7243be1-99a3-4752-ab2a-0cf698cf8236" providerId="ADAL" clId="{A38F91FF-4D74-4FC4-AE6C-641982E8A112}" dt="2022-02-17T16:16:23.279" v="46" actId="2696"/>
          <pc:sldLayoutMkLst>
            <pc:docMk/>
            <pc:sldMasterMk cId="1058494051" sldId="2147483692"/>
            <pc:sldLayoutMk cId="948774991" sldId="2147483700"/>
          </pc:sldLayoutMkLst>
        </pc:sldLayoutChg>
        <pc:sldLayoutChg chg="del">
          <pc:chgData name="Vesa Juvonen" userId="c7243be1-99a3-4752-ab2a-0cf698cf8236" providerId="ADAL" clId="{A38F91FF-4D74-4FC4-AE6C-641982E8A112}" dt="2022-02-17T16:16:23.292" v="47" actId="2696"/>
          <pc:sldLayoutMkLst>
            <pc:docMk/>
            <pc:sldMasterMk cId="1058494051" sldId="2147483692"/>
            <pc:sldLayoutMk cId="1712891921" sldId="2147483701"/>
          </pc:sldLayoutMkLst>
        </pc:sldLayoutChg>
        <pc:sldLayoutChg chg="del">
          <pc:chgData name="Vesa Juvonen" userId="c7243be1-99a3-4752-ab2a-0cf698cf8236" providerId="ADAL" clId="{A38F91FF-4D74-4FC4-AE6C-641982E8A112}" dt="2022-02-17T16:16:23.303" v="48" actId="2696"/>
          <pc:sldLayoutMkLst>
            <pc:docMk/>
            <pc:sldMasterMk cId="1058494051" sldId="2147483692"/>
            <pc:sldLayoutMk cId="2257828404" sldId="2147483702"/>
          </pc:sldLayoutMkLst>
        </pc:sldLayoutChg>
        <pc:sldLayoutChg chg="del">
          <pc:chgData name="Vesa Juvonen" userId="c7243be1-99a3-4752-ab2a-0cf698cf8236" providerId="ADAL" clId="{A38F91FF-4D74-4FC4-AE6C-641982E8A112}" dt="2022-02-17T16:16:23.315" v="49" actId="2696"/>
          <pc:sldLayoutMkLst>
            <pc:docMk/>
            <pc:sldMasterMk cId="1058494051" sldId="2147483692"/>
            <pc:sldLayoutMk cId="2021636525" sldId="2147483703"/>
          </pc:sldLayoutMkLst>
        </pc:sldLayoutChg>
        <pc:sldLayoutChg chg="del">
          <pc:chgData name="Vesa Juvonen" userId="c7243be1-99a3-4752-ab2a-0cf698cf8236" providerId="ADAL" clId="{A38F91FF-4D74-4FC4-AE6C-641982E8A112}" dt="2022-02-17T16:16:23.325" v="50" actId="2696"/>
          <pc:sldLayoutMkLst>
            <pc:docMk/>
            <pc:sldMasterMk cId="1058494051" sldId="2147483692"/>
            <pc:sldLayoutMk cId="3157542746" sldId="2147483704"/>
          </pc:sldLayoutMkLst>
        </pc:sldLayoutChg>
        <pc:sldLayoutChg chg="del">
          <pc:chgData name="Vesa Juvonen" userId="c7243be1-99a3-4752-ab2a-0cf698cf8236" providerId="ADAL" clId="{A38F91FF-4D74-4FC4-AE6C-641982E8A112}" dt="2022-02-17T16:16:23.337" v="51" actId="2696"/>
          <pc:sldLayoutMkLst>
            <pc:docMk/>
            <pc:sldMasterMk cId="1058494051" sldId="2147483692"/>
            <pc:sldLayoutMk cId="2239323048" sldId="2147483705"/>
          </pc:sldLayoutMkLst>
        </pc:sldLayoutChg>
        <pc:sldLayoutChg chg="del">
          <pc:chgData name="Vesa Juvonen" userId="c7243be1-99a3-4752-ab2a-0cf698cf8236" providerId="ADAL" clId="{A38F91FF-4D74-4FC4-AE6C-641982E8A112}" dt="2022-02-17T16:16:23.348" v="52" actId="2696"/>
          <pc:sldLayoutMkLst>
            <pc:docMk/>
            <pc:sldMasterMk cId="1058494051" sldId="2147483692"/>
            <pc:sldLayoutMk cId="2384968599" sldId="2147483706"/>
          </pc:sldLayoutMkLst>
        </pc:sldLayoutChg>
      </pc:sldMasterChg>
      <pc:sldMasterChg chg="delSldLayout">
        <pc:chgData name="Vesa Juvonen" userId="c7243be1-99a3-4752-ab2a-0cf698cf8236" providerId="ADAL" clId="{A38F91FF-4D74-4FC4-AE6C-641982E8A112}" dt="2022-02-17T16:15:52.296" v="6" actId="2696"/>
        <pc:sldMasterMkLst>
          <pc:docMk/>
          <pc:sldMasterMk cId="3588427678" sldId="2147484229"/>
        </pc:sldMasterMkLst>
        <pc:sldLayoutChg chg="del">
          <pc:chgData name="Vesa Juvonen" userId="c7243be1-99a3-4752-ab2a-0cf698cf8236" providerId="ADAL" clId="{A38F91FF-4D74-4FC4-AE6C-641982E8A112}" dt="2022-02-17T16:15:52.296" v="6" actId="2696"/>
          <pc:sldLayoutMkLst>
            <pc:docMk/>
            <pc:sldMasterMk cId="3588427678" sldId="2147484229"/>
            <pc:sldLayoutMk cId="1367496041" sldId="2147484695"/>
          </pc:sldLayoutMkLst>
        </pc:sldLayoutChg>
      </pc:sldMasterChg>
      <pc:sldMasterChg chg="delSldLayout">
        <pc:chgData name="Vesa Juvonen" userId="c7243be1-99a3-4752-ab2a-0cf698cf8236" providerId="ADAL" clId="{A38F91FF-4D74-4FC4-AE6C-641982E8A112}" dt="2022-02-17T16:16:19.050" v="40" actId="2696"/>
        <pc:sldMasterMkLst>
          <pc:docMk/>
          <pc:sldMasterMk cId="3588427678" sldId="2147484668"/>
        </pc:sldMasterMkLst>
        <pc:sldLayoutChg chg="del">
          <pc:chgData name="Vesa Juvonen" userId="c7243be1-99a3-4752-ab2a-0cf698cf8236" providerId="ADAL" clId="{A38F91FF-4D74-4FC4-AE6C-641982E8A112}" dt="2022-02-17T16:16:02.783" v="21" actId="2696"/>
          <pc:sldLayoutMkLst>
            <pc:docMk/>
            <pc:sldMasterMk cId="3588427678" sldId="2147484668"/>
            <pc:sldLayoutMk cId="2728849011" sldId="2147484264"/>
          </pc:sldLayoutMkLst>
        </pc:sldLayoutChg>
        <pc:sldLayoutChg chg="del">
          <pc:chgData name="Vesa Juvonen" userId="c7243be1-99a3-4752-ab2a-0cf698cf8236" providerId="ADAL" clId="{A38F91FF-4D74-4FC4-AE6C-641982E8A112}" dt="2022-02-17T16:15:57.196" v="7" actId="2696"/>
          <pc:sldLayoutMkLst>
            <pc:docMk/>
            <pc:sldMasterMk cId="3588427678" sldId="2147484668"/>
            <pc:sldLayoutMk cId="2089010518" sldId="2147484526"/>
          </pc:sldLayoutMkLst>
        </pc:sldLayoutChg>
        <pc:sldLayoutChg chg="del">
          <pc:chgData name="Vesa Juvonen" userId="c7243be1-99a3-4752-ab2a-0cf698cf8236" providerId="ADAL" clId="{A38F91FF-4D74-4FC4-AE6C-641982E8A112}" dt="2022-02-17T16:15:57.227" v="8" actId="2696"/>
          <pc:sldLayoutMkLst>
            <pc:docMk/>
            <pc:sldMasterMk cId="3588427678" sldId="2147484668"/>
            <pc:sldLayoutMk cId="2608380072" sldId="2147484527"/>
          </pc:sldLayoutMkLst>
        </pc:sldLayoutChg>
        <pc:sldLayoutChg chg="del">
          <pc:chgData name="Vesa Juvonen" userId="c7243be1-99a3-4752-ab2a-0cf698cf8236" providerId="ADAL" clId="{A38F91FF-4D74-4FC4-AE6C-641982E8A112}" dt="2022-02-17T16:16:02.816" v="23" actId="2696"/>
          <pc:sldLayoutMkLst>
            <pc:docMk/>
            <pc:sldMasterMk cId="3588427678" sldId="2147484668"/>
            <pc:sldLayoutMk cId="2244901092" sldId="2147484537"/>
          </pc:sldLayoutMkLst>
        </pc:sldLayoutChg>
        <pc:sldLayoutChg chg="del">
          <pc:chgData name="Vesa Juvonen" userId="c7243be1-99a3-4752-ab2a-0cf698cf8236" providerId="ADAL" clId="{A38F91FF-4D74-4FC4-AE6C-641982E8A112}" dt="2022-02-17T16:16:02.832" v="24" actId="2696"/>
          <pc:sldLayoutMkLst>
            <pc:docMk/>
            <pc:sldMasterMk cId="3588427678" sldId="2147484668"/>
            <pc:sldLayoutMk cId="4039926196" sldId="2147484538"/>
          </pc:sldLayoutMkLst>
        </pc:sldLayoutChg>
        <pc:sldLayoutChg chg="del">
          <pc:chgData name="Vesa Juvonen" userId="c7243be1-99a3-4752-ab2a-0cf698cf8236" providerId="ADAL" clId="{A38F91FF-4D74-4FC4-AE6C-641982E8A112}" dt="2022-02-17T16:16:02.872" v="25" actId="2696"/>
          <pc:sldLayoutMkLst>
            <pc:docMk/>
            <pc:sldMasterMk cId="3588427678" sldId="2147484668"/>
            <pc:sldLayoutMk cId="1522753587" sldId="2147484539"/>
          </pc:sldLayoutMkLst>
        </pc:sldLayoutChg>
        <pc:sldLayoutChg chg="del">
          <pc:chgData name="Vesa Juvonen" userId="c7243be1-99a3-4752-ab2a-0cf698cf8236" providerId="ADAL" clId="{A38F91FF-4D74-4FC4-AE6C-641982E8A112}" dt="2022-02-17T16:16:11.887" v="29" actId="2696"/>
          <pc:sldLayoutMkLst>
            <pc:docMk/>
            <pc:sldMasterMk cId="3588427678" sldId="2147484668"/>
            <pc:sldLayoutMk cId="1720624034" sldId="2147484550"/>
          </pc:sldLayoutMkLst>
        </pc:sldLayoutChg>
        <pc:sldLayoutChg chg="del">
          <pc:chgData name="Vesa Juvonen" userId="c7243be1-99a3-4752-ab2a-0cf698cf8236" providerId="ADAL" clId="{A38F91FF-4D74-4FC4-AE6C-641982E8A112}" dt="2022-02-17T16:16:11.875" v="27" actId="2696"/>
          <pc:sldLayoutMkLst>
            <pc:docMk/>
            <pc:sldMasterMk cId="3588427678" sldId="2147484668"/>
            <pc:sldLayoutMk cId="4010100743" sldId="2147484551"/>
          </pc:sldLayoutMkLst>
        </pc:sldLayoutChg>
        <pc:sldLayoutChg chg="del">
          <pc:chgData name="Vesa Juvonen" userId="c7243be1-99a3-4752-ab2a-0cf698cf8236" providerId="ADAL" clId="{A38F91FF-4D74-4FC4-AE6C-641982E8A112}" dt="2022-02-17T16:16:11.868" v="26" actId="2696"/>
          <pc:sldLayoutMkLst>
            <pc:docMk/>
            <pc:sldMasterMk cId="3588427678" sldId="2147484668"/>
            <pc:sldLayoutMk cId="1988909114" sldId="2147484564"/>
          </pc:sldLayoutMkLst>
        </pc:sldLayoutChg>
        <pc:sldLayoutChg chg="del">
          <pc:chgData name="Vesa Juvonen" userId="c7243be1-99a3-4752-ab2a-0cf698cf8236" providerId="ADAL" clId="{A38F91FF-4D74-4FC4-AE6C-641982E8A112}" dt="2022-02-17T16:15:57.247" v="9" actId="2696"/>
          <pc:sldLayoutMkLst>
            <pc:docMk/>
            <pc:sldMasterMk cId="3588427678" sldId="2147484668"/>
            <pc:sldLayoutMk cId="4149682332" sldId="2147484565"/>
          </pc:sldLayoutMkLst>
        </pc:sldLayoutChg>
        <pc:sldLayoutChg chg="del">
          <pc:chgData name="Vesa Juvonen" userId="c7243be1-99a3-4752-ab2a-0cf698cf8236" providerId="ADAL" clId="{A38F91FF-4D74-4FC4-AE6C-641982E8A112}" dt="2022-02-17T16:15:57.261" v="10" actId="2696"/>
          <pc:sldLayoutMkLst>
            <pc:docMk/>
            <pc:sldMasterMk cId="3588427678" sldId="2147484668"/>
            <pc:sldLayoutMk cId="1159428129" sldId="2147484571"/>
          </pc:sldLayoutMkLst>
        </pc:sldLayoutChg>
        <pc:sldLayoutChg chg="del">
          <pc:chgData name="Vesa Juvonen" userId="c7243be1-99a3-4752-ab2a-0cf698cf8236" providerId="ADAL" clId="{A38F91FF-4D74-4FC4-AE6C-641982E8A112}" dt="2022-02-17T16:15:57.275" v="11" actId="2696"/>
          <pc:sldLayoutMkLst>
            <pc:docMk/>
            <pc:sldMasterMk cId="3588427678" sldId="2147484668"/>
            <pc:sldLayoutMk cId="3914746987" sldId="2147484572"/>
          </pc:sldLayoutMkLst>
        </pc:sldLayoutChg>
        <pc:sldLayoutChg chg="del">
          <pc:chgData name="Vesa Juvonen" userId="c7243be1-99a3-4752-ab2a-0cf698cf8236" providerId="ADAL" clId="{A38F91FF-4D74-4FC4-AE6C-641982E8A112}" dt="2022-02-17T16:15:57.286" v="12" actId="2696"/>
          <pc:sldLayoutMkLst>
            <pc:docMk/>
            <pc:sldMasterMk cId="3588427678" sldId="2147484668"/>
            <pc:sldLayoutMk cId="1209684947" sldId="2147484573"/>
          </pc:sldLayoutMkLst>
        </pc:sldLayoutChg>
        <pc:sldLayoutChg chg="del">
          <pc:chgData name="Vesa Juvonen" userId="c7243be1-99a3-4752-ab2a-0cf698cf8236" providerId="ADAL" clId="{A38F91FF-4D74-4FC4-AE6C-641982E8A112}" dt="2022-02-17T16:15:57.301" v="13" actId="2696"/>
          <pc:sldLayoutMkLst>
            <pc:docMk/>
            <pc:sldMasterMk cId="3588427678" sldId="2147484668"/>
            <pc:sldLayoutMk cId="1002634808" sldId="2147484574"/>
          </pc:sldLayoutMkLst>
        </pc:sldLayoutChg>
        <pc:sldLayoutChg chg="del">
          <pc:chgData name="Vesa Juvonen" userId="c7243be1-99a3-4752-ab2a-0cf698cf8236" providerId="ADAL" clId="{A38F91FF-4D74-4FC4-AE6C-641982E8A112}" dt="2022-02-17T16:15:57.330" v="15" actId="2696"/>
          <pc:sldLayoutMkLst>
            <pc:docMk/>
            <pc:sldMasterMk cId="3588427678" sldId="2147484668"/>
            <pc:sldLayoutMk cId="1057859785" sldId="2147484575"/>
          </pc:sldLayoutMkLst>
        </pc:sldLayoutChg>
        <pc:sldLayoutChg chg="del">
          <pc:chgData name="Vesa Juvonen" userId="c7243be1-99a3-4752-ab2a-0cf698cf8236" providerId="ADAL" clId="{A38F91FF-4D74-4FC4-AE6C-641982E8A112}" dt="2022-02-17T16:15:57.397" v="19" actId="2696"/>
          <pc:sldLayoutMkLst>
            <pc:docMk/>
            <pc:sldMasterMk cId="3588427678" sldId="2147484668"/>
            <pc:sldLayoutMk cId="3856724311" sldId="2147484577"/>
          </pc:sldLayoutMkLst>
        </pc:sldLayoutChg>
        <pc:sldLayoutChg chg="del">
          <pc:chgData name="Vesa Juvonen" userId="c7243be1-99a3-4752-ab2a-0cf698cf8236" providerId="ADAL" clId="{A38F91FF-4D74-4FC4-AE6C-641982E8A112}" dt="2022-02-17T16:15:57.375" v="18" actId="2696"/>
          <pc:sldLayoutMkLst>
            <pc:docMk/>
            <pc:sldMasterMk cId="3588427678" sldId="2147484668"/>
            <pc:sldLayoutMk cId="2595542884" sldId="2147484615"/>
          </pc:sldLayoutMkLst>
        </pc:sldLayoutChg>
        <pc:sldLayoutChg chg="del">
          <pc:chgData name="Vesa Juvonen" userId="c7243be1-99a3-4752-ab2a-0cf698cf8236" providerId="ADAL" clId="{A38F91FF-4D74-4FC4-AE6C-641982E8A112}" dt="2022-02-17T16:16:18.853" v="33" actId="2696"/>
          <pc:sldLayoutMkLst>
            <pc:docMk/>
            <pc:sldMasterMk cId="3588427678" sldId="2147484668"/>
            <pc:sldLayoutMk cId="3604231114" sldId="2147484617"/>
          </pc:sldLayoutMkLst>
        </pc:sldLayoutChg>
        <pc:sldLayoutChg chg="del">
          <pc:chgData name="Vesa Juvonen" userId="c7243be1-99a3-4752-ab2a-0cf698cf8236" providerId="ADAL" clId="{A38F91FF-4D74-4FC4-AE6C-641982E8A112}" dt="2022-02-17T16:16:18.902" v="34" actId="2696"/>
          <pc:sldLayoutMkLst>
            <pc:docMk/>
            <pc:sldMasterMk cId="3588427678" sldId="2147484668"/>
            <pc:sldLayoutMk cId="1061052513" sldId="2147484618"/>
          </pc:sldLayoutMkLst>
        </pc:sldLayoutChg>
        <pc:sldLayoutChg chg="del">
          <pc:chgData name="Vesa Juvonen" userId="c7243be1-99a3-4752-ab2a-0cf698cf8236" providerId="ADAL" clId="{A38F91FF-4D74-4FC4-AE6C-641982E8A112}" dt="2022-02-17T16:16:18.924" v="35" actId="2696"/>
          <pc:sldLayoutMkLst>
            <pc:docMk/>
            <pc:sldMasterMk cId="3588427678" sldId="2147484668"/>
            <pc:sldLayoutMk cId="363201671" sldId="2147484631"/>
          </pc:sldLayoutMkLst>
        </pc:sldLayoutChg>
        <pc:sldLayoutChg chg="del">
          <pc:chgData name="Vesa Juvonen" userId="c7243be1-99a3-4752-ab2a-0cf698cf8236" providerId="ADAL" clId="{A38F91FF-4D74-4FC4-AE6C-641982E8A112}" dt="2022-02-17T16:16:18.973" v="36" actId="2696"/>
          <pc:sldLayoutMkLst>
            <pc:docMk/>
            <pc:sldMasterMk cId="3588427678" sldId="2147484668"/>
            <pc:sldLayoutMk cId="1137330673" sldId="2147484632"/>
          </pc:sldLayoutMkLst>
        </pc:sldLayoutChg>
        <pc:sldLayoutChg chg="del">
          <pc:chgData name="Vesa Juvonen" userId="c7243be1-99a3-4752-ab2a-0cf698cf8236" providerId="ADAL" clId="{A38F91FF-4D74-4FC4-AE6C-641982E8A112}" dt="2022-02-17T16:16:18.987" v="37" actId="2696"/>
          <pc:sldLayoutMkLst>
            <pc:docMk/>
            <pc:sldMasterMk cId="3588427678" sldId="2147484668"/>
            <pc:sldLayoutMk cId="1336194051" sldId="2147484633"/>
          </pc:sldLayoutMkLst>
        </pc:sldLayoutChg>
        <pc:sldLayoutChg chg="del">
          <pc:chgData name="Vesa Juvonen" userId="c7243be1-99a3-4752-ab2a-0cf698cf8236" providerId="ADAL" clId="{A38F91FF-4D74-4FC4-AE6C-641982E8A112}" dt="2022-02-17T16:16:11.894" v="30" actId="2696"/>
          <pc:sldLayoutMkLst>
            <pc:docMk/>
            <pc:sldMasterMk cId="3588427678" sldId="2147484668"/>
            <pc:sldLayoutMk cId="2772356252" sldId="2147484634"/>
          </pc:sldLayoutMkLst>
        </pc:sldLayoutChg>
        <pc:sldLayoutChg chg="del">
          <pc:chgData name="Vesa Juvonen" userId="c7243be1-99a3-4752-ab2a-0cf698cf8236" providerId="ADAL" clId="{A38F91FF-4D74-4FC4-AE6C-641982E8A112}" dt="2022-02-17T16:16:19.019" v="38" actId="2696"/>
          <pc:sldLayoutMkLst>
            <pc:docMk/>
            <pc:sldMasterMk cId="3588427678" sldId="2147484668"/>
            <pc:sldLayoutMk cId="1578242568" sldId="2147484635"/>
          </pc:sldLayoutMkLst>
        </pc:sldLayoutChg>
        <pc:sldLayoutChg chg="del">
          <pc:chgData name="Vesa Juvonen" userId="c7243be1-99a3-4752-ab2a-0cf698cf8236" providerId="ADAL" clId="{A38F91FF-4D74-4FC4-AE6C-641982E8A112}" dt="2022-02-17T16:16:19.050" v="40" actId="2696"/>
          <pc:sldLayoutMkLst>
            <pc:docMk/>
            <pc:sldMasterMk cId="3588427678" sldId="2147484668"/>
            <pc:sldLayoutMk cId="3869367525" sldId="2147484636"/>
          </pc:sldLayoutMkLst>
        </pc:sldLayoutChg>
        <pc:sldLayoutChg chg="del">
          <pc:chgData name="Vesa Juvonen" userId="c7243be1-99a3-4752-ab2a-0cf698cf8236" providerId="ADAL" clId="{A38F91FF-4D74-4FC4-AE6C-641982E8A112}" dt="2022-02-17T16:16:15.241" v="32" actId="2696"/>
          <pc:sldLayoutMkLst>
            <pc:docMk/>
            <pc:sldMasterMk cId="3588427678" sldId="2147484668"/>
            <pc:sldLayoutMk cId="2772356252" sldId="2147484662"/>
          </pc:sldLayoutMkLst>
        </pc:sldLayoutChg>
        <pc:sldLayoutChg chg="del">
          <pc:chgData name="Vesa Juvonen" userId="c7243be1-99a3-4752-ab2a-0cf698cf8236" providerId="ADAL" clId="{A38F91FF-4D74-4FC4-AE6C-641982E8A112}" dt="2022-02-17T16:15:57.341" v="16" actId="2696"/>
          <pc:sldLayoutMkLst>
            <pc:docMk/>
            <pc:sldMasterMk cId="3588427678" sldId="2147484668"/>
            <pc:sldLayoutMk cId="1675849004" sldId="2147484684"/>
          </pc:sldLayoutMkLst>
        </pc:sldLayoutChg>
        <pc:sldLayoutChg chg="del">
          <pc:chgData name="Vesa Juvonen" userId="c7243be1-99a3-4752-ab2a-0cf698cf8236" providerId="ADAL" clId="{A38F91FF-4D74-4FC4-AE6C-641982E8A112}" dt="2022-02-17T16:15:57.409" v="20" actId="2696"/>
          <pc:sldLayoutMkLst>
            <pc:docMk/>
            <pc:sldMasterMk cId="3588427678" sldId="2147484668"/>
            <pc:sldLayoutMk cId="2595542884" sldId="2147484685"/>
          </pc:sldLayoutMkLst>
        </pc:sldLayoutChg>
        <pc:sldLayoutChg chg="del">
          <pc:chgData name="Vesa Juvonen" userId="c7243be1-99a3-4752-ab2a-0cf698cf8236" providerId="ADAL" clId="{A38F91FF-4D74-4FC4-AE6C-641982E8A112}" dt="2022-02-17T16:16:15.230" v="31" actId="2696"/>
          <pc:sldLayoutMkLst>
            <pc:docMk/>
            <pc:sldMasterMk cId="3588427678" sldId="2147484668"/>
            <pc:sldLayoutMk cId="2772356252" sldId="2147484686"/>
          </pc:sldLayoutMkLst>
        </pc:sldLayoutChg>
        <pc:sldLayoutChg chg="del">
          <pc:chgData name="Vesa Juvonen" userId="c7243be1-99a3-4752-ab2a-0cf698cf8236" providerId="ADAL" clId="{A38F91FF-4D74-4FC4-AE6C-641982E8A112}" dt="2022-02-17T16:15:57.319" v="14" actId="2696"/>
          <pc:sldLayoutMkLst>
            <pc:docMk/>
            <pc:sldMasterMk cId="3588427678" sldId="2147484668"/>
            <pc:sldLayoutMk cId="1057859785" sldId="2147484687"/>
          </pc:sldLayoutMkLst>
        </pc:sldLayoutChg>
        <pc:sldLayoutChg chg="del">
          <pc:chgData name="Vesa Juvonen" userId="c7243be1-99a3-4752-ab2a-0cf698cf8236" providerId="ADAL" clId="{A38F91FF-4D74-4FC4-AE6C-641982E8A112}" dt="2022-02-17T16:15:57.359" v="17" actId="2696"/>
          <pc:sldLayoutMkLst>
            <pc:docMk/>
            <pc:sldMasterMk cId="3588427678" sldId="2147484668"/>
            <pc:sldLayoutMk cId="3856724311" sldId="2147484688"/>
          </pc:sldLayoutMkLst>
        </pc:sldLayoutChg>
        <pc:sldLayoutChg chg="del">
          <pc:chgData name="Vesa Juvonen" userId="c7243be1-99a3-4752-ab2a-0cf698cf8236" providerId="ADAL" clId="{A38F91FF-4D74-4FC4-AE6C-641982E8A112}" dt="2022-02-17T16:16:02.804" v="22" actId="2696"/>
          <pc:sldLayoutMkLst>
            <pc:docMk/>
            <pc:sldMasterMk cId="3588427678" sldId="2147484668"/>
            <pc:sldLayoutMk cId="2244901092" sldId="2147484697"/>
          </pc:sldLayoutMkLst>
        </pc:sldLayoutChg>
        <pc:sldLayoutChg chg="del">
          <pc:chgData name="Vesa Juvonen" userId="c7243be1-99a3-4752-ab2a-0cf698cf8236" providerId="ADAL" clId="{A38F91FF-4D74-4FC4-AE6C-641982E8A112}" dt="2022-02-17T16:16:11.880" v="28" actId="2696"/>
          <pc:sldLayoutMkLst>
            <pc:docMk/>
            <pc:sldMasterMk cId="3588427678" sldId="2147484668"/>
            <pc:sldLayoutMk cId="4010100743" sldId="2147484698"/>
          </pc:sldLayoutMkLst>
        </pc:sldLayoutChg>
        <pc:sldLayoutChg chg="del">
          <pc:chgData name="Vesa Juvonen" userId="c7243be1-99a3-4752-ab2a-0cf698cf8236" providerId="ADAL" clId="{A38F91FF-4D74-4FC4-AE6C-641982E8A112}" dt="2022-02-17T16:16:19.035" v="39" actId="2696"/>
          <pc:sldLayoutMkLst>
            <pc:docMk/>
            <pc:sldMasterMk cId="3588427678" sldId="2147484668"/>
            <pc:sldLayoutMk cId="3063479902" sldId="2147484699"/>
          </pc:sldLayoutMkLst>
        </pc:sldLayoutChg>
      </pc:sldMasterChg>
    </pc:docChg>
  </pc:docChgLst>
  <pc:docChgLst>
    <pc:chgData name="David Warner" userId="S::david_dwarnerii.com#ext#@microsoft.onmicrosoft.com::acafcf14-4098-4a83-9425-e73571277a06" providerId="AD" clId="Web-{992918E6-7C71-48EA-A550-59B11667BF56}"/>
    <pc:docChg chg="modSld">
      <pc:chgData name="David Warner" userId="S::david_dwarnerii.com#ext#@microsoft.onmicrosoft.com::acafcf14-4098-4a83-9425-e73571277a06" providerId="AD" clId="Web-{992918E6-7C71-48EA-A550-59B11667BF56}" dt="2022-03-03T20:57:28.881" v="101" actId="1076"/>
      <pc:docMkLst>
        <pc:docMk/>
      </pc:docMkLst>
      <pc:sldChg chg="modSp">
        <pc:chgData name="David Warner" userId="S::david_dwarnerii.com#ext#@microsoft.onmicrosoft.com::acafcf14-4098-4a83-9425-e73571277a06" providerId="AD" clId="Web-{992918E6-7C71-48EA-A550-59B11667BF56}" dt="2022-03-03T20:49:37.506" v="7" actId="20577"/>
        <pc:sldMkLst>
          <pc:docMk/>
          <pc:sldMk cId="2967945684" sldId="277"/>
        </pc:sldMkLst>
        <pc:spChg chg="mod">
          <ac:chgData name="David Warner" userId="S::david_dwarnerii.com#ext#@microsoft.onmicrosoft.com::acafcf14-4098-4a83-9425-e73571277a06" providerId="AD" clId="Web-{992918E6-7C71-48EA-A550-59B11667BF56}" dt="2022-03-03T20:49:37.506" v="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92918E6-7C71-48EA-A550-59B11667BF56}" dt="2022-03-03T20:49:15.864" v="2" actId="20577"/>
        <pc:sldMkLst>
          <pc:docMk/>
          <pc:sldMk cId="287163252" sldId="1567"/>
        </pc:sldMkLst>
        <pc:spChg chg="mod">
          <ac:chgData name="David Warner" userId="S::david_dwarnerii.com#ext#@microsoft.onmicrosoft.com::acafcf14-4098-4a83-9425-e73571277a06" providerId="AD" clId="Web-{992918E6-7C71-48EA-A550-59B11667BF56}" dt="2022-03-03T20:49:15.864" v="2"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992918E6-7C71-48EA-A550-59B11667BF56}" dt="2022-03-03T20:55:27.435" v="76"/>
        <pc:sldMkLst>
          <pc:docMk/>
          <pc:sldMk cId="3158043784" sldId="2068"/>
        </pc:sldMkLst>
        <pc:spChg chg="mod">
          <ac:chgData name="David Warner" userId="S::david_dwarnerii.com#ext#@microsoft.onmicrosoft.com::acafcf14-4098-4a83-9425-e73571277a06" providerId="AD" clId="Web-{992918E6-7C71-48EA-A550-59B11667BF56}" dt="2022-03-03T20:52:53.972" v="6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992918E6-7C71-48EA-A550-59B11667BF56}" dt="2022-03-03T20:54:11.508" v="72"/>
          <ac:picMkLst>
            <pc:docMk/>
            <pc:sldMk cId="3158043784" sldId="2068"/>
            <ac:picMk id="11" creationId="{FF58DC4D-D77D-44E7-8F6C-7088D25DA163}"/>
          </ac:picMkLst>
        </pc:picChg>
        <pc:picChg chg="mod">
          <ac:chgData name="David Warner" userId="S::david_dwarnerii.com#ext#@microsoft.onmicrosoft.com::acafcf14-4098-4a83-9425-e73571277a06" providerId="AD" clId="Web-{992918E6-7C71-48EA-A550-59B11667BF56}" dt="2022-03-03T20:54:45.714" v="74"/>
          <ac:picMkLst>
            <pc:docMk/>
            <pc:sldMk cId="3158043784" sldId="2068"/>
            <ac:picMk id="12" creationId="{013C599F-7D30-46D7-B686-0DC6BB69F89C}"/>
          </ac:picMkLst>
        </pc:picChg>
        <pc:picChg chg="mod">
          <ac:chgData name="David Warner" userId="S::david_dwarnerii.com#ext#@microsoft.onmicrosoft.com::acafcf14-4098-4a83-9425-e73571277a06" providerId="AD" clId="Web-{992918E6-7C71-48EA-A550-59B11667BF56}" dt="2022-03-03T20:54:54.683" v="75"/>
          <ac:picMkLst>
            <pc:docMk/>
            <pc:sldMk cId="3158043784" sldId="2068"/>
            <ac:picMk id="13" creationId="{60A9068F-FEB0-466D-B9C5-5D3440683C1C}"/>
          </ac:picMkLst>
        </pc:picChg>
        <pc:picChg chg="add del mod">
          <ac:chgData name="David Warner" userId="S::david_dwarnerii.com#ext#@microsoft.onmicrosoft.com::acafcf14-4098-4a83-9425-e73571277a06" providerId="AD" clId="Web-{992918E6-7C71-48EA-A550-59B11667BF56}" dt="2022-03-03T20:53:11.145" v="69"/>
          <ac:picMkLst>
            <pc:docMk/>
            <pc:sldMk cId="3158043784" sldId="2068"/>
            <ac:picMk id="14" creationId="{C7CAA103-C89E-48E3-875F-5843026696D5}"/>
          </ac:picMkLst>
        </pc:picChg>
        <pc:picChg chg="add mod">
          <ac:chgData name="David Warner" userId="S::david_dwarnerii.com#ext#@microsoft.onmicrosoft.com::acafcf14-4098-4a83-9425-e73571277a06" providerId="AD" clId="Web-{992918E6-7C71-48EA-A550-59B11667BF56}" dt="2022-03-03T20:55:27.435" v="76"/>
          <ac:picMkLst>
            <pc:docMk/>
            <pc:sldMk cId="3158043784" sldId="2068"/>
            <ac:picMk id="15" creationId="{52F72D16-0D3E-4860-B224-7D1090FF042D}"/>
          </ac:picMkLst>
        </pc:picChg>
        <pc:picChg chg="mod">
          <ac:chgData name="David Warner" userId="S::david_dwarnerii.com#ext#@microsoft.onmicrosoft.com::acafcf14-4098-4a83-9425-e73571277a06" providerId="AD" clId="Web-{992918E6-7C71-48EA-A550-59B11667BF56}" dt="2022-03-03T20:54:36.400" v="73"/>
          <ac:picMkLst>
            <pc:docMk/>
            <pc:sldMk cId="3158043784" sldId="2068"/>
            <ac:picMk id="1028" creationId="{28EE34AE-63BA-4DD8-8CF2-E27729D187C1}"/>
          </ac:picMkLst>
        </pc:picChg>
      </pc:sldChg>
      <pc:sldChg chg="addSp modSp">
        <pc:chgData name="David Warner" userId="S::david_dwarnerii.com#ext#@microsoft.onmicrosoft.com::acafcf14-4098-4a83-9425-e73571277a06" providerId="AD" clId="Web-{992918E6-7C71-48EA-A550-59B11667BF56}" dt="2022-03-03T20:57:28.881" v="101" actId="1076"/>
        <pc:sldMkLst>
          <pc:docMk/>
          <pc:sldMk cId="1056590613" sldId="2076135999"/>
        </pc:sldMkLst>
        <pc:spChg chg="mod">
          <ac:chgData name="David Warner" userId="S::david_dwarnerii.com#ext#@microsoft.onmicrosoft.com::acafcf14-4098-4a83-9425-e73571277a06" providerId="AD" clId="Web-{992918E6-7C71-48EA-A550-59B11667BF56}" dt="2022-03-03T20:57:23.239" v="98"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992918E6-7C71-48EA-A550-59B11667BF56}" dt="2022-03-03T20:57:26.740" v="100" actId="1076"/>
          <ac:picMkLst>
            <pc:docMk/>
            <pc:sldMk cId="1056590613" sldId="2076135999"/>
            <ac:picMk id="5" creationId="{CB7AD05E-91AE-4C4F-8B74-54C086B83B41}"/>
          </ac:picMkLst>
        </pc:picChg>
        <pc:picChg chg="mod">
          <ac:chgData name="David Warner" userId="S::david_dwarnerii.com#ext#@microsoft.onmicrosoft.com::acafcf14-4098-4a83-9425-e73571277a06" providerId="AD" clId="Web-{992918E6-7C71-48EA-A550-59B11667BF56}" dt="2022-03-03T20:56:06.750" v="83"/>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992918E6-7C71-48EA-A550-59B11667BF56}" dt="2022-03-03T20:57:28.881" v="101" actId="1076"/>
          <ac:picMkLst>
            <pc:docMk/>
            <pc:sldMk cId="1056590613" sldId="2076135999"/>
            <ac:picMk id="8" creationId="{CF855FB9-ACF4-4E5B-BB62-3566630F97FC}"/>
          </ac:picMkLst>
        </pc:picChg>
        <pc:picChg chg="mod">
          <ac:chgData name="David Warner" userId="S::david_dwarnerii.com#ext#@microsoft.onmicrosoft.com::acafcf14-4098-4a83-9425-e73571277a06" providerId="AD" clId="Web-{992918E6-7C71-48EA-A550-59B11667BF56}" dt="2022-03-03T20:56:14.532" v="84"/>
          <ac:picMkLst>
            <pc:docMk/>
            <pc:sldMk cId="1056590613" sldId="2076135999"/>
            <ac:picMk id="11" creationId="{49A5AE58-1D6C-43F9-8C18-05D656809AA6}"/>
          </ac:picMkLst>
        </pc:picChg>
        <pc:picChg chg="add mod">
          <ac:chgData name="David Warner" userId="S::david_dwarnerii.com#ext#@microsoft.onmicrosoft.com::acafcf14-4098-4a83-9425-e73571277a06" providerId="AD" clId="Web-{992918E6-7C71-48EA-A550-59B11667BF56}" dt="2022-03-03T20:57:26.708" v="99" actId="1076"/>
          <ac:picMkLst>
            <pc:docMk/>
            <pc:sldMk cId="1056590613" sldId="2076135999"/>
            <ac:picMk id="12" creationId="{F227B9E4-4092-4C14-AE6D-AD19D08472BA}"/>
          </ac:picMkLst>
        </pc:picChg>
      </pc:sldChg>
      <pc:sldChg chg="addSp">
        <pc:chgData name="David Warner" userId="S::david_dwarnerii.com#ext#@microsoft.onmicrosoft.com::acafcf14-4098-4a83-9425-e73571277a06" providerId="AD" clId="Web-{992918E6-7C71-48EA-A550-59B11667BF56}" dt="2022-03-03T20:49:45.382" v="11"/>
        <pc:sldMkLst>
          <pc:docMk/>
          <pc:sldMk cId="1042411426" sldId="2076136275"/>
        </pc:sldMkLst>
        <pc:spChg chg="add">
          <ac:chgData name="David Warner" userId="S::david_dwarnerii.com#ext#@microsoft.onmicrosoft.com::acafcf14-4098-4a83-9425-e73571277a06" providerId="AD" clId="Web-{992918E6-7C71-48EA-A550-59B11667BF56}" dt="2022-03-03T20:49:45.382" v="11"/>
          <ac:spMkLst>
            <pc:docMk/>
            <pc:sldMk cId="1042411426" sldId="2076136275"/>
            <ac:spMk id="3" creationId="{D038433A-D7A0-459A-BC22-686FD9B70C08}"/>
          </ac:spMkLst>
        </pc:spChg>
      </pc:sldChg>
      <pc:sldChg chg="addSp">
        <pc:chgData name="David Warner" userId="S::david_dwarnerii.com#ext#@microsoft.onmicrosoft.com::acafcf14-4098-4a83-9425-e73571277a06" providerId="AD" clId="Web-{992918E6-7C71-48EA-A550-59B11667BF56}" dt="2022-03-03T20:49:48.366" v="13"/>
        <pc:sldMkLst>
          <pc:docMk/>
          <pc:sldMk cId="2259967023" sldId="2076136379"/>
        </pc:sldMkLst>
        <pc:spChg chg="add">
          <ac:chgData name="David Warner" userId="S::david_dwarnerii.com#ext#@microsoft.onmicrosoft.com::acafcf14-4098-4a83-9425-e73571277a06" providerId="AD" clId="Web-{992918E6-7C71-48EA-A550-59B11667BF56}" dt="2022-03-03T20:49:48.366" v="13"/>
          <ac:spMkLst>
            <pc:docMk/>
            <pc:sldMk cId="2259967023" sldId="2076136379"/>
            <ac:spMk id="4" creationId="{45F91724-6DD7-4E5A-A65B-3C4829729A73}"/>
          </ac:spMkLst>
        </pc:spChg>
      </pc:sldChg>
      <pc:sldChg chg="addSp">
        <pc:chgData name="David Warner" userId="S::david_dwarnerii.com#ext#@microsoft.onmicrosoft.com::acafcf14-4098-4a83-9425-e73571277a06" providerId="AD" clId="Web-{992918E6-7C71-48EA-A550-59B11667BF56}" dt="2022-03-03T20:49:46.304" v="12"/>
        <pc:sldMkLst>
          <pc:docMk/>
          <pc:sldMk cId="1884761934" sldId="2076136381"/>
        </pc:sldMkLst>
        <pc:spChg chg="add">
          <ac:chgData name="David Warner" userId="S::david_dwarnerii.com#ext#@microsoft.onmicrosoft.com::acafcf14-4098-4a83-9425-e73571277a06" providerId="AD" clId="Web-{992918E6-7C71-48EA-A550-59B11667BF56}" dt="2022-03-03T20:49:46.304" v="12"/>
          <ac:spMkLst>
            <pc:docMk/>
            <pc:sldMk cId="1884761934" sldId="2076136381"/>
            <ac:spMk id="4" creationId="{4DB15B4E-B742-445D-927C-7CF4318A1178}"/>
          </ac:spMkLst>
        </pc:spChg>
      </pc:sldChg>
      <pc:sldChg chg="addSp">
        <pc:chgData name="David Warner" userId="S::david_dwarnerii.com#ext#@microsoft.onmicrosoft.com::acafcf14-4098-4a83-9425-e73571277a06" providerId="AD" clId="Web-{992918E6-7C71-48EA-A550-59B11667BF56}" dt="2022-03-03T20:49:50.866" v="15"/>
        <pc:sldMkLst>
          <pc:docMk/>
          <pc:sldMk cId="357588276" sldId="2076136388"/>
        </pc:sldMkLst>
        <pc:spChg chg="add">
          <ac:chgData name="David Warner" userId="S::david_dwarnerii.com#ext#@microsoft.onmicrosoft.com::acafcf14-4098-4a83-9425-e73571277a06" providerId="AD" clId="Web-{992918E6-7C71-48EA-A550-59B11667BF56}" dt="2022-03-03T20:49:50.866" v="15"/>
          <ac:spMkLst>
            <pc:docMk/>
            <pc:sldMk cId="357588276" sldId="2076136388"/>
            <ac:spMk id="2" creationId="{DE69AF67-C7CA-4CDB-AD11-0B4AF5646219}"/>
          </ac:spMkLst>
        </pc:spChg>
      </pc:sldChg>
      <pc:sldChg chg="addSp">
        <pc:chgData name="David Warner" userId="S::david_dwarnerii.com#ext#@microsoft.onmicrosoft.com::acafcf14-4098-4a83-9425-e73571277a06" providerId="AD" clId="Web-{992918E6-7C71-48EA-A550-59B11667BF56}" dt="2022-03-03T20:49:43.756" v="10"/>
        <pc:sldMkLst>
          <pc:docMk/>
          <pc:sldMk cId="4070501225" sldId="2076136392"/>
        </pc:sldMkLst>
        <pc:spChg chg="add">
          <ac:chgData name="David Warner" userId="S::david_dwarnerii.com#ext#@microsoft.onmicrosoft.com::acafcf14-4098-4a83-9425-e73571277a06" providerId="AD" clId="Web-{992918E6-7C71-48EA-A550-59B11667BF56}" dt="2022-03-03T20:49:43.756" v="10"/>
          <ac:spMkLst>
            <pc:docMk/>
            <pc:sldMk cId="4070501225" sldId="2076136392"/>
            <ac:spMk id="2" creationId="{24B05FDA-ED5F-4F0E-BAF0-A0836F576E66}"/>
          </ac:spMkLst>
        </pc:spChg>
      </pc:sldChg>
      <pc:sldChg chg="addSp">
        <pc:chgData name="David Warner" userId="S::david_dwarnerii.com#ext#@microsoft.onmicrosoft.com::acafcf14-4098-4a83-9425-e73571277a06" providerId="AD" clId="Web-{992918E6-7C71-48EA-A550-59B11667BF56}" dt="2022-03-03T20:49:53.366" v="16"/>
        <pc:sldMkLst>
          <pc:docMk/>
          <pc:sldMk cId="1374769157" sldId="2076137639"/>
        </pc:sldMkLst>
        <pc:spChg chg="add">
          <ac:chgData name="David Warner" userId="S::david_dwarnerii.com#ext#@microsoft.onmicrosoft.com::acafcf14-4098-4a83-9425-e73571277a06" providerId="AD" clId="Web-{992918E6-7C71-48EA-A550-59B11667BF56}" dt="2022-03-03T20:49:53.366" v="16"/>
          <ac:spMkLst>
            <pc:docMk/>
            <pc:sldMk cId="1374769157" sldId="2076137639"/>
            <ac:spMk id="2" creationId="{DCB75FFA-CF86-421F-859C-7EEFFADFA2DB}"/>
          </ac:spMkLst>
        </pc:spChg>
      </pc:sldChg>
      <pc:sldChg chg="addSp">
        <pc:chgData name="David Warner" userId="S::david_dwarnerii.com#ext#@microsoft.onmicrosoft.com::acafcf14-4098-4a83-9425-e73571277a06" providerId="AD" clId="Web-{992918E6-7C71-48EA-A550-59B11667BF56}" dt="2022-03-03T20:49:49.773" v="14"/>
        <pc:sldMkLst>
          <pc:docMk/>
          <pc:sldMk cId="1964942243" sldId="2076137768"/>
        </pc:sldMkLst>
        <pc:spChg chg="add">
          <ac:chgData name="David Warner" userId="S::david_dwarnerii.com#ext#@microsoft.onmicrosoft.com::acafcf14-4098-4a83-9425-e73571277a06" providerId="AD" clId="Web-{992918E6-7C71-48EA-A550-59B11667BF56}" dt="2022-03-03T20:49:49.773" v="14"/>
          <ac:spMkLst>
            <pc:docMk/>
            <pc:sldMk cId="1964942243" sldId="2076137768"/>
            <ac:spMk id="3" creationId="{23BB7622-F5E4-42F4-B92D-7FD6622CA863}"/>
          </ac:spMkLst>
        </pc:spChg>
      </pc:sldChg>
      <pc:sldChg chg="addSp">
        <pc:chgData name="David Warner" userId="S::david_dwarnerii.com#ext#@microsoft.onmicrosoft.com::acafcf14-4098-4a83-9425-e73571277a06" providerId="AD" clId="Web-{992918E6-7C71-48EA-A550-59B11667BF56}" dt="2022-03-03T20:49:42.022" v="9"/>
        <pc:sldMkLst>
          <pc:docMk/>
          <pc:sldMk cId="1601799563" sldId="2134805597"/>
        </pc:sldMkLst>
        <pc:spChg chg="add">
          <ac:chgData name="David Warner" userId="S::david_dwarnerii.com#ext#@microsoft.onmicrosoft.com::acafcf14-4098-4a83-9425-e73571277a06" providerId="AD" clId="Web-{992918E6-7C71-48EA-A550-59B11667BF56}" dt="2022-03-03T20:49:42.022" v="9"/>
          <ac:spMkLst>
            <pc:docMk/>
            <pc:sldMk cId="1601799563" sldId="2134805597"/>
            <ac:spMk id="3" creationId="{80EB563A-AD49-4031-A8B6-A9836C608E5A}"/>
          </ac:spMkLst>
        </pc:spChg>
      </pc:sldChg>
      <pc:sldChg chg="addSp">
        <pc:chgData name="David Warner" userId="S::david_dwarnerii.com#ext#@microsoft.onmicrosoft.com::acafcf14-4098-4a83-9425-e73571277a06" providerId="AD" clId="Web-{992918E6-7C71-48EA-A550-59B11667BF56}" dt="2022-03-03T20:49:39.959" v="8"/>
        <pc:sldMkLst>
          <pc:docMk/>
          <pc:sldMk cId="2225302410" sldId="2134805599"/>
        </pc:sldMkLst>
        <pc:spChg chg="add">
          <ac:chgData name="David Warner" userId="S::david_dwarnerii.com#ext#@microsoft.onmicrosoft.com::acafcf14-4098-4a83-9425-e73571277a06" providerId="AD" clId="Web-{992918E6-7C71-48EA-A550-59B11667BF56}" dt="2022-03-03T20:49:39.959" v="8"/>
          <ac:spMkLst>
            <pc:docMk/>
            <pc:sldMk cId="2225302410" sldId="2134805599"/>
            <ac:spMk id="6" creationId="{138347FC-D61A-402C-9486-4CD8FCB5EF69}"/>
          </ac:spMkLst>
        </pc:spChg>
      </pc:sldChg>
    </pc:docChg>
  </pc:docChgLst>
  <pc:docChgLst>
    <pc:chgData name="David Warner" userId="S::david_dwarnerii.com#ext#@microsoft.onmicrosoft.com::acafcf14-4098-4a83-9425-e73571277a06" providerId="AD" clId="Web-{54D11922-80E3-465F-A68E-DCCE30966954}"/>
    <pc:docChg chg="modSld">
      <pc:chgData name="David Warner" userId="S::david_dwarnerii.com#ext#@microsoft.onmicrosoft.com::acafcf14-4098-4a83-9425-e73571277a06" providerId="AD" clId="Web-{54D11922-80E3-465F-A68E-DCCE30966954}" dt="2022-01-02T17:19:20.503" v="24"/>
      <pc:docMkLst>
        <pc:docMk/>
      </pc:docMkLst>
      <pc:sldChg chg="delSp modSp">
        <pc:chgData name="David Warner" userId="S::david_dwarnerii.com#ext#@microsoft.onmicrosoft.com::acafcf14-4098-4a83-9425-e73571277a06" providerId="AD" clId="Web-{54D11922-80E3-465F-A68E-DCCE30966954}" dt="2022-01-02T14:38:34.262" v="10" actId="1076"/>
        <pc:sldMkLst>
          <pc:docMk/>
          <pc:sldMk cId="3158043784" sldId="2068"/>
        </pc:sldMkLst>
        <pc:spChg chg="mod">
          <ac:chgData name="David Warner" userId="S::david_dwarnerii.com#ext#@microsoft.onmicrosoft.com::acafcf14-4098-4a83-9425-e73571277a06" providerId="AD" clId="Web-{54D11922-80E3-465F-A68E-DCCE30966954}" dt="2022-01-02T14:38:30.325" v="8"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54D11922-80E3-465F-A68E-DCCE30966954}" dt="2022-01-02T14:38:34.262" v="10" actId="1076"/>
          <ac:picMkLst>
            <pc:docMk/>
            <pc:sldMk cId="3158043784" sldId="2068"/>
            <ac:picMk id="12" creationId="{24CE0C9E-8A82-4946-9295-DF5AF4CAC195}"/>
          </ac:picMkLst>
        </pc:picChg>
        <pc:picChg chg="del">
          <ac:chgData name="David Warner" userId="S::david_dwarnerii.com#ext#@microsoft.onmicrosoft.com::acafcf14-4098-4a83-9425-e73571277a06" providerId="AD" clId="Web-{54D11922-80E3-465F-A68E-DCCE30966954}" dt="2022-01-02T14:38:03.340" v="0"/>
          <ac:picMkLst>
            <pc:docMk/>
            <pc:sldMk cId="3158043784" sldId="2068"/>
            <ac:picMk id="14" creationId="{DE38C055-1A09-44E2-A1E0-79CA03A231B3}"/>
          </ac:picMkLst>
        </pc:picChg>
      </pc:sldChg>
      <pc:sldChg chg="addSp delSp modSp">
        <pc:chgData name="David Warner" userId="S::david_dwarnerii.com#ext#@microsoft.onmicrosoft.com::acafcf14-4098-4a83-9425-e73571277a06" providerId="AD" clId="Web-{54D11922-80E3-465F-A68E-DCCE30966954}" dt="2022-01-02T17:19:20.503" v="24"/>
        <pc:sldMkLst>
          <pc:docMk/>
          <pc:sldMk cId="1056590613" sldId="2076135999"/>
        </pc:sldMkLst>
        <pc:spChg chg="del">
          <ac:chgData name="David Warner" userId="S::david_dwarnerii.com#ext#@microsoft.onmicrosoft.com::acafcf14-4098-4a83-9425-e73571277a06" providerId="AD" clId="Web-{54D11922-80E3-465F-A68E-DCCE30966954}" dt="2022-01-02T14:38:45.997" v="11"/>
          <ac:spMkLst>
            <pc:docMk/>
            <pc:sldMk cId="1056590613" sldId="2076135999"/>
            <ac:spMk id="2" creationId="{06205855-FE5D-4CFA-952C-F7E2F7F320F1}"/>
          </ac:spMkLst>
        </pc:spChg>
        <pc:spChg chg="mod">
          <ac:chgData name="David Warner" userId="S::david_dwarnerii.com#ext#@microsoft.onmicrosoft.com::acafcf14-4098-4a83-9425-e73571277a06" providerId="AD" clId="Web-{54D11922-80E3-465F-A68E-DCCE30966954}" dt="2022-01-02T14:39:08.638" v="16" actId="20577"/>
          <ac:spMkLst>
            <pc:docMk/>
            <pc:sldMk cId="1056590613" sldId="2076135999"/>
            <ac:spMk id="10" creationId="{2F9D74B7-8175-43F4-B9E3-807C4AE2FA45}"/>
          </ac:spMkLst>
        </pc:spChg>
        <pc:picChg chg="del mod">
          <ac:chgData name="David Warner" userId="S::david_dwarnerii.com#ext#@microsoft.onmicrosoft.com::acafcf14-4098-4a83-9425-e73571277a06" providerId="AD" clId="Web-{54D11922-80E3-465F-A68E-DCCE30966954}" dt="2022-01-02T17:19:11.159" v="21"/>
          <ac:picMkLst>
            <pc:docMk/>
            <pc:sldMk cId="1056590613" sldId="2076135999"/>
            <ac:picMk id="11" creationId="{2FA4656A-151B-4AD1-A7F1-F04A215CE783}"/>
          </ac:picMkLst>
        </pc:picChg>
        <pc:picChg chg="add mod">
          <ac:chgData name="David Warner" userId="S::david_dwarnerii.com#ext#@microsoft.onmicrosoft.com::acafcf14-4098-4a83-9425-e73571277a06" providerId="AD" clId="Web-{54D11922-80E3-465F-A68E-DCCE30966954}" dt="2022-01-02T17:19:20.503" v="24"/>
          <ac:picMkLst>
            <pc:docMk/>
            <pc:sldMk cId="1056590613" sldId="2076135999"/>
            <ac:picMk id="12" creationId="{8D084F5B-97A8-4571-988E-C4425E1FBEB0}"/>
          </ac:picMkLst>
        </pc:picChg>
        <pc:picChg chg="del">
          <ac:chgData name="David Warner" userId="S::david_dwarnerii.com#ext#@microsoft.onmicrosoft.com::acafcf14-4098-4a83-9425-e73571277a06" providerId="AD" clId="Web-{54D11922-80E3-465F-A68E-DCCE30966954}" dt="2022-01-02T14:39:09.279" v="17"/>
          <ac:picMkLst>
            <pc:docMk/>
            <pc:sldMk cId="1056590613" sldId="2076135999"/>
            <ac:picMk id="13" creationId="{35EC310B-25FA-44B3-BCA8-9B24C6CE6B21}"/>
          </ac:picMkLst>
        </pc:picChg>
      </pc:sldChg>
    </pc:docChg>
  </pc:docChgLst>
  <pc:docChgLst>
    <pc:chgData name="David Warner" userId="S::david_dwarnerii.com#ext#@microsoft.onmicrosoft.com::acafcf14-4098-4a83-9425-e73571277a06" providerId="AD" clId="Web-{27D0171A-5AD7-4095-8A6A-32FBA4E55452}"/>
    <pc:docChg chg="modSld">
      <pc:chgData name="David Warner" userId="S::david_dwarnerii.com#ext#@microsoft.onmicrosoft.com::acafcf14-4098-4a83-9425-e73571277a06" providerId="AD" clId="Web-{27D0171A-5AD7-4095-8A6A-32FBA4E55452}" dt="2021-11-08T18:15:12.504" v="22" actId="20577"/>
      <pc:docMkLst>
        <pc:docMk/>
      </pc:docMkLst>
      <pc:sldChg chg="modSp">
        <pc:chgData name="David Warner" userId="S::david_dwarnerii.com#ext#@microsoft.onmicrosoft.com::acafcf14-4098-4a83-9425-e73571277a06" providerId="AD" clId="Web-{27D0171A-5AD7-4095-8A6A-32FBA4E55452}" dt="2021-11-08T18:14:43.909" v="15" actId="20577"/>
        <pc:sldMkLst>
          <pc:docMk/>
          <pc:sldMk cId="3158043784" sldId="2068"/>
        </pc:sldMkLst>
        <pc:spChg chg="mod">
          <ac:chgData name="David Warner" userId="S::david_dwarnerii.com#ext#@microsoft.onmicrosoft.com::acafcf14-4098-4a83-9425-e73571277a06" providerId="AD" clId="Web-{27D0171A-5AD7-4095-8A6A-32FBA4E55452}" dt="2021-11-08T18:14:43.909" v="1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27D0171A-5AD7-4095-8A6A-32FBA4E55452}" dt="2021-11-08T18:14:26.659" v="11"/>
          <ac:picMkLst>
            <pc:docMk/>
            <pc:sldMk cId="3158043784" sldId="2068"/>
            <ac:picMk id="13" creationId="{1B31B441-1131-444C-BE2D-EF21552F9B9E}"/>
          </ac:picMkLst>
        </pc:picChg>
      </pc:sldChg>
      <pc:sldChg chg="modSp">
        <pc:chgData name="David Warner" userId="S::david_dwarnerii.com#ext#@microsoft.onmicrosoft.com::acafcf14-4098-4a83-9425-e73571277a06" providerId="AD" clId="Web-{27D0171A-5AD7-4095-8A6A-32FBA4E55452}" dt="2021-11-08T18:15:12.504" v="22" actId="20577"/>
        <pc:sldMkLst>
          <pc:docMk/>
          <pc:sldMk cId="1056590613" sldId="2076135999"/>
        </pc:sldMkLst>
        <pc:spChg chg="mod">
          <ac:chgData name="David Warner" userId="S::david_dwarnerii.com#ext#@microsoft.onmicrosoft.com::acafcf14-4098-4a83-9425-e73571277a06" providerId="AD" clId="Web-{27D0171A-5AD7-4095-8A6A-32FBA4E55452}" dt="2021-11-08T18:15:12.504" v="22"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27D0171A-5AD7-4095-8A6A-32FBA4E55452}" dt="2021-11-08T18:14:50.503" v="16"/>
          <ac:picMkLst>
            <pc:docMk/>
            <pc:sldMk cId="1056590613" sldId="2076135999"/>
            <ac:picMk id="7" creationId="{55B4F8E1-B540-4BC5-9C0F-E9D231263EB6}"/>
          </ac:picMkLst>
        </pc:picChg>
      </pc:sldChg>
    </pc:docChg>
  </pc:docChgLst>
  <pc:docChgLst>
    <pc:chgData name="Wictor Wilén" userId="c70b8edd-f3ba-4e44-94a1-9cab9cee53de" providerId="ADAL" clId="{D2D751F7-71AF-44FB-868B-1E8CC4EAA88F}"/>
    <pc:docChg chg="custSel modSld">
      <pc:chgData name="Wictor Wilén" userId="c70b8edd-f3ba-4e44-94a1-9cab9cee53de" providerId="ADAL" clId="{D2D751F7-71AF-44FB-868B-1E8CC4EAA88F}" dt="2022-01-20T11:29:48.225" v="212" actId="14100"/>
      <pc:docMkLst>
        <pc:docMk/>
      </pc:docMkLst>
      <pc:sldChg chg="addSp delSp modSp mod">
        <pc:chgData name="Wictor Wilén" userId="c70b8edd-f3ba-4e44-94a1-9cab9cee53de" providerId="ADAL" clId="{D2D751F7-71AF-44FB-868B-1E8CC4EAA88F}" dt="2022-01-20T11:29:48.225" v="212" actId="14100"/>
        <pc:sldMkLst>
          <pc:docMk/>
          <pc:sldMk cId="1042411426" sldId="2076136275"/>
        </pc:sldMkLst>
        <pc:spChg chg="del">
          <ac:chgData name="Wictor Wilén" userId="c70b8edd-f3ba-4e44-94a1-9cab9cee53de" providerId="ADAL" clId="{D2D751F7-71AF-44FB-868B-1E8CC4EAA88F}" dt="2022-01-20T11:24:31.466" v="0" actId="478"/>
          <ac:spMkLst>
            <pc:docMk/>
            <pc:sldMk cId="1042411426" sldId="2076136275"/>
            <ac:spMk id="3" creationId="{5368B59A-90D2-494D-A4B8-D9F38D2B6EFE}"/>
          </ac:spMkLst>
        </pc:spChg>
        <pc:spChg chg="mod">
          <ac:chgData name="Wictor Wilén" userId="c70b8edd-f3ba-4e44-94a1-9cab9cee53de" providerId="ADAL" clId="{D2D751F7-71AF-44FB-868B-1E8CC4EAA88F}" dt="2022-01-20T11:29:48.225" v="212" actId="14100"/>
          <ac:spMkLst>
            <pc:docMk/>
            <pc:sldMk cId="1042411426" sldId="2076136275"/>
            <ac:spMk id="70" creationId="{174F958A-FBA1-4F60-AFAD-ABB7FE94DD87}"/>
          </ac:spMkLst>
        </pc:spChg>
        <pc:spChg chg="mod">
          <ac:chgData name="Wictor Wilén" userId="c70b8edd-f3ba-4e44-94a1-9cab9cee53de" providerId="ADAL" clId="{D2D751F7-71AF-44FB-868B-1E8CC4EAA88F}" dt="2022-01-20T11:26:49.257" v="79" actId="113"/>
          <ac:spMkLst>
            <pc:docMk/>
            <pc:sldMk cId="1042411426" sldId="2076136275"/>
            <ac:spMk id="72" creationId="{9766CF88-1F07-4F26-9B23-FC9D4C5F9C09}"/>
          </ac:spMkLst>
        </pc:spChg>
        <pc:picChg chg="add mod">
          <ac:chgData name="Wictor Wilén" userId="c70b8edd-f3ba-4e44-94a1-9cab9cee53de" providerId="ADAL" clId="{D2D751F7-71AF-44FB-868B-1E8CC4EAA88F}" dt="2022-01-20T11:24:49.292" v="3" actId="1076"/>
          <ac:picMkLst>
            <pc:docMk/>
            <pc:sldMk cId="1042411426" sldId="2076136275"/>
            <ac:picMk id="5" creationId="{01C52D1C-713E-4B49-8004-70EDE3975D10}"/>
          </ac:picMkLst>
        </pc:picChg>
        <pc:picChg chg="del">
          <ac:chgData name="Wictor Wilén" userId="c70b8edd-f3ba-4e44-94a1-9cab9cee53de" providerId="ADAL" clId="{D2D751F7-71AF-44FB-868B-1E8CC4EAA88F}" dt="2022-01-20T11:25:21.699" v="4" actId="478"/>
          <ac:picMkLst>
            <pc:docMk/>
            <pc:sldMk cId="1042411426" sldId="2076136275"/>
            <ac:picMk id="20" creationId="{ED00AD51-2FDC-413A-B55F-4EA95E1E3FDB}"/>
          </ac:picMkLst>
        </pc:picChg>
        <pc:picChg chg="del">
          <ac:chgData name="Wictor Wilén" userId="c70b8edd-f3ba-4e44-94a1-9cab9cee53de" providerId="ADAL" clId="{D2D751F7-71AF-44FB-868B-1E8CC4EAA88F}" dt="2022-01-20T11:24:45.796" v="1" actId="478"/>
          <ac:picMkLst>
            <pc:docMk/>
            <pc:sldMk cId="1042411426" sldId="2076136275"/>
            <ac:picMk id="21" creationId="{126715A9-F4EA-4AF4-94B9-738EB026B5AE}"/>
          </ac:picMkLst>
        </pc:picChg>
        <pc:picChg chg="add mod">
          <ac:chgData name="Wictor Wilén" userId="c70b8edd-f3ba-4e44-94a1-9cab9cee53de" providerId="ADAL" clId="{D2D751F7-71AF-44FB-868B-1E8CC4EAA88F}" dt="2022-01-20T11:25:39.454" v="9" actId="1440"/>
          <ac:picMkLst>
            <pc:docMk/>
            <pc:sldMk cId="1042411426" sldId="2076136275"/>
            <ac:picMk id="23" creationId="{6A919BC4-AF67-4C2A-8F6B-D8E147F3E7A8}"/>
          </ac:picMkLst>
        </pc:picChg>
      </pc:sldChg>
    </pc:docChg>
  </pc:docChgLst>
  <pc:docChgLst>
    <pc:chgData name="David Warner" userId="S::david_dwarnerii.com#ext#@microsoft.onmicrosoft.com::acafcf14-4098-4a83-9425-e73571277a06" providerId="AD" clId="Web-{FC763561-EDCD-441D-9584-52871937DC8B}"/>
    <pc:docChg chg="modSld">
      <pc:chgData name="David Warner" userId="S::david_dwarnerii.com#ext#@microsoft.onmicrosoft.com::acafcf14-4098-4a83-9425-e73571277a06" providerId="AD" clId="Web-{FC763561-EDCD-441D-9584-52871937DC8B}" dt="2022-02-03T20:37:45.699" v="1"/>
      <pc:docMkLst>
        <pc:docMk/>
      </pc:docMkLst>
      <pc:sldChg chg="addSp delSp">
        <pc:chgData name="David Warner" userId="S::david_dwarnerii.com#ext#@microsoft.onmicrosoft.com::acafcf14-4098-4a83-9425-e73571277a06" providerId="AD" clId="Web-{FC763561-EDCD-441D-9584-52871937DC8B}" dt="2022-02-03T20:37:45.699" v="1"/>
        <pc:sldMkLst>
          <pc:docMk/>
          <pc:sldMk cId="2225302410" sldId="2134805599"/>
        </pc:sldMkLst>
        <pc:spChg chg="del">
          <ac:chgData name="David Warner" userId="S::david_dwarnerii.com#ext#@microsoft.onmicrosoft.com::acafcf14-4098-4a83-9425-e73571277a06" providerId="AD" clId="Web-{FC763561-EDCD-441D-9584-52871937DC8B}" dt="2022-02-03T20:37:45.058" v="0"/>
          <ac:spMkLst>
            <pc:docMk/>
            <pc:sldMk cId="2225302410" sldId="2134805599"/>
            <ac:spMk id="6" creationId="{1A0FBB2A-365D-48F0-9B49-0474314C6958}"/>
          </ac:spMkLst>
        </pc:spChg>
        <pc:spChg chg="add">
          <ac:chgData name="David Warner" userId="S::david_dwarnerii.com#ext#@microsoft.onmicrosoft.com::acafcf14-4098-4a83-9425-e73571277a06" providerId="AD" clId="Web-{FC763561-EDCD-441D-9584-52871937DC8B}" dt="2022-02-03T20:37:45.699" v="1"/>
          <ac:spMkLst>
            <pc:docMk/>
            <pc:sldMk cId="2225302410" sldId="2134805599"/>
            <ac:spMk id="9" creationId="{D377995B-25AA-4D58-B728-1192D6A5EB84}"/>
          </ac:spMkLst>
        </pc:spChg>
      </pc:sldChg>
    </pc:docChg>
  </pc:docChgLst>
  <pc:docChgLst>
    <pc:chgData name="David Warner" userId="S::david_dwarnerii.com#ext#@microsoft.onmicrosoft.com::acafcf14-4098-4a83-9425-e73571277a06" providerId="AD" clId="Web-{869858EC-AB81-4D45-9783-F05E58E0DD75}"/>
    <pc:docChg chg="modSld">
      <pc:chgData name="David Warner" userId="S::david_dwarnerii.com#ext#@microsoft.onmicrosoft.com::acafcf14-4098-4a83-9425-e73571277a06" providerId="AD" clId="Web-{869858EC-AB81-4D45-9783-F05E58E0DD75}" dt="2021-10-22T01:26:10.391" v="103"/>
      <pc:docMkLst>
        <pc:docMk/>
      </pc:docMkLst>
      <pc:sldChg chg="addSp delSp modSp">
        <pc:chgData name="David Warner" userId="S::david_dwarnerii.com#ext#@microsoft.onmicrosoft.com::acafcf14-4098-4a83-9425-e73571277a06" providerId="AD" clId="Web-{869858EC-AB81-4D45-9783-F05E58E0DD75}" dt="2021-10-22T01:26:10.391" v="103"/>
        <pc:sldMkLst>
          <pc:docMk/>
          <pc:sldMk cId="1056590613" sldId="2076135999"/>
        </pc:sldMkLst>
        <pc:spChg chg="mod">
          <ac:chgData name="David Warner" userId="S::david_dwarnerii.com#ext#@microsoft.onmicrosoft.com::acafcf14-4098-4a83-9425-e73571277a06" providerId="AD" clId="Web-{869858EC-AB81-4D45-9783-F05E58E0DD75}" dt="2021-10-22T01:24:55.686" v="98"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869858EC-AB81-4D45-9783-F05E58E0DD75}" dt="2021-10-22T01:25:04.092" v="99"/>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869858EC-AB81-4D45-9783-F05E58E0DD75}" dt="2021-10-22T01:25:10.483" v="100"/>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869858EC-AB81-4D45-9783-F05E58E0DD75}" dt="2021-10-22T01:26:10.391" v="103"/>
          <ac:picMkLst>
            <pc:docMk/>
            <pc:sldMk cId="1056590613" sldId="2076135999"/>
            <ac:picMk id="7" creationId="{55B4F8E1-B540-4BC5-9C0F-E9D231263EB6}"/>
          </ac:picMkLst>
        </pc:picChg>
        <pc:picChg chg="add mod">
          <ac:chgData name="David Warner" userId="S::david_dwarnerii.com#ext#@microsoft.onmicrosoft.com::acafcf14-4098-4a83-9425-e73571277a06" providerId="AD" clId="Web-{869858EC-AB81-4D45-9783-F05E58E0DD75}" dt="2021-10-22T01:25:24.936" v="102"/>
          <ac:picMkLst>
            <pc:docMk/>
            <pc:sldMk cId="1056590613" sldId="2076135999"/>
            <ac:picMk id="8" creationId="{B2235A1C-0725-48B1-84D0-50485370C043}"/>
          </ac:picMkLst>
        </pc:picChg>
        <pc:picChg chg="del mod">
          <ac:chgData name="David Warner" userId="S::david_dwarnerii.com#ext#@microsoft.onmicrosoft.com::acafcf14-4098-4a83-9425-e73571277a06" providerId="AD" clId="Web-{869858EC-AB81-4D45-9783-F05E58E0DD75}" dt="2021-10-22T01:17:30.722" v="7"/>
          <ac:picMkLst>
            <pc:docMk/>
            <pc:sldMk cId="1056590613" sldId="2076135999"/>
            <ac:picMk id="2050" creationId="{7A73E500-FF23-4449-8BCF-0C8028ECC90A}"/>
          </ac:picMkLst>
        </pc:picChg>
      </pc:sldChg>
    </pc:docChg>
  </pc:docChgLst>
  <pc:docChgLst>
    <pc:chgData name="David Warner" userId="S::david_dwarnerii.com#ext#@microsoft.onmicrosoft.com::acafcf14-4098-4a83-9425-e73571277a06" providerId="AD" clId="Web-{5492492E-9156-4246-9730-51BF7C7BB993}"/>
    <pc:docChg chg="modSld">
      <pc:chgData name="David Warner" userId="S::david_dwarnerii.com#ext#@microsoft.onmicrosoft.com::acafcf14-4098-4a83-9425-e73571277a06" providerId="AD" clId="Web-{5492492E-9156-4246-9730-51BF7C7BB993}" dt="2021-10-22T01:15:56.819" v="129" actId="1076"/>
      <pc:docMkLst>
        <pc:docMk/>
      </pc:docMkLst>
      <pc:sldChg chg="modSp">
        <pc:chgData name="David Warner" userId="S::david_dwarnerii.com#ext#@microsoft.onmicrosoft.com::acafcf14-4098-4a83-9425-e73571277a06" providerId="AD" clId="Web-{5492492E-9156-4246-9730-51BF7C7BB993}" dt="2021-10-22T01:09:46.517" v="9" actId="20577"/>
        <pc:sldMkLst>
          <pc:docMk/>
          <pc:sldMk cId="2967945684" sldId="277"/>
        </pc:sldMkLst>
        <pc:spChg chg="mod">
          <ac:chgData name="David Warner" userId="S::david_dwarnerii.com#ext#@microsoft.onmicrosoft.com::acafcf14-4098-4a83-9425-e73571277a06" providerId="AD" clId="Web-{5492492E-9156-4246-9730-51BF7C7BB993}" dt="2021-10-22T01:09:46.517" v="9"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5492492E-9156-4246-9730-51BF7C7BB993}" dt="2021-10-22T01:08:43.076" v="2" actId="20577"/>
        <pc:sldMkLst>
          <pc:docMk/>
          <pc:sldMk cId="287163252" sldId="1567"/>
        </pc:sldMkLst>
        <pc:spChg chg="mod">
          <ac:chgData name="David Warner" userId="S::david_dwarnerii.com#ext#@microsoft.onmicrosoft.com::acafcf14-4098-4a83-9425-e73571277a06" providerId="AD" clId="Web-{5492492E-9156-4246-9730-51BF7C7BB993}" dt="2021-10-22T01:08:43.076" v="2"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5492492E-9156-4246-9730-51BF7C7BB993}" dt="2021-10-22T01:15:56.819" v="129" actId="1076"/>
        <pc:sldMkLst>
          <pc:docMk/>
          <pc:sldMk cId="3158043784" sldId="2068"/>
        </pc:sldMkLst>
        <pc:spChg chg="mod">
          <ac:chgData name="David Warner" userId="S::david_dwarnerii.com#ext#@microsoft.onmicrosoft.com::acafcf14-4098-4a83-9425-e73571277a06" providerId="AD" clId="Web-{5492492E-9156-4246-9730-51BF7C7BB993}" dt="2021-10-22T01:12:53.653" v="123" actId="20577"/>
          <ac:spMkLst>
            <pc:docMk/>
            <pc:sldMk cId="3158043784" sldId="2068"/>
            <ac:spMk id="8" creationId="{00000000-0000-0000-0000-000000000000}"/>
          </ac:spMkLst>
        </pc:spChg>
        <pc:picChg chg="del">
          <ac:chgData name="David Warner" userId="S::david_dwarnerii.com#ext#@microsoft.onmicrosoft.com::acafcf14-4098-4a83-9425-e73571277a06" providerId="AD" clId="Web-{5492492E-9156-4246-9730-51BF7C7BB993}" dt="2021-10-22T01:09:51.345" v="11"/>
          <ac:picMkLst>
            <pc:docMk/>
            <pc:sldMk cId="3158043784" sldId="2068"/>
            <ac:picMk id="2" creationId="{40F7BB45-2FBF-49FD-91CC-2B449A47A380}"/>
          </ac:picMkLst>
        </pc:picChg>
        <pc:picChg chg="del">
          <ac:chgData name="David Warner" userId="S::david_dwarnerii.com#ext#@microsoft.onmicrosoft.com::acafcf14-4098-4a83-9425-e73571277a06" providerId="AD" clId="Web-{5492492E-9156-4246-9730-51BF7C7BB993}" dt="2021-10-22T01:09:49.111" v="10"/>
          <ac:picMkLst>
            <pc:docMk/>
            <pc:sldMk cId="3158043784" sldId="2068"/>
            <ac:picMk id="10" creationId="{8AD54953-D55C-4B2B-9CA6-869964B9F100}"/>
          </ac:picMkLst>
        </pc:picChg>
        <pc:picChg chg="mod">
          <ac:chgData name="David Warner" userId="S::david_dwarnerii.com#ext#@microsoft.onmicrosoft.com::acafcf14-4098-4a83-9425-e73571277a06" providerId="AD" clId="Web-{5492492E-9156-4246-9730-51BF7C7BB993}" dt="2021-10-22T01:15:53.194" v="127" actId="14100"/>
          <ac:picMkLst>
            <pc:docMk/>
            <pc:sldMk cId="3158043784" sldId="2068"/>
            <ac:picMk id="11" creationId="{FD9C6DA4-75A9-49EA-8253-AB49EDE11CF2}"/>
          </ac:picMkLst>
        </pc:picChg>
        <pc:picChg chg="add mod">
          <ac:chgData name="David Warner" userId="S::david_dwarnerii.com#ext#@microsoft.onmicrosoft.com::acafcf14-4098-4a83-9425-e73571277a06" providerId="AD" clId="Web-{5492492E-9156-4246-9730-51BF7C7BB993}" dt="2021-10-22T01:13:10.403" v="124"/>
          <ac:picMkLst>
            <pc:docMk/>
            <pc:sldMk cId="3158043784" sldId="2068"/>
            <ac:picMk id="12" creationId="{D418B149-F870-476B-B696-4240364F2A74}"/>
          </ac:picMkLst>
        </pc:picChg>
        <pc:picChg chg="add mod">
          <ac:chgData name="David Warner" userId="S::david_dwarnerii.com#ext#@microsoft.onmicrosoft.com::acafcf14-4098-4a83-9425-e73571277a06" providerId="AD" clId="Web-{5492492E-9156-4246-9730-51BF7C7BB993}" dt="2021-10-22T01:15:56.819" v="129" actId="1076"/>
          <ac:picMkLst>
            <pc:docMk/>
            <pc:sldMk cId="3158043784" sldId="2068"/>
            <ac:picMk id="13" creationId="{1B31B441-1131-444C-BE2D-EF21552F9B9E}"/>
          </ac:picMkLst>
        </pc:picChg>
        <pc:picChg chg="mod">
          <ac:chgData name="David Warner" userId="S::david_dwarnerii.com#ext#@microsoft.onmicrosoft.com::acafcf14-4098-4a83-9425-e73571277a06" providerId="AD" clId="Web-{5492492E-9156-4246-9730-51BF7C7BB993}" dt="2021-10-22T01:15:24.005" v="125"/>
          <ac:picMkLst>
            <pc:docMk/>
            <pc:sldMk cId="3158043784" sldId="2068"/>
            <ac:picMk id="1026" creationId="{9D6C3296-F7F8-4F74-A8FC-2188A442916E}"/>
          </ac:picMkLst>
        </pc:picChg>
      </pc:sldChg>
    </pc:docChg>
  </pc:docChgLst>
  <pc:docChgLst>
    <pc:chgData name="David Warner" userId="S::david_dwarnerii.com#ext#@microsoft.onmicrosoft.com::acafcf14-4098-4a83-9425-e73571277a06" providerId="AD" clId="Web-{F1417D38-23D7-45F7-BCC9-EB886EDF63FC}"/>
    <pc:docChg chg="modSld">
      <pc:chgData name="David Warner" userId="S::david_dwarnerii.com#ext#@microsoft.onmicrosoft.com::acafcf14-4098-4a83-9425-e73571277a06" providerId="AD" clId="Web-{F1417D38-23D7-45F7-BCC9-EB886EDF63FC}" dt="2021-11-10T17:37:26.747" v="48" actId="1076"/>
      <pc:docMkLst>
        <pc:docMk/>
      </pc:docMkLst>
      <pc:sldChg chg="modSp">
        <pc:chgData name="David Warner" userId="S::david_dwarnerii.com#ext#@microsoft.onmicrosoft.com::acafcf14-4098-4a83-9425-e73571277a06" providerId="AD" clId="Web-{F1417D38-23D7-45F7-BCC9-EB886EDF63FC}" dt="2021-11-10T17:36:30.306" v="24"/>
        <pc:sldMkLst>
          <pc:docMk/>
          <pc:sldMk cId="3158043784" sldId="2068"/>
        </pc:sldMkLst>
        <pc:spChg chg="mod">
          <ac:chgData name="David Warner" userId="S::david_dwarnerii.com#ext#@microsoft.onmicrosoft.com::acafcf14-4098-4a83-9425-e73571277a06" providerId="AD" clId="Web-{F1417D38-23D7-45F7-BCC9-EB886EDF63FC}" dt="2021-11-10T17:36:22.352" v="23"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F1417D38-23D7-45F7-BCC9-EB886EDF63FC}" dt="2021-11-10T17:36:30.306" v="24"/>
          <ac:picMkLst>
            <pc:docMk/>
            <pc:sldMk cId="3158043784" sldId="2068"/>
            <ac:picMk id="12" creationId="{D418B149-F870-476B-B696-4240364F2A74}"/>
          </ac:picMkLst>
        </pc:picChg>
      </pc:sldChg>
      <pc:sldChg chg="modSp">
        <pc:chgData name="David Warner" userId="S::david_dwarnerii.com#ext#@microsoft.onmicrosoft.com::acafcf14-4098-4a83-9425-e73571277a06" providerId="AD" clId="Web-{F1417D38-23D7-45F7-BCC9-EB886EDF63FC}" dt="2021-11-10T17:37:26.747" v="48" actId="1076"/>
        <pc:sldMkLst>
          <pc:docMk/>
          <pc:sldMk cId="1056590613" sldId="2076135999"/>
        </pc:sldMkLst>
        <pc:spChg chg="mod">
          <ac:chgData name="David Warner" userId="S::david_dwarnerii.com#ext#@microsoft.onmicrosoft.com::acafcf14-4098-4a83-9425-e73571277a06" providerId="AD" clId="Web-{F1417D38-23D7-45F7-BCC9-EB886EDF63FC}" dt="2021-11-10T17:37:18.121" v="43"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F1417D38-23D7-45F7-BCC9-EB886EDF63FC}" dt="2021-11-10T17:37:20.762" v="44" actId="1076"/>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F1417D38-23D7-45F7-BCC9-EB886EDF63FC}" dt="2021-11-10T17:37:26.715" v="47"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F1417D38-23D7-45F7-BCC9-EB886EDF63FC}" dt="2021-11-10T17:37:26.747" v="48" actId="1076"/>
          <ac:picMkLst>
            <pc:docMk/>
            <pc:sldMk cId="1056590613" sldId="2076135999"/>
            <ac:picMk id="8" creationId="{B2235A1C-0725-48B1-84D0-50485370C043}"/>
          </ac:picMkLst>
        </pc:picChg>
        <pc:picChg chg="mod">
          <ac:chgData name="David Warner" userId="S::david_dwarnerii.com#ext#@microsoft.onmicrosoft.com::acafcf14-4098-4a83-9425-e73571277a06" providerId="AD" clId="Web-{F1417D38-23D7-45F7-BCC9-EB886EDF63FC}" dt="2021-11-10T17:37:23.793" v="45" actId="1076"/>
          <ac:picMkLst>
            <pc:docMk/>
            <pc:sldMk cId="1056590613" sldId="2076135999"/>
            <ac:picMk id="11" creationId="{770665CF-3BE9-4F52-BE0B-48A6EEBD6ACA}"/>
          </ac:picMkLst>
        </pc:picChg>
        <pc:picChg chg="mod">
          <ac:chgData name="David Warner" userId="S::david_dwarnerii.com#ext#@microsoft.onmicrosoft.com::acafcf14-4098-4a83-9425-e73571277a06" providerId="AD" clId="Web-{F1417D38-23D7-45F7-BCC9-EB886EDF63FC}" dt="2021-11-10T17:37:23.809" v="46" actId="1076"/>
          <ac:picMkLst>
            <pc:docMk/>
            <pc:sldMk cId="1056590613" sldId="2076135999"/>
            <ac:picMk id="12" creationId="{42849043-8CA2-49B6-B4D3-7196A22BA348}"/>
          </ac:picMkLst>
        </pc:picChg>
      </pc:sldChg>
    </pc:docChg>
  </pc:docChgLst>
  <pc:docChgLst>
    <pc:chgData name="Sébastien Levert" userId="S::slevert@microsoft.com::ece773f4-084f-4e66-97d9-a9d066f2d75d" providerId="AD" clId="Web-{01C5EE27-8CE0-14E2-9959-DDDB20D8D056}"/>
    <pc:docChg chg="modSld">
      <pc:chgData name="Sébastien Levert" userId="S::slevert@microsoft.com::ece773f4-084f-4e66-97d9-a9d066f2d75d" providerId="AD" clId="Web-{01C5EE27-8CE0-14E2-9959-DDDB20D8D056}" dt="2021-12-20T17:21:46.936" v="0"/>
      <pc:docMkLst>
        <pc:docMk/>
      </pc:docMkLst>
      <pc:sldChg chg="delSp">
        <pc:chgData name="Sébastien Levert" userId="S::slevert@microsoft.com::ece773f4-084f-4e66-97d9-a9d066f2d75d" providerId="AD" clId="Web-{01C5EE27-8CE0-14E2-9959-DDDB20D8D056}" dt="2021-12-20T17:21:46.936" v="0"/>
        <pc:sldMkLst>
          <pc:docMk/>
          <pc:sldMk cId="4070501225" sldId="2076136392"/>
        </pc:sldMkLst>
        <pc:spChg chg="del">
          <ac:chgData name="Sébastien Levert" userId="S::slevert@microsoft.com::ece773f4-084f-4e66-97d9-a9d066f2d75d" providerId="AD" clId="Web-{01C5EE27-8CE0-14E2-9959-DDDB20D8D056}" dt="2021-12-20T17:21:46.936" v="0"/>
          <ac:spMkLst>
            <pc:docMk/>
            <pc:sldMk cId="4070501225" sldId="2076136392"/>
            <ac:spMk id="2" creationId="{9E645913-A8D8-4777-AE1E-AD9F7FEE2097}"/>
          </ac:spMkLst>
        </pc:spChg>
      </pc:sldChg>
    </pc:docChg>
  </pc:docChgLst>
  <pc:docChgLst>
    <pc:chgData name="Vesa Juvonen" userId="c7243be1-99a3-4752-ab2a-0cf698cf8236" providerId="ADAL" clId="{E8112F04-ED27-479E-95EF-C08B88604E32}"/>
    <pc:docChg chg="custSel modSld">
      <pc:chgData name="Vesa Juvonen" userId="c7243be1-99a3-4752-ab2a-0cf698cf8236" providerId="ADAL" clId="{E8112F04-ED27-479E-95EF-C08B88604E32}" dt="2021-12-20T11:27:43.778" v="9" actId="21"/>
      <pc:docMkLst>
        <pc:docMk/>
      </pc:docMkLst>
      <pc:sldChg chg="addSp delSp modSp mod">
        <pc:chgData name="Vesa Juvonen" userId="c7243be1-99a3-4752-ab2a-0cf698cf8236" providerId="ADAL" clId="{E8112F04-ED27-479E-95EF-C08B88604E32}" dt="2021-12-20T11:27:43.778" v="9" actId="21"/>
        <pc:sldMkLst>
          <pc:docMk/>
          <pc:sldMk cId="3158043784" sldId="2068"/>
        </pc:sldMkLst>
        <pc:picChg chg="add del mod">
          <ac:chgData name="Vesa Juvonen" userId="c7243be1-99a3-4752-ab2a-0cf698cf8236" providerId="ADAL" clId="{E8112F04-ED27-479E-95EF-C08B88604E32}" dt="2021-12-20T11:27:24.288" v="4" actId="21"/>
          <ac:picMkLst>
            <pc:docMk/>
            <pc:sldMk cId="3158043784" sldId="2068"/>
            <ac:picMk id="3" creationId="{D3306809-4D98-4BE1-9252-B16FCDB0347C}"/>
          </ac:picMkLst>
        </pc:picChg>
        <pc:picChg chg="add del mod">
          <ac:chgData name="Vesa Juvonen" userId="c7243be1-99a3-4752-ab2a-0cf698cf8236" providerId="ADAL" clId="{E8112F04-ED27-479E-95EF-C08B88604E32}" dt="2021-12-20T11:27:43.778" v="9" actId="21"/>
          <ac:picMkLst>
            <pc:docMk/>
            <pc:sldMk cId="3158043784" sldId="2068"/>
            <ac:picMk id="10" creationId="{35C15B15-E322-4753-B454-37BE70845D0B}"/>
          </ac:picMkLst>
        </pc:picChg>
      </pc:sldChg>
    </pc:docChg>
  </pc:docChgLst>
  <pc:docChgLst>
    <pc:chgData name="David Warner" userId="S::david_dwarnerii.com#ext#@microsoft.onmicrosoft.com::acafcf14-4098-4a83-9425-e73571277a06" providerId="AD" clId="Web-{3D91E54F-050E-46CE-B521-8765A3A55023}"/>
    <pc:docChg chg="modSld">
      <pc:chgData name="David Warner" userId="S::david_dwarnerii.com#ext#@microsoft.onmicrosoft.com::acafcf14-4098-4a83-9425-e73571277a06" providerId="AD" clId="Web-{3D91E54F-050E-46CE-B521-8765A3A55023}" dt="2022-03-08T18:32:15.909" v="16"/>
      <pc:docMkLst>
        <pc:docMk/>
      </pc:docMkLst>
      <pc:sldChg chg="addSp delSp modSp">
        <pc:chgData name="David Warner" userId="S::david_dwarnerii.com#ext#@microsoft.onmicrosoft.com::acafcf14-4098-4a83-9425-e73571277a06" providerId="AD" clId="Web-{3D91E54F-050E-46CE-B521-8765A3A55023}" dt="2022-03-08T18:31:56.768" v="14" actId="1076"/>
        <pc:sldMkLst>
          <pc:docMk/>
          <pc:sldMk cId="3158043784" sldId="2068"/>
        </pc:sldMkLst>
        <pc:picChg chg="mod ord">
          <ac:chgData name="David Warner" userId="S::david_dwarnerii.com#ext#@microsoft.onmicrosoft.com::acafcf14-4098-4a83-9425-e73571277a06" providerId="AD" clId="Web-{3D91E54F-050E-46CE-B521-8765A3A55023}" dt="2022-03-08T18:31:49.736" v="13"/>
          <ac:picMkLst>
            <pc:docMk/>
            <pc:sldMk cId="3158043784" sldId="2068"/>
            <ac:picMk id="10" creationId="{3250F800-D978-4E53-B1F7-9E9D0111A096}"/>
          </ac:picMkLst>
        </pc:picChg>
        <pc:picChg chg="add del mod modCrop">
          <ac:chgData name="David Warner" userId="S::david_dwarnerii.com#ext#@microsoft.onmicrosoft.com::acafcf14-4098-4a83-9425-e73571277a06" providerId="AD" clId="Web-{3D91E54F-050E-46CE-B521-8765A3A55023}" dt="2022-03-08T18:31:56.768" v="14" actId="1076"/>
          <ac:picMkLst>
            <pc:docMk/>
            <pc:sldMk cId="3158043784" sldId="2068"/>
            <ac:picMk id="12" creationId="{013C599F-7D30-46D7-B686-0DC6BB69F89C}"/>
          </ac:picMkLst>
        </pc:picChg>
        <pc:picChg chg="del">
          <ac:chgData name="David Warner" userId="S::david_dwarnerii.com#ext#@microsoft.onmicrosoft.com::acafcf14-4098-4a83-9425-e73571277a06" providerId="AD" clId="Web-{3D91E54F-050E-46CE-B521-8765A3A55023}" dt="2022-03-08T18:31:05" v="0"/>
          <ac:picMkLst>
            <pc:docMk/>
            <pc:sldMk cId="3158043784" sldId="2068"/>
            <ac:picMk id="13" creationId="{60A9068F-FEB0-466D-B9C5-5D3440683C1C}"/>
          </ac:picMkLst>
        </pc:picChg>
        <pc:picChg chg="mod ord">
          <ac:chgData name="David Warner" userId="S::david_dwarnerii.com#ext#@microsoft.onmicrosoft.com::acafcf14-4098-4a83-9425-e73571277a06" providerId="AD" clId="Web-{3D91E54F-050E-46CE-B521-8765A3A55023}" dt="2022-03-08T18:31:42.345" v="11"/>
          <ac:picMkLst>
            <pc:docMk/>
            <pc:sldMk cId="3158043784" sldId="2068"/>
            <ac:picMk id="15" creationId="{52F72D16-0D3E-4860-B224-7D1090FF042D}"/>
          </ac:picMkLst>
        </pc:picChg>
      </pc:sldChg>
      <pc:sldChg chg="modSp">
        <pc:chgData name="David Warner" userId="S::david_dwarnerii.com#ext#@microsoft.onmicrosoft.com::acafcf14-4098-4a83-9425-e73571277a06" providerId="AD" clId="Web-{3D91E54F-050E-46CE-B521-8765A3A55023}" dt="2022-03-08T18:32:15.909" v="16"/>
        <pc:sldMkLst>
          <pc:docMk/>
          <pc:sldMk cId="1056590613" sldId="2076135999"/>
        </pc:sldMkLst>
        <pc:picChg chg="mod">
          <ac:chgData name="David Warner" userId="S::david_dwarnerii.com#ext#@microsoft.onmicrosoft.com::acafcf14-4098-4a83-9425-e73571277a06" providerId="AD" clId="Web-{3D91E54F-050E-46CE-B521-8765A3A55023}" dt="2022-03-08T18:32:09.284" v="15"/>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3D91E54F-050E-46CE-B521-8765A3A55023}" dt="2022-03-08T18:32:15.909" v="16"/>
          <ac:picMkLst>
            <pc:docMk/>
            <pc:sldMk cId="1056590613" sldId="2076135999"/>
            <ac:picMk id="12" creationId="{F227B9E4-4092-4C14-AE6D-AD19D08472BA}"/>
          </ac:picMkLst>
        </pc:picChg>
      </pc:sldChg>
    </pc:docChg>
  </pc:docChgLst>
  <pc:docChgLst>
    <pc:chgData name="Bert Jansen" userId="60478ee6-b91e-4777-b5ab-ff75f809c97c" providerId="ADAL" clId="{CC7B341D-0FC4-459B-8EFA-1B6AE027D77A}"/>
    <pc:docChg chg="undo custSel modSld">
      <pc:chgData name="Bert Jansen" userId="60478ee6-b91e-4777-b5ab-ff75f809c97c" providerId="ADAL" clId="{CC7B341D-0FC4-459B-8EFA-1B6AE027D77A}" dt="2022-03-17T07:50:34.553" v="259" actId="5793"/>
      <pc:docMkLst>
        <pc:docMk/>
      </pc:docMkLst>
      <pc:sldChg chg="delSp modSp mod">
        <pc:chgData name="Bert Jansen" userId="60478ee6-b91e-4777-b5ab-ff75f809c97c" providerId="ADAL" clId="{CC7B341D-0FC4-459B-8EFA-1B6AE027D77A}" dt="2022-03-17T07:50:34.553" v="259" actId="5793"/>
        <pc:sldMkLst>
          <pc:docMk/>
          <pc:sldMk cId="2259967023" sldId="2076136379"/>
        </pc:sldMkLst>
        <pc:spChg chg="del">
          <ac:chgData name="Bert Jansen" userId="60478ee6-b91e-4777-b5ab-ff75f809c97c" providerId="ADAL" clId="{CC7B341D-0FC4-459B-8EFA-1B6AE027D77A}" dt="2022-03-17T07:44:32.897" v="0" actId="478"/>
          <ac:spMkLst>
            <pc:docMk/>
            <pc:sldMk cId="2259967023" sldId="2076136379"/>
            <ac:spMk id="4" creationId="{45F91724-6DD7-4E5A-A65B-3C4829729A73}"/>
          </ac:spMkLst>
        </pc:spChg>
        <pc:spChg chg="mod">
          <ac:chgData name="Bert Jansen" userId="60478ee6-b91e-4777-b5ab-ff75f809c97c" providerId="ADAL" clId="{CC7B341D-0FC4-459B-8EFA-1B6AE027D77A}" dt="2022-03-17T07:50:34.553" v="259" actId="5793"/>
          <ac:spMkLst>
            <pc:docMk/>
            <pc:sldMk cId="2259967023" sldId="2076136379"/>
            <ac:spMk id="79" creationId="{BC688EBE-40B5-498C-91C5-18E7EAB6AFFE}"/>
          </ac:spMkLst>
        </pc:spChg>
        <pc:spChg chg="mod">
          <ac:chgData name="Bert Jansen" userId="60478ee6-b91e-4777-b5ab-ff75f809c97c" providerId="ADAL" clId="{CC7B341D-0FC4-459B-8EFA-1B6AE027D77A}" dt="2022-03-17T07:49:19.285" v="183" actId="20577"/>
          <ac:spMkLst>
            <pc:docMk/>
            <pc:sldMk cId="2259967023" sldId="2076136379"/>
            <ac:spMk id="81" creationId="{1245D908-BDE2-4087-82F6-3DBC148662F5}"/>
          </ac:spMkLst>
        </pc:spChg>
      </pc:sldChg>
    </pc:docChg>
  </pc:docChgLst>
  <pc:docChgLst>
    <pc:chgData name="Erwin van Hunen" userId="S::erwin_valointranet.com#ext#@microsoft.onmicrosoft.com::9b54964f-4ebe-4289-a952-fa09f5f26e1b" providerId="AD" clId="Web-{CB3BB3A3-8A44-4365-A41F-F71449377BA8}"/>
    <pc:docChg chg="modSld">
      <pc:chgData name="Erwin van Hunen" userId="S::erwin_valointranet.com#ext#@microsoft.onmicrosoft.com::9b54964f-4ebe-4289-a952-fa09f5f26e1b" providerId="AD" clId="Web-{CB3BB3A3-8A44-4365-A41F-F71449377BA8}" dt="2021-10-14T11:41:48.951" v="168" actId="20577"/>
      <pc:docMkLst>
        <pc:docMk/>
      </pc:docMkLst>
      <pc:sldChg chg="delSp modSp">
        <pc:chgData name="Erwin van Hunen" userId="S::erwin_valointranet.com#ext#@microsoft.onmicrosoft.com::9b54964f-4ebe-4289-a952-fa09f5f26e1b" providerId="AD" clId="Web-{CB3BB3A3-8A44-4365-A41F-F71449377BA8}" dt="2021-10-14T11:41:48.951" v="168" actId="20577"/>
        <pc:sldMkLst>
          <pc:docMk/>
          <pc:sldMk cId="1884761934" sldId="2076136381"/>
        </pc:sldMkLst>
        <pc:spChg chg="del">
          <ac:chgData name="Erwin van Hunen" userId="S::erwin_valointranet.com#ext#@microsoft.onmicrosoft.com::9b54964f-4ebe-4289-a952-fa09f5f26e1b" providerId="AD" clId="Web-{CB3BB3A3-8A44-4365-A41F-F71449377BA8}" dt="2021-10-14T11:39:29.993" v="0"/>
          <ac:spMkLst>
            <pc:docMk/>
            <pc:sldMk cId="1884761934" sldId="2076136381"/>
            <ac:spMk id="32" creationId="{AB2436E6-3FF3-4E32-AA72-CC7D48885FC4}"/>
          </ac:spMkLst>
        </pc:spChg>
        <pc:spChg chg="mod">
          <ac:chgData name="Erwin van Hunen" userId="S::erwin_valointranet.com#ext#@microsoft.onmicrosoft.com::9b54964f-4ebe-4289-a952-fa09f5f26e1b" providerId="AD" clId="Web-{CB3BB3A3-8A44-4365-A41F-F71449377BA8}" dt="2021-10-14T11:41:48.951" v="168" actId="20577"/>
          <ac:spMkLst>
            <pc:docMk/>
            <pc:sldMk cId="1884761934" sldId="2076136381"/>
            <ac:spMk id="79" creationId="{BC688EBE-40B5-498C-91C5-18E7EAB6AFFE}"/>
          </ac:spMkLst>
        </pc:spChg>
        <pc:spChg chg="mod">
          <ac:chgData name="Erwin van Hunen" userId="S::erwin_valointranet.com#ext#@microsoft.onmicrosoft.com::9b54964f-4ebe-4289-a952-fa09f5f26e1b" providerId="AD" clId="Web-{CB3BB3A3-8A44-4365-A41F-F71449377BA8}" dt="2021-10-14T11:40:09.416" v="7"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0A9C81C5-4F66-4221-8F20-82B43EC08701}"/>
    <pc:docChg chg="modSld">
      <pc:chgData name="David Warner" userId="S::david_dwarnerii.com#ext#@microsoft.onmicrosoft.com::acafcf14-4098-4a83-9425-e73571277a06" providerId="AD" clId="Web-{0A9C81C5-4F66-4221-8F20-82B43EC08701}" dt="2021-11-10T15:11:08.323" v="26"/>
      <pc:docMkLst>
        <pc:docMk/>
      </pc:docMkLst>
      <pc:sldChg chg="mod modShow">
        <pc:chgData name="David Warner" userId="S::david_dwarnerii.com#ext#@microsoft.onmicrosoft.com::acafcf14-4098-4a83-9425-e73571277a06" providerId="AD" clId="Web-{0A9C81C5-4F66-4221-8F20-82B43EC08701}" dt="2021-11-10T15:11:08.323" v="26"/>
        <pc:sldMkLst>
          <pc:docMk/>
          <pc:sldMk cId="1855247561" sldId="1649"/>
        </pc:sldMkLst>
      </pc:sldChg>
      <pc:sldChg chg="mod modShow">
        <pc:chgData name="David Warner" userId="S::david_dwarnerii.com#ext#@microsoft.onmicrosoft.com::acafcf14-4098-4a83-9425-e73571277a06" providerId="AD" clId="Web-{0A9C81C5-4F66-4221-8F20-82B43EC08701}" dt="2021-11-10T15:11:08.260" v="25"/>
        <pc:sldMkLst>
          <pc:docMk/>
          <pc:sldMk cId="1884761934" sldId="2076136381"/>
        </pc:sldMkLst>
      </pc:sldChg>
      <pc:sldChg chg="delSp modSp">
        <pc:chgData name="David Warner" userId="S::david_dwarnerii.com#ext#@microsoft.onmicrosoft.com::acafcf14-4098-4a83-9425-e73571277a06" providerId="AD" clId="Web-{0A9C81C5-4F66-4221-8F20-82B43EC08701}" dt="2021-11-10T15:10:57.260" v="24" actId="20577"/>
        <pc:sldMkLst>
          <pc:docMk/>
          <pc:sldMk cId="1601799563" sldId="2134805597"/>
        </pc:sldMkLst>
        <pc:spChg chg="del">
          <ac:chgData name="David Warner" userId="S::david_dwarnerii.com#ext#@microsoft.onmicrosoft.com::acafcf14-4098-4a83-9425-e73571277a06" providerId="AD" clId="Web-{0A9C81C5-4F66-4221-8F20-82B43EC08701}" dt="2021-11-10T15:10:22.009" v="0"/>
          <ac:spMkLst>
            <pc:docMk/>
            <pc:sldMk cId="1601799563" sldId="2134805597"/>
            <ac:spMk id="4" creationId="{431D3462-40B9-41A6-B77A-337C7081B2B4}"/>
          </ac:spMkLst>
        </pc:spChg>
        <pc:spChg chg="mod">
          <ac:chgData name="David Warner" userId="S::david_dwarnerii.com#ext#@microsoft.onmicrosoft.com::acafcf14-4098-4a83-9425-e73571277a06" providerId="AD" clId="Web-{0A9C81C5-4F66-4221-8F20-82B43EC08701}" dt="2021-11-10T15:10:57.260" v="24" actId="20577"/>
          <ac:spMkLst>
            <pc:docMk/>
            <pc:sldMk cId="1601799563" sldId="2134805597"/>
            <ac:spMk id="9" creationId="{0AEF4B59-1431-4A09-9BED-1BB41252699B}"/>
          </ac:spMkLst>
        </pc:spChg>
        <pc:picChg chg="del">
          <ac:chgData name="David Warner" userId="S::david_dwarnerii.com#ext#@microsoft.onmicrosoft.com::acafcf14-4098-4a83-9425-e73571277a06" providerId="AD" clId="Web-{0A9C81C5-4F66-4221-8F20-82B43EC08701}" dt="2021-11-10T15:10:29.134" v="1"/>
          <ac:picMkLst>
            <pc:docMk/>
            <pc:sldMk cId="1601799563" sldId="2134805597"/>
            <ac:picMk id="17" creationId="{B9B10ACF-56DC-4987-96F9-45F792682E64}"/>
          </ac:picMkLst>
        </pc:picChg>
      </pc:sldChg>
    </pc:docChg>
  </pc:docChgLst>
  <pc:docChgLst>
    <pc:chgData name="David Warner" userId="S::david_dwarnerii.com#ext#@microsoft.onmicrosoft.com::acafcf14-4098-4a83-9425-e73571277a06" providerId="AD" clId="Web-{3E07E294-70A9-4037-AB9D-EB731B036200}"/>
    <pc:docChg chg="modSld">
      <pc:chgData name="David Warner" userId="S::david_dwarnerii.com#ext#@microsoft.onmicrosoft.com::acafcf14-4098-4a83-9425-e73571277a06" providerId="AD" clId="Web-{3E07E294-70A9-4037-AB9D-EB731B036200}" dt="2021-07-20T14:15:25.126" v="15"/>
      <pc:docMkLst>
        <pc:docMk/>
      </pc:docMkLst>
      <pc:sldChg chg="addSp delSp modSp">
        <pc:chgData name="David Warner" userId="S::david_dwarnerii.com#ext#@microsoft.onmicrosoft.com::acafcf14-4098-4a83-9425-e73571277a06" providerId="AD" clId="Web-{3E07E294-70A9-4037-AB9D-EB731B036200}" dt="2021-07-20T14:15:25.126" v="15"/>
        <pc:sldMkLst>
          <pc:docMk/>
          <pc:sldMk cId="357588276" sldId="2076136388"/>
        </pc:sldMkLst>
        <pc:spChg chg="del mod">
          <ac:chgData name="David Warner" userId="S::david_dwarnerii.com#ext#@microsoft.onmicrosoft.com::acafcf14-4098-4a83-9425-e73571277a06" providerId="AD" clId="Web-{3E07E294-70A9-4037-AB9D-EB731B036200}" dt="2021-07-20T14:15:25.126" v="15"/>
          <ac:spMkLst>
            <pc:docMk/>
            <pc:sldMk cId="357588276" sldId="2076136388"/>
            <ac:spMk id="3" creationId="{2627CBC1-6B4F-4DB1-8517-D3CC6E24F912}"/>
          </ac:spMkLst>
        </pc:spChg>
        <pc:spChg chg="mod">
          <ac:chgData name="David Warner" userId="S::david_dwarnerii.com#ext#@microsoft.onmicrosoft.com::acafcf14-4098-4a83-9425-e73571277a06" providerId="AD" clId="Web-{3E07E294-70A9-4037-AB9D-EB731B036200}" dt="2021-07-20T14:14:54.405" v="5" actId="20577"/>
          <ac:spMkLst>
            <pc:docMk/>
            <pc:sldMk cId="357588276" sldId="2076136388"/>
            <ac:spMk id="11" creationId="{53C6FFDE-2D43-4ED5-BEFA-B41E4568D7D5}"/>
          </ac:spMkLst>
        </pc:spChg>
        <pc:picChg chg="del">
          <ac:chgData name="David Warner" userId="S::david_dwarnerii.com#ext#@microsoft.onmicrosoft.com::acafcf14-4098-4a83-9425-e73571277a06" providerId="AD" clId="Web-{3E07E294-70A9-4037-AB9D-EB731B036200}" dt="2021-07-20T14:14:57.077" v="7"/>
          <ac:picMkLst>
            <pc:docMk/>
            <pc:sldMk cId="357588276" sldId="2076136388"/>
            <ac:picMk id="2" creationId="{BCCEE79F-728E-4329-BACB-D4D9B38B08DB}"/>
          </ac:picMkLst>
        </pc:picChg>
        <pc:picChg chg="add mod modCrop">
          <ac:chgData name="David Warner" userId="S::david_dwarnerii.com#ext#@microsoft.onmicrosoft.com::acafcf14-4098-4a83-9425-e73571277a06" providerId="AD" clId="Web-{3E07E294-70A9-4037-AB9D-EB731B036200}" dt="2021-07-20T14:15:18.282" v="14"/>
          <ac:picMkLst>
            <pc:docMk/>
            <pc:sldMk cId="357588276" sldId="2076136388"/>
            <ac:picMk id="4" creationId="{C620B3F4-E7FD-4899-BE79-34F060CFA6C6}"/>
          </ac:picMkLst>
        </pc:picChg>
      </pc:sldChg>
    </pc:docChg>
  </pc:docChgLst>
  <pc:docChgLst>
    <pc:chgData name="Paolo Pialorsi" userId="S::paolo_pialorsi.com#ext#@microsoft.onmicrosoft.com::39954972-e4fe-473f-8237-5db9de0b2218" providerId="AD" clId="Web-{4CA90D4F-7375-4A66-B883-7E63336C57DD}"/>
    <pc:docChg chg="modSld">
      <pc:chgData name="Paolo Pialorsi" userId="S::paolo_pialorsi.com#ext#@microsoft.onmicrosoft.com::39954972-e4fe-473f-8237-5db9de0b2218" providerId="AD" clId="Web-{4CA90D4F-7375-4A66-B883-7E63336C57DD}" dt="2022-03-03T09:57:15.760" v="34" actId="20577"/>
      <pc:docMkLst>
        <pc:docMk/>
      </pc:docMkLst>
      <pc:sldChg chg="modSp">
        <pc:chgData name="Paolo Pialorsi" userId="S::paolo_pialorsi.com#ext#@microsoft.onmicrosoft.com::39954972-e4fe-473f-8237-5db9de0b2218" providerId="AD" clId="Web-{4CA90D4F-7375-4A66-B883-7E63336C57DD}" dt="2022-03-03T09:56:13.978" v="32" actId="20577"/>
        <pc:sldMkLst>
          <pc:docMk/>
          <pc:sldMk cId="2259967023" sldId="2076136379"/>
        </pc:sldMkLst>
        <pc:spChg chg="mod">
          <ac:chgData name="Paolo Pialorsi" userId="S::paolo_pialorsi.com#ext#@microsoft.onmicrosoft.com::39954972-e4fe-473f-8237-5db9de0b2218" providerId="AD" clId="Web-{4CA90D4F-7375-4A66-B883-7E63336C57DD}" dt="2022-03-03T09:53:45.192" v="5"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4CA90D4F-7375-4A66-B883-7E63336C57DD}" dt="2022-03-03T09:56:13.978" v="32" actId="20577"/>
          <ac:spMkLst>
            <pc:docMk/>
            <pc:sldMk cId="2259967023" sldId="2076136379"/>
            <ac:spMk id="81" creationId="{1245D908-BDE2-4087-82F6-3DBC148662F5}"/>
          </ac:spMkLst>
        </pc:spChg>
      </pc:sldChg>
      <pc:sldChg chg="modSp">
        <pc:chgData name="Paolo Pialorsi" userId="S::paolo_pialorsi.com#ext#@microsoft.onmicrosoft.com::39954972-e4fe-473f-8237-5db9de0b2218" providerId="AD" clId="Web-{4CA90D4F-7375-4A66-B883-7E63336C57DD}" dt="2022-03-03T09:57:15.760" v="34" actId="20577"/>
        <pc:sldMkLst>
          <pc:docMk/>
          <pc:sldMk cId="1884761934" sldId="2076136381"/>
        </pc:sldMkLst>
        <pc:spChg chg="mod">
          <ac:chgData name="Paolo Pialorsi" userId="S::paolo_pialorsi.com#ext#@microsoft.onmicrosoft.com::39954972-e4fe-473f-8237-5db9de0b2218" providerId="AD" clId="Web-{4CA90D4F-7375-4A66-B883-7E63336C57DD}" dt="2022-03-03T09:57:15.760" v="34" actId="20577"/>
          <ac:spMkLst>
            <pc:docMk/>
            <pc:sldMk cId="1884761934" sldId="2076136381"/>
            <ac:spMk id="81" creationId="{1245D908-BDE2-4087-82F6-3DBC148662F5}"/>
          </ac:spMkLst>
        </pc:spChg>
      </pc:sldChg>
      <pc:sldChg chg="modSp">
        <pc:chgData name="Paolo Pialorsi" userId="S::paolo_pialorsi.com#ext#@microsoft.onmicrosoft.com::39954972-e4fe-473f-8237-5db9de0b2218" providerId="AD" clId="Web-{4CA90D4F-7375-4A66-B883-7E63336C57DD}" dt="2022-03-03T09:52:06.924" v="1" actId="1076"/>
        <pc:sldMkLst>
          <pc:docMk/>
          <pc:sldMk cId="2087414649" sldId="2076136396"/>
        </pc:sldMkLst>
        <pc:spChg chg="mod">
          <ac:chgData name="Paolo Pialorsi" userId="S::paolo_pialorsi.com#ext#@microsoft.onmicrosoft.com::39954972-e4fe-473f-8237-5db9de0b2218" providerId="AD" clId="Web-{4CA90D4F-7375-4A66-B883-7E63336C57DD}" dt="2022-03-03T09:52:06.924" v="1" actId="1076"/>
          <ac:spMkLst>
            <pc:docMk/>
            <pc:sldMk cId="2087414649" sldId="2076136396"/>
            <ac:spMk id="10" creationId="{288C06C0-2791-40D8-83AC-F937DAEEDBB2}"/>
          </ac:spMkLst>
        </pc:spChg>
      </pc:sldChg>
    </pc:docChg>
  </pc:docChgLst>
  <pc:docChgLst>
    <pc:chgData name="David Warner" userId="S::davidwarner@microsoft.com::51ffa14d-fdfd-4571-a787-ad4b3bb92711" providerId="AD" clId="Web-{A01D672A-88B9-4417-A9A0-91E62802FBCE}"/>
    <pc:docChg chg="modSld">
      <pc:chgData name="David Warner" userId="S::davidwarner@microsoft.com::51ffa14d-fdfd-4571-a787-ad4b3bb92711" providerId="AD" clId="Web-{A01D672A-88B9-4417-A9A0-91E62802FBCE}" dt="2022-03-31T16:54:58.194" v="123" actId="20577"/>
      <pc:docMkLst>
        <pc:docMk/>
      </pc:docMkLst>
      <pc:sldChg chg="modSp">
        <pc:chgData name="David Warner" userId="S::davidwarner@microsoft.com::51ffa14d-fdfd-4571-a787-ad4b3bb92711" providerId="AD" clId="Web-{A01D672A-88B9-4417-A9A0-91E62802FBCE}" dt="2022-03-31T16:39:24.668" v="12" actId="20577"/>
        <pc:sldMkLst>
          <pc:docMk/>
          <pc:sldMk cId="2967945684" sldId="277"/>
        </pc:sldMkLst>
        <pc:spChg chg="mod">
          <ac:chgData name="David Warner" userId="S::davidwarner@microsoft.com::51ffa14d-fdfd-4571-a787-ad4b3bb92711" providerId="AD" clId="Web-{A01D672A-88B9-4417-A9A0-91E62802FBCE}" dt="2022-03-31T16:39:24.668" v="12" actId="20577"/>
          <ac:spMkLst>
            <pc:docMk/>
            <pc:sldMk cId="2967945684" sldId="277"/>
            <ac:spMk id="4" creationId="{A04E16D6-6682-4068-BF11-BA8E4E8E1BBC}"/>
          </ac:spMkLst>
        </pc:spChg>
      </pc:sldChg>
      <pc:sldChg chg="modSp">
        <pc:chgData name="David Warner" userId="S::davidwarner@microsoft.com::51ffa14d-fdfd-4571-a787-ad4b3bb92711" providerId="AD" clId="Web-{A01D672A-88B9-4417-A9A0-91E62802FBCE}" dt="2022-03-31T16:38:59.104" v="5" actId="20577"/>
        <pc:sldMkLst>
          <pc:docMk/>
          <pc:sldMk cId="287163252" sldId="1567"/>
        </pc:sldMkLst>
        <pc:spChg chg="mod">
          <ac:chgData name="David Warner" userId="S::davidwarner@microsoft.com::51ffa14d-fdfd-4571-a787-ad4b3bb92711" providerId="AD" clId="Web-{A01D672A-88B9-4417-A9A0-91E62802FBCE}" dt="2022-03-31T16:38:59.104" v="5" actId="20577"/>
          <ac:spMkLst>
            <pc:docMk/>
            <pc:sldMk cId="287163252" sldId="1567"/>
            <ac:spMk id="8" creationId="{00000000-0000-0000-0000-000000000000}"/>
          </ac:spMkLst>
        </pc:spChg>
      </pc:sldChg>
      <pc:sldChg chg="modSp">
        <pc:chgData name="David Warner" userId="S::davidwarner@microsoft.com::51ffa14d-fdfd-4571-a787-ad4b3bb92711" providerId="AD" clId="Web-{A01D672A-88B9-4417-A9A0-91E62802FBCE}" dt="2022-03-31T16:52:22.080" v="61" actId="20577"/>
        <pc:sldMkLst>
          <pc:docMk/>
          <pc:sldMk cId="3158043784" sldId="2068"/>
        </pc:sldMkLst>
        <pc:spChg chg="mod">
          <ac:chgData name="David Warner" userId="S::davidwarner@microsoft.com::51ffa14d-fdfd-4571-a787-ad4b3bb92711" providerId="AD" clId="Web-{A01D672A-88B9-4417-A9A0-91E62802FBCE}" dt="2022-03-31T16:52:22.080" v="61" actId="20577"/>
          <ac:spMkLst>
            <pc:docMk/>
            <pc:sldMk cId="3158043784" sldId="2068"/>
            <ac:spMk id="8" creationId="{00000000-0000-0000-0000-000000000000}"/>
          </ac:spMkLst>
        </pc:spChg>
        <pc:picChg chg="mod">
          <ac:chgData name="David Warner" userId="S::davidwarner@microsoft.com::51ffa14d-fdfd-4571-a787-ad4b3bb92711" providerId="AD" clId="Web-{A01D672A-88B9-4417-A9A0-91E62802FBCE}" dt="2022-03-31T16:50:39.483" v="13"/>
          <ac:picMkLst>
            <pc:docMk/>
            <pc:sldMk cId="3158043784" sldId="2068"/>
            <ac:picMk id="11" creationId="{FF58DC4D-D77D-44E7-8F6C-7088D25DA163}"/>
          </ac:picMkLst>
        </pc:picChg>
        <pc:picChg chg="mod">
          <ac:chgData name="David Warner" userId="S::davidwarner@microsoft.com::51ffa14d-fdfd-4571-a787-ad4b3bb92711" providerId="AD" clId="Web-{A01D672A-88B9-4417-A9A0-91E62802FBCE}" dt="2022-03-31T16:51:22.657" v="37"/>
          <ac:picMkLst>
            <pc:docMk/>
            <pc:sldMk cId="3158043784" sldId="2068"/>
            <ac:picMk id="12" creationId="{013C599F-7D30-46D7-B686-0DC6BB69F89C}"/>
          </ac:picMkLst>
        </pc:picChg>
        <pc:picChg chg="mod">
          <ac:chgData name="David Warner" userId="S::davidwarner@microsoft.com::51ffa14d-fdfd-4571-a787-ad4b3bb92711" providerId="AD" clId="Web-{A01D672A-88B9-4417-A9A0-91E62802FBCE}" dt="2022-03-31T16:50:46.468" v="14"/>
          <ac:picMkLst>
            <pc:docMk/>
            <pc:sldMk cId="3158043784" sldId="2068"/>
            <ac:picMk id="13" creationId="{610710D6-92C7-4C04-9062-863EB01E9E5A}"/>
          </ac:picMkLst>
        </pc:picChg>
      </pc:sldChg>
      <pc:sldChg chg="addSp delSp modSp">
        <pc:chgData name="David Warner" userId="S::davidwarner@microsoft.com::51ffa14d-fdfd-4571-a787-ad4b3bb92711" providerId="AD" clId="Web-{A01D672A-88B9-4417-A9A0-91E62802FBCE}" dt="2022-03-31T16:54:58.194" v="123" actId="20577"/>
        <pc:sldMkLst>
          <pc:docMk/>
          <pc:sldMk cId="1056590613" sldId="2076135999"/>
        </pc:sldMkLst>
        <pc:spChg chg="mod">
          <ac:chgData name="David Warner" userId="S::davidwarner@microsoft.com::51ffa14d-fdfd-4571-a787-ad4b3bb92711" providerId="AD" clId="Web-{A01D672A-88B9-4417-A9A0-91E62802FBCE}" dt="2022-03-31T16:54:58.194" v="123" actId="20577"/>
          <ac:spMkLst>
            <pc:docMk/>
            <pc:sldMk cId="1056590613" sldId="2076135999"/>
            <ac:spMk id="10" creationId="{2F9D74B7-8175-43F4-B9E3-807C4AE2FA45}"/>
          </ac:spMkLst>
        </pc:spChg>
        <pc:picChg chg="mod">
          <ac:chgData name="David Warner" userId="S::davidwarner@microsoft.com::51ffa14d-fdfd-4571-a787-ad4b3bb92711" providerId="AD" clId="Web-{A01D672A-88B9-4417-A9A0-91E62802FBCE}" dt="2022-03-31T16:54:10.458" v="112" actId="14100"/>
          <ac:picMkLst>
            <pc:docMk/>
            <pc:sldMk cId="1056590613" sldId="2076135999"/>
            <ac:picMk id="3" creationId="{78CEE346-902C-4BE7-98A0-8D9613A8201E}"/>
          </ac:picMkLst>
        </pc:picChg>
        <pc:picChg chg="del mod">
          <ac:chgData name="David Warner" userId="S::davidwarner@microsoft.com::51ffa14d-fdfd-4571-a787-ad4b3bb92711" providerId="AD" clId="Web-{A01D672A-88B9-4417-A9A0-91E62802FBCE}" dt="2022-03-31T16:54:13.286" v="114"/>
          <ac:picMkLst>
            <pc:docMk/>
            <pc:sldMk cId="1056590613" sldId="2076135999"/>
            <ac:picMk id="7" creationId="{15B34B75-D932-4ADD-96D7-E1D5869DA958}"/>
          </ac:picMkLst>
        </pc:picChg>
        <pc:picChg chg="mod">
          <ac:chgData name="David Warner" userId="S::davidwarner@microsoft.com::51ffa14d-fdfd-4571-a787-ad4b3bb92711" providerId="AD" clId="Web-{A01D672A-88B9-4417-A9A0-91E62802FBCE}" dt="2022-03-31T16:54:03.020" v="110" actId="1076"/>
          <ac:picMkLst>
            <pc:docMk/>
            <pc:sldMk cId="1056590613" sldId="2076135999"/>
            <ac:picMk id="8" creationId="{CF855FB9-ACF4-4E5B-BB62-3566630F97FC}"/>
          </ac:picMkLst>
        </pc:picChg>
        <pc:picChg chg="mod">
          <ac:chgData name="David Warner" userId="S::davidwarner@microsoft.com::51ffa14d-fdfd-4571-a787-ad4b3bb92711" providerId="AD" clId="Web-{A01D672A-88B9-4417-A9A0-91E62802FBCE}" dt="2022-03-31T16:54:06.364" v="111" actId="1076"/>
          <ac:picMkLst>
            <pc:docMk/>
            <pc:sldMk cId="1056590613" sldId="2076135999"/>
            <ac:picMk id="11" creationId="{F32672BB-38B9-4A56-B672-660090C0BC2E}"/>
          </ac:picMkLst>
        </pc:picChg>
        <pc:picChg chg="add mod">
          <ac:chgData name="David Warner" userId="S::davidwarner@microsoft.com::51ffa14d-fdfd-4571-a787-ad4b3bb92711" providerId="AD" clId="Web-{A01D672A-88B9-4417-A9A0-91E62802FBCE}" dt="2022-03-31T16:54:17.083" v="116" actId="1076"/>
          <ac:picMkLst>
            <pc:docMk/>
            <pc:sldMk cId="1056590613" sldId="2076135999"/>
            <ac:picMk id="12" creationId="{2D57A80F-648B-2E63-F2CF-278006BBDC83}"/>
          </ac:picMkLst>
        </pc:picChg>
      </pc:sldChg>
      <pc:sldChg chg="addSp">
        <pc:chgData name="David Warner" userId="S::davidwarner@microsoft.com::51ffa14d-fdfd-4571-a787-ad4b3bb92711" providerId="AD" clId="Web-{A01D672A-88B9-4417-A9A0-91E62802FBCE}" dt="2022-03-31T16:52:32.127" v="64"/>
        <pc:sldMkLst>
          <pc:docMk/>
          <pc:sldMk cId="1042411426" sldId="2076136275"/>
        </pc:sldMkLst>
        <pc:spChg chg="add">
          <ac:chgData name="David Warner" userId="S::davidwarner@microsoft.com::51ffa14d-fdfd-4571-a787-ad4b3bb92711" providerId="AD" clId="Web-{A01D672A-88B9-4417-A9A0-91E62802FBCE}" dt="2022-03-31T16:52:32.127" v="64"/>
          <ac:spMkLst>
            <pc:docMk/>
            <pc:sldMk cId="1042411426" sldId="2076136275"/>
            <ac:spMk id="3" creationId="{E7243550-1DCE-2733-9024-E2DAC516C6FB}"/>
          </ac:spMkLst>
        </pc:spChg>
      </pc:sldChg>
      <pc:sldChg chg="addSp">
        <pc:chgData name="David Warner" userId="S::davidwarner@microsoft.com::51ffa14d-fdfd-4571-a787-ad4b3bb92711" providerId="AD" clId="Web-{A01D672A-88B9-4417-A9A0-91E62802FBCE}" dt="2022-03-31T16:52:35.549" v="66"/>
        <pc:sldMkLst>
          <pc:docMk/>
          <pc:sldMk cId="2259967023" sldId="2076136379"/>
        </pc:sldMkLst>
        <pc:spChg chg="add">
          <ac:chgData name="David Warner" userId="S::davidwarner@microsoft.com::51ffa14d-fdfd-4571-a787-ad4b3bb92711" providerId="AD" clId="Web-{A01D672A-88B9-4417-A9A0-91E62802FBCE}" dt="2022-03-31T16:52:35.549" v="66"/>
          <ac:spMkLst>
            <pc:docMk/>
            <pc:sldMk cId="2259967023" sldId="2076136379"/>
            <ac:spMk id="4" creationId="{52A9D12B-76F7-6410-003D-B3AA00C6BC60}"/>
          </ac:spMkLst>
        </pc:spChg>
      </pc:sldChg>
      <pc:sldChg chg="addSp">
        <pc:chgData name="David Warner" userId="S::davidwarner@microsoft.com::51ffa14d-fdfd-4571-a787-ad4b3bb92711" providerId="AD" clId="Web-{A01D672A-88B9-4417-A9A0-91E62802FBCE}" dt="2022-03-31T16:52:33.518" v="65"/>
        <pc:sldMkLst>
          <pc:docMk/>
          <pc:sldMk cId="1884761934" sldId="2076136381"/>
        </pc:sldMkLst>
        <pc:spChg chg="add">
          <ac:chgData name="David Warner" userId="S::davidwarner@microsoft.com::51ffa14d-fdfd-4571-a787-ad4b3bb92711" providerId="AD" clId="Web-{A01D672A-88B9-4417-A9A0-91E62802FBCE}" dt="2022-03-31T16:52:33.518" v="65"/>
          <ac:spMkLst>
            <pc:docMk/>
            <pc:sldMk cId="1884761934" sldId="2076136381"/>
            <ac:spMk id="4" creationId="{43F5EED4-748D-189B-43F4-8620FC8EEEB6}"/>
          </ac:spMkLst>
        </pc:spChg>
      </pc:sldChg>
      <pc:sldChg chg="addSp">
        <pc:chgData name="David Warner" userId="S::davidwarner@microsoft.com::51ffa14d-fdfd-4571-a787-ad4b3bb92711" providerId="AD" clId="Web-{A01D672A-88B9-4417-A9A0-91E62802FBCE}" dt="2022-03-31T16:52:41.581" v="70"/>
        <pc:sldMkLst>
          <pc:docMk/>
          <pc:sldMk cId="357588276" sldId="2076136388"/>
        </pc:sldMkLst>
        <pc:spChg chg="add">
          <ac:chgData name="David Warner" userId="S::davidwarner@microsoft.com::51ffa14d-fdfd-4571-a787-ad4b3bb92711" providerId="AD" clId="Web-{A01D672A-88B9-4417-A9A0-91E62802FBCE}" dt="2022-03-31T16:52:41.581" v="70"/>
          <ac:spMkLst>
            <pc:docMk/>
            <pc:sldMk cId="357588276" sldId="2076136388"/>
            <ac:spMk id="2" creationId="{FC1E845B-12E6-193B-0099-547272D917F6}"/>
          </ac:spMkLst>
        </pc:spChg>
      </pc:sldChg>
      <pc:sldChg chg="addSp">
        <pc:chgData name="David Warner" userId="S::davidwarner@microsoft.com::51ffa14d-fdfd-4571-a787-ad4b3bb92711" providerId="AD" clId="Web-{A01D672A-88B9-4417-A9A0-91E62802FBCE}" dt="2022-03-31T16:52:30.471" v="63"/>
        <pc:sldMkLst>
          <pc:docMk/>
          <pc:sldMk cId="4070501225" sldId="2076136392"/>
        </pc:sldMkLst>
        <pc:spChg chg="add">
          <ac:chgData name="David Warner" userId="S::davidwarner@microsoft.com::51ffa14d-fdfd-4571-a787-ad4b3bb92711" providerId="AD" clId="Web-{A01D672A-88B9-4417-A9A0-91E62802FBCE}" dt="2022-03-31T16:52:30.471" v="63"/>
          <ac:spMkLst>
            <pc:docMk/>
            <pc:sldMk cId="4070501225" sldId="2076136392"/>
            <ac:spMk id="2" creationId="{8D24D7EA-D753-7111-ECF3-F2D243735A5B}"/>
          </ac:spMkLst>
        </pc:spChg>
      </pc:sldChg>
      <pc:sldChg chg="addSp">
        <pc:chgData name="David Warner" userId="S::davidwarner@microsoft.com::51ffa14d-fdfd-4571-a787-ad4b3bb92711" providerId="AD" clId="Web-{A01D672A-88B9-4417-A9A0-91E62802FBCE}" dt="2022-03-31T16:52:37.237" v="68"/>
        <pc:sldMkLst>
          <pc:docMk/>
          <pc:sldMk cId="566393320" sldId="2076136397"/>
        </pc:sldMkLst>
        <pc:spChg chg="add">
          <ac:chgData name="David Warner" userId="S::davidwarner@microsoft.com::51ffa14d-fdfd-4571-a787-ad4b3bb92711" providerId="AD" clId="Web-{A01D672A-88B9-4417-A9A0-91E62802FBCE}" dt="2022-03-31T16:52:37.237" v="68"/>
          <ac:spMkLst>
            <pc:docMk/>
            <pc:sldMk cId="566393320" sldId="2076136397"/>
            <ac:spMk id="2" creationId="{141C98D0-436D-E808-097B-A0963DD88C9E}"/>
          </ac:spMkLst>
        </pc:spChg>
      </pc:sldChg>
      <pc:sldChg chg="addSp">
        <pc:chgData name="David Warner" userId="S::davidwarner@microsoft.com::51ffa14d-fdfd-4571-a787-ad4b3bb92711" providerId="AD" clId="Web-{A01D672A-88B9-4417-A9A0-91E62802FBCE}" dt="2022-03-31T16:52:36.377" v="67"/>
        <pc:sldMkLst>
          <pc:docMk/>
          <pc:sldMk cId="2728924363" sldId="2076136398"/>
        </pc:sldMkLst>
        <pc:spChg chg="add">
          <ac:chgData name="David Warner" userId="S::davidwarner@microsoft.com::51ffa14d-fdfd-4571-a787-ad4b3bb92711" providerId="AD" clId="Web-{A01D672A-88B9-4417-A9A0-91E62802FBCE}" dt="2022-03-31T16:52:36.377" v="67"/>
          <ac:spMkLst>
            <pc:docMk/>
            <pc:sldMk cId="2728924363" sldId="2076136398"/>
            <ac:spMk id="2" creationId="{145A7595-8D13-7C7D-EA6D-DBCFEEE33ECD}"/>
          </ac:spMkLst>
        </pc:spChg>
      </pc:sldChg>
      <pc:sldChg chg="addSp">
        <pc:chgData name="David Warner" userId="S::davidwarner@microsoft.com::51ffa14d-fdfd-4571-a787-ad4b3bb92711" providerId="AD" clId="Web-{A01D672A-88B9-4417-A9A0-91E62802FBCE}" dt="2022-03-31T16:52:43.596" v="71"/>
        <pc:sldMkLst>
          <pc:docMk/>
          <pc:sldMk cId="1374769157" sldId="2076137639"/>
        </pc:sldMkLst>
        <pc:spChg chg="add">
          <ac:chgData name="David Warner" userId="S::davidwarner@microsoft.com::51ffa14d-fdfd-4571-a787-ad4b3bb92711" providerId="AD" clId="Web-{A01D672A-88B9-4417-A9A0-91E62802FBCE}" dt="2022-03-31T16:52:43.596" v="71"/>
          <ac:spMkLst>
            <pc:docMk/>
            <pc:sldMk cId="1374769157" sldId="2076137639"/>
            <ac:spMk id="2" creationId="{4063AC0E-201E-A130-91C6-42407A1BFD1F}"/>
          </ac:spMkLst>
        </pc:spChg>
      </pc:sldChg>
      <pc:sldChg chg="addSp">
        <pc:chgData name="David Warner" userId="S::davidwarner@microsoft.com::51ffa14d-fdfd-4571-a787-ad4b3bb92711" providerId="AD" clId="Web-{A01D672A-88B9-4417-A9A0-91E62802FBCE}" dt="2022-03-31T16:52:39.299" v="69"/>
        <pc:sldMkLst>
          <pc:docMk/>
          <pc:sldMk cId="1964942243" sldId="2076137768"/>
        </pc:sldMkLst>
        <pc:spChg chg="add">
          <ac:chgData name="David Warner" userId="S::davidwarner@microsoft.com::51ffa14d-fdfd-4571-a787-ad4b3bb92711" providerId="AD" clId="Web-{A01D672A-88B9-4417-A9A0-91E62802FBCE}" dt="2022-03-31T16:52:39.299" v="69"/>
          <ac:spMkLst>
            <pc:docMk/>
            <pc:sldMk cId="1964942243" sldId="2076137768"/>
            <ac:spMk id="3" creationId="{6B0B5B47-179B-1CAF-F756-5297745199C6}"/>
          </ac:spMkLst>
        </pc:spChg>
      </pc:sldChg>
      <pc:sldChg chg="addSp">
        <pc:chgData name="David Warner" userId="S::davidwarner@microsoft.com::51ffa14d-fdfd-4571-a787-ad4b3bb92711" providerId="AD" clId="Web-{A01D672A-88B9-4417-A9A0-91E62802FBCE}" dt="2022-03-31T16:52:25.096" v="62"/>
        <pc:sldMkLst>
          <pc:docMk/>
          <pc:sldMk cId="4001284136" sldId="2134805598"/>
        </pc:sldMkLst>
        <pc:spChg chg="add">
          <ac:chgData name="David Warner" userId="S::davidwarner@microsoft.com::51ffa14d-fdfd-4571-a787-ad4b3bb92711" providerId="AD" clId="Web-{A01D672A-88B9-4417-A9A0-91E62802FBCE}" dt="2022-03-31T16:52:25.096" v="62"/>
          <ac:spMkLst>
            <pc:docMk/>
            <pc:sldMk cId="4001284136" sldId="2134805598"/>
            <ac:spMk id="8" creationId="{2BDEDFBF-4BD0-AA38-CC33-5050632DBFB2}"/>
          </ac:spMkLst>
        </pc:spChg>
      </pc:sldChg>
    </pc:docChg>
  </pc:docChgLst>
  <pc:docChgLst>
    <pc:chgData name="David Warner" userId="S::davidwarner@microsoft.com::51ffa14d-fdfd-4571-a787-ad4b3bb92711" providerId="AD" clId="Web-{290EADEF-57FD-495E-8208-869B94B24B07}"/>
    <pc:docChg chg="modSld">
      <pc:chgData name="David Warner" userId="S::davidwarner@microsoft.com::51ffa14d-fdfd-4571-a787-ad4b3bb92711" providerId="AD" clId="Web-{290EADEF-57FD-495E-8208-869B94B24B07}" dt="2022-05-04T16:31:08.728" v="18" actId="20577"/>
      <pc:docMkLst>
        <pc:docMk/>
      </pc:docMkLst>
      <pc:sldChg chg="modSp">
        <pc:chgData name="David Warner" userId="S::davidwarner@microsoft.com::51ffa14d-fdfd-4571-a787-ad4b3bb92711" providerId="AD" clId="Web-{290EADEF-57FD-495E-8208-869B94B24B07}" dt="2022-05-04T16:30:55.446" v="9" actId="20577"/>
        <pc:sldMkLst>
          <pc:docMk/>
          <pc:sldMk cId="3158043784" sldId="2068"/>
        </pc:sldMkLst>
        <pc:spChg chg="mod">
          <ac:chgData name="David Warner" userId="S::davidwarner@microsoft.com::51ffa14d-fdfd-4571-a787-ad4b3bb92711" providerId="AD" clId="Web-{290EADEF-57FD-495E-8208-869B94B24B07}" dt="2022-05-04T16:30:55.446" v="9" actId="20577"/>
          <ac:spMkLst>
            <pc:docMk/>
            <pc:sldMk cId="3158043784" sldId="2068"/>
            <ac:spMk id="8" creationId="{00000000-0000-0000-0000-000000000000}"/>
          </ac:spMkLst>
        </pc:spChg>
      </pc:sldChg>
      <pc:sldChg chg="modSp">
        <pc:chgData name="David Warner" userId="S::davidwarner@microsoft.com::51ffa14d-fdfd-4571-a787-ad4b3bb92711" providerId="AD" clId="Web-{290EADEF-57FD-495E-8208-869B94B24B07}" dt="2022-05-04T16:31:08.728" v="18" actId="20577"/>
        <pc:sldMkLst>
          <pc:docMk/>
          <pc:sldMk cId="1056590613" sldId="2076135999"/>
        </pc:sldMkLst>
        <pc:spChg chg="mod">
          <ac:chgData name="David Warner" userId="S::davidwarner@microsoft.com::51ffa14d-fdfd-4571-a787-ad4b3bb92711" providerId="AD" clId="Web-{290EADEF-57FD-495E-8208-869B94B24B07}" dt="2022-05-04T16:31:08.728" v="18"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8E4C450E-3A4E-4243-8CE8-BC444AE18163}"/>
    <pc:docChg chg="modSld">
      <pc:chgData name="David Warner" userId="S::david_dwarnerii.com#ext#@microsoft.onmicrosoft.com::acafcf14-4098-4a83-9425-e73571277a06" providerId="AD" clId="Web-{8E4C450E-3A4E-4243-8CE8-BC444AE18163}" dt="2022-02-17T19:41:54.679" v="83"/>
      <pc:docMkLst>
        <pc:docMk/>
      </pc:docMkLst>
      <pc:sldChg chg="modSp">
        <pc:chgData name="David Warner" userId="S::david_dwarnerii.com#ext#@microsoft.onmicrosoft.com::acafcf14-4098-4a83-9425-e73571277a06" providerId="AD" clId="Web-{8E4C450E-3A4E-4243-8CE8-BC444AE18163}" dt="2022-02-17T19:31:13.271" v="15" actId="20577"/>
        <pc:sldMkLst>
          <pc:docMk/>
          <pc:sldMk cId="2967945684" sldId="277"/>
        </pc:sldMkLst>
        <pc:spChg chg="mod">
          <ac:chgData name="David Warner" userId="S::david_dwarnerii.com#ext#@microsoft.onmicrosoft.com::acafcf14-4098-4a83-9425-e73571277a06" providerId="AD" clId="Web-{8E4C450E-3A4E-4243-8CE8-BC444AE18163}" dt="2022-02-17T19:31:13.271" v="15"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8E4C450E-3A4E-4243-8CE8-BC444AE18163}" dt="2022-02-17T19:30:53.958" v="6" actId="20577"/>
        <pc:sldMkLst>
          <pc:docMk/>
          <pc:sldMk cId="287163252" sldId="1567"/>
        </pc:sldMkLst>
        <pc:spChg chg="mod">
          <ac:chgData name="David Warner" userId="S::david_dwarnerii.com#ext#@microsoft.onmicrosoft.com::acafcf14-4098-4a83-9425-e73571277a06" providerId="AD" clId="Web-{8E4C450E-3A4E-4243-8CE8-BC444AE18163}" dt="2022-02-17T19:30:53.958" v="6"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8E4C450E-3A4E-4243-8CE8-BC444AE18163}" dt="2022-02-17T19:37:48.001" v="41"/>
        <pc:sldMkLst>
          <pc:docMk/>
          <pc:sldMk cId="3158043784" sldId="2068"/>
        </pc:sldMkLst>
        <pc:spChg chg="mod">
          <ac:chgData name="David Warner" userId="S::david_dwarnerii.com#ext#@microsoft.onmicrosoft.com::acafcf14-4098-4a83-9425-e73571277a06" providerId="AD" clId="Web-{8E4C450E-3A4E-4243-8CE8-BC444AE18163}" dt="2022-02-17T19:36:57.437" v="25" actId="20577"/>
          <ac:spMkLst>
            <pc:docMk/>
            <pc:sldMk cId="3158043784" sldId="2068"/>
            <ac:spMk id="8" creationId="{00000000-0000-0000-0000-000000000000}"/>
          </ac:spMkLst>
        </pc:spChg>
        <pc:picChg chg="add del mod">
          <ac:chgData name="David Warner" userId="S::david_dwarnerii.com#ext#@microsoft.onmicrosoft.com::acafcf14-4098-4a83-9425-e73571277a06" providerId="AD" clId="Web-{8E4C450E-3A4E-4243-8CE8-BC444AE18163}" dt="2022-02-17T19:37:06.640" v="32"/>
          <ac:picMkLst>
            <pc:docMk/>
            <pc:sldMk cId="3158043784" sldId="2068"/>
            <ac:picMk id="2" creationId="{E630D43C-A0AB-4E7C-A47F-F401B585B027}"/>
          </ac:picMkLst>
        </pc:picChg>
        <pc:picChg chg="add mod">
          <ac:chgData name="David Warner" userId="S::david_dwarnerii.com#ext#@microsoft.onmicrosoft.com::acafcf14-4098-4a83-9425-e73571277a06" providerId="AD" clId="Web-{8E4C450E-3A4E-4243-8CE8-BC444AE18163}" dt="2022-02-17T19:37:18.469" v="37"/>
          <ac:picMkLst>
            <pc:docMk/>
            <pc:sldMk cId="3158043784" sldId="2068"/>
            <ac:picMk id="10" creationId="{3250F800-D978-4E53-B1F7-9E9D0111A096}"/>
          </ac:picMkLst>
        </pc:picChg>
        <pc:picChg chg="mod">
          <ac:chgData name="David Warner" userId="S::david_dwarnerii.com#ext#@microsoft.onmicrosoft.com::acafcf14-4098-4a83-9425-e73571277a06" providerId="AD" clId="Web-{8E4C450E-3A4E-4243-8CE8-BC444AE18163}" dt="2022-02-17T19:37:48.001" v="41"/>
          <ac:picMkLst>
            <pc:docMk/>
            <pc:sldMk cId="3158043784" sldId="2068"/>
            <ac:picMk id="11" creationId="{FF58DC4D-D77D-44E7-8F6C-7088D25DA163}"/>
          </ac:picMkLst>
        </pc:picChg>
        <pc:picChg chg="add mod">
          <ac:chgData name="David Warner" userId="S::david_dwarnerii.com#ext#@microsoft.onmicrosoft.com::acafcf14-4098-4a83-9425-e73571277a06" providerId="AD" clId="Web-{8E4C450E-3A4E-4243-8CE8-BC444AE18163}" dt="2022-02-17T19:37:26.406" v="38"/>
          <ac:picMkLst>
            <pc:docMk/>
            <pc:sldMk cId="3158043784" sldId="2068"/>
            <ac:picMk id="12" creationId="{013C599F-7D30-46D7-B686-0DC6BB69F89C}"/>
          </ac:picMkLst>
        </pc:picChg>
        <pc:picChg chg="add mod">
          <ac:chgData name="David Warner" userId="S::david_dwarnerii.com#ext#@microsoft.onmicrosoft.com::acafcf14-4098-4a83-9425-e73571277a06" providerId="AD" clId="Web-{8E4C450E-3A4E-4243-8CE8-BC444AE18163}" dt="2022-02-17T19:37:33.500" v="39"/>
          <ac:picMkLst>
            <pc:docMk/>
            <pc:sldMk cId="3158043784" sldId="2068"/>
            <ac:picMk id="13" creationId="{60A9068F-FEB0-466D-B9C5-5D3440683C1C}"/>
          </ac:picMkLst>
        </pc:picChg>
        <pc:picChg chg="del">
          <ac:chgData name="David Warner" userId="S::david_dwarnerii.com#ext#@microsoft.onmicrosoft.com::acafcf14-4098-4a83-9425-e73571277a06" providerId="AD" clId="Web-{8E4C450E-3A4E-4243-8CE8-BC444AE18163}" dt="2022-02-17T19:37:01.999" v="29"/>
          <ac:picMkLst>
            <pc:docMk/>
            <pc:sldMk cId="3158043784" sldId="2068"/>
            <ac:picMk id="1026" creationId="{8142E2B3-6EC4-4721-B218-506AFA8D409A}"/>
          </ac:picMkLst>
        </pc:picChg>
        <pc:picChg chg="mod">
          <ac:chgData name="David Warner" userId="S::david_dwarnerii.com#ext#@microsoft.onmicrosoft.com::acafcf14-4098-4a83-9425-e73571277a06" providerId="AD" clId="Web-{8E4C450E-3A4E-4243-8CE8-BC444AE18163}" dt="2022-02-17T19:37:38.672" v="40"/>
          <ac:picMkLst>
            <pc:docMk/>
            <pc:sldMk cId="3158043784" sldId="2068"/>
            <ac:picMk id="1028" creationId="{28EE34AE-63BA-4DD8-8CF2-E27729D187C1}"/>
          </ac:picMkLst>
        </pc:picChg>
      </pc:sldChg>
      <pc:sldChg chg="addSp modSp">
        <pc:chgData name="David Warner" userId="S::david_dwarnerii.com#ext#@microsoft.onmicrosoft.com::acafcf14-4098-4a83-9425-e73571277a06" providerId="AD" clId="Web-{8E4C450E-3A4E-4243-8CE8-BC444AE18163}" dt="2022-02-17T19:41:20.319" v="69" actId="14100"/>
        <pc:sldMkLst>
          <pc:docMk/>
          <pc:sldMk cId="1056590613" sldId="2076135999"/>
        </pc:sldMkLst>
        <pc:spChg chg="mod">
          <ac:chgData name="David Warner" userId="S::david_dwarnerii.com#ext#@microsoft.onmicrosoft.com::acafcf14-4098-4a83-9425-e73571277a06" providerId="AD" clId="Web-{8E4C450E-3A4E-4243-8CE8-BC444AE18163}" dt="2022-02-17T19:41:14.100" v="63" actId="1076"/>
          <ac:spMkLst>
            <pc:docMk/>
            <pc:sldMk cId="1056590613" sldId="2076135999"/>
            <ac:spMk id="10" creationId="{2F9D74B7-8175-43F4-B9E3-807C4AE2FA45}"/>
          </ac:spMkLst>
        </pc:spChg>
        <pc:picChg chg="mod">
          <ac:chgData name="David Warner" userId="S::david_dwarnerii.com#ext#@microsoft.onmicrosoft.com::acafcf14-4098-4a83-9425-e73571277a06" providerId="AD" clId="Web-{8E4C450E-3A4E-4243-8CE8-BC444AE18163}" dt="2022-02-17T19:41:20.319" v="69" actId="14100"/>
          <ac:picMkLst>
            <pc:docMk/>
            <pc:sldMk cId="1056590613" sldId="2076135999"/>
            <ac:picMk id="3" creationId="{78CEE346-902C-4BE7-98A0-8D9613A8201E}"/>
          </ac:picMkLst>
        </pc:picChg>
        <pc:picChg chg="mod">
          <ac:chgData name="David Warner" userId="S::david_dwarnerii.com#ext#@microsoft.onmicrosoft.com::acafcf14-4098-4a83-9425-e73571277a06" providerId="AD" clId="Web-{8E4C450E-3A4E-4243-8CE8-BC444AE18163}" dt="2022-02-17T19:41:14.381" v="68" actId="1076"/>
          <ac:picMkLst>
            <pc:docMk/>
            <pc:sldMk cId="1056590613" sldId="2076135999"/>
            <ac:picMk id="5" creationId="{CB7AD05E-91AE-4C4F-8B74-54C086B83B41}"/>
          </ac:picMkLst>
        </pc:picChg>
        <pc:picChg chg="add mod">
          <ac:chgData name="David Warner" userId="S::david_dwarnerii.com#ext#@microsoft.onmicrosoft.com::acafcf14-4098-4a83-9425-e73571277a06" providerId="AD" clId="Web-{8E4C450E-3A4E-4243-8CE8-BC444AE18163}" dt="2022-02-17T19:41:14.209" v="65" actId="1076"/>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8E4C450E-3A4E-4243-8CE8-BC444AE18163}" dt="2022-02-17T19:41:14.319" v="67" actId="1076"/>
          <ac:picMkLst>
            <pc:docMk/>
            <pc:sldMk cId="1056590613" sldId="2076135999"/>
            <ac:picMk id="8" creationId="{CF855FB9-ACF4-4E5B-BB62-3566630F97FC}"/>
          </ac:picMkLst>
        </pc:picChg>
        <pc:picChg chg="add mod">
          <ac:chgData name="David Warner" userId="S::david_dwarnerii.com#ext#@microsoft.onmicrosoft.com::acafcf14-4098-4a83-9425-e73571277a06" providerId="AD" clId="Web-{8E4C450E-3A4E-4243-8CE8-BC444AE18163}" dt="2022-02-17T19:41:14.256" v="66" actId="1076"/>
          <ac:picMkLst>
            <pc:docMk/>
            <pc:sldMk cId="1056590613" sldId="2076135999"/>
            <ac:picMk id="11" creationId="{49A5AE58-1D6C-43F9-8C18-05D656809AA6}"/>
          </ac:picMkLst>
        </pc:picChg>
      </pc:sldChg>
      <pc:sldChg chg="addSp">
        <pc:chgData name="David Warner" userId="S::david_dwarnerii.com#ext#@microsoft.onmicrosoft.com::acafcf14-4098-4a83-9425-e73571277a06" providerId="AD" clId="Web-{8E4C450E-3A4E-4243-8CE8-BC444AE18163}" dt="2022-02-17T19:41:45.367" v="78"/>
        <pc:sldMkLst>
          <pc:docMk/>
          <pc:sldMk cId="1042411426" sldId="2076136275"/>
        </pc:sldMkLst>
        <pc:spChg chg="add">
          <ac:chgData name="David Warner" userId="S::david_dwarnerii.com#ext#@microsoft.onmicrosoft.com::acafcf14-4098-4a83-9425-e73571277a06" providerId="AD" clId="Web-{8E4C450E-3A4E-4243-8CE8-BC444AE18163}" dt="2022-02-17T19:41:45.367" v="78"/>
          <ac:spMkLst>
            <pc:docMk/>
            <pc:sldMk cId="1042411426" sldId="2076136275"/>
            <ac:spMk id="3" creationId="{DB634AA9-64CE-47DE-961C-CF09FBB4CCA0}"/>
          </ac:spMkLst>
        </pc:spChg>
      </pc:sldChg>
      <pc:sldChg chg="addSp">
        <pc:chgData name="David Warner" userId="S::david_dwarnerii.com#ext#@microsoft.onmicrosoft.com::acafcf14-4098-4a83-9425-e73571277a06" providerId="AD" clId="Web-{8E4C450E-3A4E-4243-8CE8-BC444AE18163}" dt="2022-02-17T19:41:48.070" v="80"/>
        <pc:sldMkLst>
          <pc:docMk/>
          <pc:sldMk cId="2259967023" sldId="2076136379"/>
        </pc:sldMkLst>
        <pc:spChg chg="add">
          <ac:chgData name="David Warner" userId="S::david_dwarnerii.com#ext#@microsoft.onmicrosoft.com::acafcf14-4098-4a83-9425-e73571277a06" providerId="AD" clId="Web-{8E4C450E-3A4E-4243-8CE8-BC444AE18163}" dt="2022-02-17T19:41:48.070" v="80"/>
          <ac:spMkLst>
            <pc:docMk/>
            <pc:sldMk cId="2259967023" sldId="2076136379"/>
            <ac:spMk id="4" creationId="{0E1E594A-0282-4CCA-A97A-8063ED40DADD}"/>
          </ac:spMkLst>
        </pc:spChg>
      </pc:sldChg>
      <pc:sldChg chg="addSp">
        <pc:chgData name="David Warner" userId="S::david_dwarnerii.com#ext#@microsoft.onmicrosoft.com::acafcf14-4098-4a83-9425-e73571277a06" providerId="AD" clId="Web-{8E4C450E-3A4E-4243-8CE8-BC444AE18163}" dt="2022-02-17T19:41:47.148" v="79"/>
        <pc:sldMkLst>
          <pc:docMk/>
          <pc:sldMk cId="1884761934" sldId="2076136381"/>
        </pc:sldMkLst>
        <pc:spChg chg="add">
          <ac:chgData name="David Warner" userId="S::david_dwarnerii.com#ext#@microsoft.onmicrosoft.com::acafcf14-4098-4a83-9425-e73571277a06" providerId="AD" clId="Web-{8E4C450E-3A4E-4243-8CE8-BC444AE18163}" dt="2022-02-17T19:41:47.148" v="79"/>
          <ac:spMkLst>
            <pc:docMk/>
            <pc:sldMk cId="1884761934" sldId="2076136381"/>
            <ac:spMk id="4" creationId="{3C71F4CD-0B7A-4489-B46C-F4D057C5EB93}"/>
          </ac:spMkLst>
        </pc:spChg>
      </pc:sldChg>
      <pc:sldChg chg="addSp">
        <pc:chgData name="David Warner" userId="S::david_dwarnerii.com#ext#@microsoft.onmicrosoft.com::acafcf14-4098-4a83-9425-e73571277a06" providerId="AD" clId="Web-{8E4C450E-3A4E-4243-8CE8-BC444AE18163}" dt="2022-02-17T19:41:53.101" v="82"/>
        <pc:sldMkLst>
          <pc:docMk/>
          <pc:sldMk cId="357588276" sldId="2076136388"/>
        </pc:sldMkLst>
        <pc:spChg chg="add">
          <ac:chgData name="David Warner" userId="S::david_dwarnerii.com#ext#@microsoft.onmicrosoft.com::acafcf14-4098-4a83-9425-e73571277a06" providerId="AD" clId="Web-{8E4C450E-3A4E-4243-8CE8-BC444AE18163}" dt="2022-02-17T19:41:53.101" v="82"/>
          <ac:spMkLst>
            <pc:docMk/>
            <pc:sldMk cId="357588276" sldId="2076136388"/>
            <ac:spMk id="2" creationId="{85E01D4B-993E-4A2B-893C-C0DA2FB04AF8}"/>
          </ac:spMkLst>
        </pc:spChg>
      </pc:sldChg>
      <pc:sldChg chg="addSp">
        <pc:chgData name="David Warner" userId="S::david_dwarnerii.com#ext#@microsoft.onmicrosoft.com::acafcf14-4098-4a83-9425-e73571277a06" providerId="AD" clId="Web-{8E4C450E-3A4E-4243-8CE8-BC444AE18163}" dt="2022-02-17T19:41:44.523" v="77"/>
        <pc:sldMkLst>
          <pc:docMk/>
          <pc:sldMk cId="4070501225" sldId="2076136392"/>
        </pc:sldMkLst>
        <pc:spChg chg="add">
          <ac:chgData name="David Warner" userId="S::david_dwarnerii.com#ext#@microsoft.onmicrosoft.com::acafcf14-4098-4a83-9425-e73571277a06" providerId="AD" clId="Web-{8E4C450E-3A4E-4243-8CE8-BC444AE18163}" dt="2022-02-17T19:41:44.523" v="77"/>
          <ac:spMkLst>
            <pc:docMk/>
            <pc:sldMk cId="4070501225" sldId="2076136392"/>
            <ac:spMk id="2" creationId="{DCB1AD6A-3FB6-4FF1-A76E-B4F67D58D3C1}"/>
          </ac:spMkLst>
        </pc:spChg>
      </pc:sldChg>
      <pc:sldChg chg="addSp">
        <pc:chgData name="David Warner" userId="S::david_dwarnerii.com#ext#@microsoft.onmicrosoft.com::acafcf14-4098-4a83-9425-e73571277a06" providerId="AD" clId="Web-{8E4C450E-3A4E-4243-8CE8-BC444AE18163}" dt="2022-02-17T19:41:54.679" v="83"/>
        <pc:sldMkLst>
          <pc:docMk/>
          <pc:sldMk cId="1374769157" sldId="2076137639"/>
        </pc:sldMkLst>
        <pc:spChg chg="add">
          <ac:chgData name="David Warner" userId="S::david_dwarnerii.com#ext#@microsoft.onmicrosoft.com::acafcf14-4098-4a83-9425-e73571277a06" providerId="AD" clId="Web-{8E4C450E-3A4E-4243-8CE8-BC444AE18163}" dt="2022-02-17T19:41:54.679" v="83"/>
          <ac:spMkLst>
            <pc:docMk/>
            <pc:sldMk cId="1374769157" sldId="2076137639"/>
            <ac:spMk id="2" creationId="{84533F27-90CB-4AB0-8D38-37AC4F153BDF}"/>
          </ac:spMkLst>
        </pc:spChg>
      </pc:sldChg>
      <pc:sldChg chg="addSp">
        <pc:chgData name="David Warner" userId="S::david_dwarnerii.com#ext#@microsoft.onmicrosoft.com::acafcf14-4098-4a83-9425-e73571277a06" providerId="AD" clId="Web-{8E4C450E-3A4E-4243-8CE8-BC444AE18163}" dt="2022-02-17T19:41:50.695" v="81"/>
        <pc:sldMkLst>
          <pc:docMk/>
          <pc:sldMk cId="1964942243" sldId="2076137768"/>
        </pc:sldMkLst>
        <pc:spChg chg="add">
          <ac:chgData name="David Warner" userId="S::david_dwarnerii.com#ext#@microsoft.onmicrosoft.com::acafcf14-4098-4a83-9425-e73571277a06" providerId="AD" clId="Web-{8E4C450E-3A4E-4243-8CE8-BC444AE18163}" dt="2022-02-17T19:41:50.695" v="81"/>
          <ac:spMkLst>
            <pc:docMk/>
            <pc:sldMk cId="1964942243" sldId="2076137768"/>
            <ac:spMk id="3" creationId="{7190D635-80E5-4646-A88E-87BEA915E533}"/>
          </ac:spMkLst>
        </pc:spChg>
      </pc:sldChg>
      <pc:sldChg chg="addSp delSp">
        <pc:chgData name="David Warner" userId="S::david_dwarnerii.com#ext#@microsoft.onmicrosoft.com::acafcf14-4098-4a83-9425-e73571277a06" providerId="AD" clId="Web-{8E4C450E-3A4E-4243-8CE8-BC444AE18163}" dt="2022-02-17T19:41:42.288" v="76"/>
        <pc:sldMkLst>
          <pc:docMk/>
          <pc:sldMk cId="1601799563" sldId="2134805597"/>
        </pc:sldMkLst>
        <pc:spChg chg="add">
          <ac:chgData name="David Warner" userId="S::david_dwarnerii.com#ext#@microsoft.onmicrosoft.com::acafcf14-4098-4a83-9425-e73571277a06" providerId="AD" clId="Web-{8E4C450E-3A4E-4243-8CE8-BC444AE18163}" dt="2022-02-17T19:41:42.288" v="76"/>
          <ac:spMkLst>
            <pc:docMk/>
            <pc:sldMk cId="1601799563" sldId="2134805597"/>
            <ac:spMk id="4" creationId="{08FD303B-F987-49A4-9ED0-58CD5977AF08}"/>
          </ac:spMkLst>
        </pc:spChg>
        <pc:picChg chg="add del">
          <ac:chgData name="David Warner" userId="S::david_dwarnerii.com#ext#@microsoft.onmicrosoft.com::acafcf14-4098-4a83-9425-e73571277a06" providerId="AD" clId="Web-{8E4C450E-3A4E-4243-8CE8-BC444AE18163}" dt="2022-02-17T19:41:32.819" v="73"/>
          <ac:picMkLst>
            <pc:docMk/>
            <pc:sldMk cId="1601799563" sldId="2134805597"/>
            <ac:picMk id="3" creationId="{11B4D30E-230E-4066-ADDF-3126385AF505}"/>
          </ac:picMkLst>
        </pc:picChg>
      </pc:sldChg>
      <pc:sldChg chg="modSp">
        <pc:chgData name="David Warner" userId="S::david_dwarnerii.com#ext#@microsoft.onmicrosoft.com::acafcf14-4098-4a83-9425-e73571277a06" providerId="AD" clId="Web-{8E4C450E-3A4E-4243-8CE8-BC444AE18163}" dt="2022-02-17T19:41:26.710" v="70"/>
        <pc:sldMkLst>
          <pc:docMk/>
          <pc:sldMk cId="4001284136" sldId="2134805598"/>
        </pc:sldMkLst>
        <pc:spChg chg="mod">
          <ac:chgData name="David Warner" userId="S::david_dwarnerii.com#ext#@microsoft.onmicrosoft.com::acafcf14-4098-4a83-9425-e73571277a06" providerId="AD" clId="Web-{8E4C450E-3A4E-4243-8CE8-BC444AE18163}" dt="2022-02-17T19:41:26.710" v="70"/>
          <ac:spMkLst>
            <pc:docMk/>
            <pc:sldMk cId="4001284136" sldId="2134805598"/>
            <ac:spMk id="8" creationId="{F15385C3-6006-4C2F-91B6-8770042A6E49}"/>
          </ac:spMkLst>
        </pc:spChg>
      </pc:sldChg>
      <pc:sldChg chg="addSp delSp">
        <pc:chgData name="David Warner" userId="S::david_dwarnerii.com#ext#@microsoft.onmicrosoft.com::acafcf14-4098-4a83-9425-e73571277a06" providerId="AD" clId="Web-{8E4C450E-3A4E-4243-8CE8-BC444AE18163}" dt="2022-02-17T19:41:41.257" v="75"/>
        <pc:sldMkLst>
          <pc:docMk/>
          <pc:sldMk cId="2225302410" sldId="2134805599"/>
        </pc:sldMkLst>
        <pc:spChg chg="add">
          <ac:chgData name="David Warner" userId="S::david_dwarnerii.com#ext#@microsoft.onmicrosoft.com::acafcf14-4098-4a83-9425-e73571277a06" providerId="AD" clId="Web-{8E4C450E-3A4E-4243-8CE8-BC444AE18163}" dt="2022-02-17T19:41:41.257" v="75"/>
          <ac:spMkLst>
            <pc:docMk/>
            <pc:sldMk cId="2225302410" sldId="2134805599"/>
            <ac:spMk id="9" creationId="{1AF93623-56BA-4D8D-B175-E32E042BDB18}"/>
          </ac:spMkLst>
        </pc:spChg>
        <pc:picChg chg="add del">
          <ac:chgData name="David Warner" userId="S::david_dwarnerii.com#ext#@microsoft.onmicrosoft.com::acafcf14-4098-4a83-9425-e73571277a06" providerId="AD" clId="Web-{8E4C450E-3A4E-4243-8CE8-BC444AE18163}" dt="2022-02-17T19:41:36.351" v="74"/>
          <ac:picMkLst>
            <pc:docMk/>
            <pc:sldMk cId="2225302410" sldId="2134805599"/>
            <ac:picMk id="6" creationId="{0D3D2738-A06F-4FEE-851C-A481F5D1EF62}"/>
          </ac:picMkLst>
        </pc:picChg>
      </pc:sldChg>
    </pc:docChg>
  </pc:docChgLst>
  <pc:docChgLst>
    <pc:chgData name="Bert Jansen" userId="60478ee6-b91e-4777-b5ab-ff75f809c97c" providerId="ADAL" clId="{2BFAFBA6-A554-4358-B757-3E1A9B62E370}"/>
    <pc:docChg chg="custSel modSld">
      <pc:chgData name="Bert Jansen" userId="60478ee6-b91e-4777-b5ab-ff75f809c97c" providerId="ADAL" clId="{2BFAFBA6-A554-4358-B757-3E1A9B62E370}" dt="2022-02-03T13:27:42.282" v="117" actId="166"/>
      <pc:docMkLst>
        <pc:docMk/>
      </pc:docMkLst>
      <pc:sldChg chg="addSp delSp modSp mod">
        <pc:chgData name="Bert Jansen" userId="60478ee6-b91e-4777-b5ab-ff75f809c97c" providerId="ADAL" clId="{2BFAFBA6-A554-4358-B757-3E1A9B62E370}" dt="2022-02-03T13:26:11.137" v="107" actId="20577"/>
        <pc:sldMkLst>
          <pc:docMk/>
          <pc:sldMk cId="2259967023" sldId="2076136379"/>
        </pc:sldMkLst>
        <pc:spChg chg="del">
          <ac:chgData name="Bert Jansen" userId="60478ee6-b91e-4777-b5ab-ff75f809c97c" providerId="ADAL" clId="{2BFAFBA6-A554-4358-B757-3E1A9B62E370}" dt="2022-02-03T10:07:35.502" v="0" actId="478"/>
          <ac:spMkLst>
            <pc:docMk/>
            <pc:sldMk cId="2259967023" sldId="2076136379"/>
            <ac:spMk id="3" creationId="{47F35F3C-4401-4975-8141-8024DC84AB09}"/>
          </ac:spMkLst>
        </pc:spChg>
        <pc:spChg chg="mod">
          <ac:chgData name="Bert Jansen" userId="60478ee6-b91e-4777-b5ab-ff75f809c97c" providerId="ADAL" clId="{2BFAFBA6-A554-4358-B757-3E1A9B62E370}" dt="2022-02-03T10:10:56.131" v="85" actId="1076"/>
          <ac:spMkLst>
            <pc:docMk/>
            <pc:sldMk cId="2259967023" sldId="2076136379"/>
            <ac:spMk id="18" creationId="{208A9E92-9D85-4055-8803-5F202D4A3C5B}"/>
          </ac:spMkLst>
        </pc:spChg>
        <pc:spChg chg="mod ord">
          <ac:chgData name="Bert Jansen" userId="60478ee6-b91e-4777-b5ab-ff75f809c97c" providerId="ADAL" clId="{2BFAFBA6-A554-4358-B757-3E1A9B62E370}" dt="2022-02-03T13:26:11.137" v="107" actId="20577"/>
          <ac:spMkLst>
            <pc:docMk/>
            <pc:sldMk cId="2259967023" sldId="2076136379"/>
            <ac:spMk id="38" creationId="{57B24740-2702-48F7-9662-72DC62FDA166}"/>
          </ac:spMkLst>
        </pc:spChg>
        <pc:spChg chg="mod">
          <ac:chgData name="Bert Jansen" userId="60478ee6-b91e-4777-b5ab-ff75f809c97c" providerId="ADAL" clId="{2BFAFBA6-A554-4358-B757-3E1A9B62E370}" dt="2022-02-03T10:10:32.181" v="84"/>
          <ac:spMkLst>
            <pc:docMk/>
            <pc:sldMk cId="2259967023" sldId="2076136379"/>
            <ac:spMk id="79" creationId="{BC688EBE-40B5-498C-91C5-18E7EAB6AFFE}"/>
          </ac:spMkLst>
        </pc:spChg>
        <pc:spChg chg="mod">
          <ac:chgData name="Bert Jansen" userId="60478ee6-b91e-4777-b5ab-ff75f809c97c" providerId="ADAL" clId="{2BFAFBA6-A554-4358-B757-3E1A9B62E370}" dt="2022-02-03T10:08:40.684" v="6" actId="20577"/>
          <ac:spMkLst>
            <pc:docMk/>
            <pc:sldMk cId="2259967023" sldId="2076136379"/>
            <ac:spMk id="81" creationId="{1245D908-BDE2-4087-82F6-3DBC148662F5}"/>
          </ac:spMkLst>
        </pc:spChg>
        <pc:picChg chg="del">
          <ac:chgData name="Bert Jansen" userId="60478ee6-b91e-4777-b5ab-ff75f809c97c" providerId="ADAL" clId="{2BFAFBA6-A554-4358-B757-3E1A9B62E370}" dt="2022-02-03T13:24:35.437" v="92" actId="478"/>
          <ac:picMkLst>
            <pc:docMk/>
            <pc:sldMk cId="2259967023" sldId="2076136379"/>
            <ac:picMk id="19" creationId="{84B76E4A-332B-452F-AC80-9DEC3D663CA9}"/>
          </ac:picMkLst>
        </pc:picChg>
        <pc:picChg chg="add mod">
          <ac:chgData name="Bert Jansen" userId="60478ee6-b91e-4777-b5ab-ff75f809c97c" providerId="ADAL" clId="{2BFAFBA6-A554-4358-B757-3E1A9B62E370}" dt="2022-02-03T13:24:38.043" v="93" actId="14100"/>
          <ac:picMkLst>
            <pc:docMk/>
            <pc:sldMk cId="2259967023" sldId="2076136379"/>
            <ac:picMk id="20" creationId="{01D64D35-B761-4B1D-9EEC-5545D5FC9F00}"/>
          </ac:picMkLst>
        </pc:picChg>
        <pc:picChg chg="del">
          <ac:chgData name="Bert Jansen" userId="60478ee6-b91e-4777-b5ab-ff75f809c97c" providerId="ADAL" clId="{2BFAFBA6-A554-4358-B757-3E1A9B62E370}" dt="2022-02-03T13:25:23.687" v="100" actId="478"/>
          <ac:picMkLst>
            <pc:docMk/>
            <pc:sldMk cId="2259967023" sldId="2076136379"/>
            <ac:picMk id="22" creationId="{D7078C3D-5AFA-45FA-828F-2A930D14DC74}"/>
          </ac:picMkLst>
        </pc:picChg>
        <pc:picChg chg="add mod">
          <ac:chgData name="Bert Jansen" userId="60478ee6-b91e-4777-b5ab-ff75f809c97c" providerId="ADAL" clId="{2BFAFBA6-A554-4358-B757-3E1A9B62E370}" dt="2022-02-03T13:25:21.831" v="99" actId="14100"/>
          <ac:picMkLst>
            <pc:docMk/>
            <pc:sldMk cId="2259967023" sldId="2076136379"/>
            <ac:picMk id="24" creationId="{CF19D33F-19D3-4CB4-AF28-496B8B702303}"/>
          </ac:picMkLst>
        </pc:picChg>
      </pc:sldChg>
      <pc:sldChg chg="addSp delSp modSp mod">
        <pc:chgData name="Bert Jansen" userId="60478ee6-b91e-4777-b5ab-ff75f809c97c" providerId="ADAL" clId="{2BFAFBA6-A554-4358-B757-3E1A9B62E370}" dt="2022-02-03T13:27:42.282" v="117" actId="166"/>
        <pc:sldMkLst>
          <pc:docMk/>
          <pc:sldMk cId="1884761934" sldId="2076136381"/>
        </pc:sldMkLst>
        <pc:spChg chg="mod ord">
          <ac:chgData name="Bert Jansen" userId="60478ee6-b91e-4777-b5ab-ff75f809c97c" providerId="ADAL" clId="{2BFAFBA6-A554-4358-B757-3E1A9B62E370}" dt="2022-02-03T13:27:42.282" v="117" actId="166"/>
          <ac:spMkLst>
            <pc:docMk/>
            <pc:sldMk cId="1884761934" sldId="2076136381"/>
            <ac:spMk id="38" creationId="{57B24740-2702-48F7-9662-72DC62FDA166}"/>
          </ac:spMkLst>
        </pc:spChg>
        <pc:picChg chg="del">
          <ac:chgData name="Bert Jansen" userId="60478ee6-b91e-4777-b5ab-ff75f809c97c" providerId="ADAL" clId="{2BFAFBA6-A554-4358-B757-3E1A9B62E370}" dt="2022-02-03T13:27:01.120" v="113" actId="478"/>
          <ac:picMkLst>
            <pc:docMk/>
            <pc:sldMk cId="1884761934" sldId="2076136381"/>
            <ac:picMk id="5" creationId="{3F26A055-FF42-4727-B856-807E6587C230}"/>
          </ac:picMkLst>
        </pc:picChg>
        <pc:picChg chg="add mod">
          <ac:chgData name="Bert Jansen" userId="60478ee6-b91e-4777-b5ab-ff75f809c97c" providerId="ADAL" clId="{2BFAFBA6-A554-4358-B757-3E1A9B62E370}" dt="2022-02-03T13:27:03.591" v="114" actId="14100"/>
          <ac:picMkLst>
            <pc:docMk/>
            <pc:sldMk cId="1884761934" sldId="2076136381"/>
            <ac:picMk id="20" creationId="{27039063-6DDD-45D5-86E0-40468DDD8442}"/>
          </ac:picMkLst>
        </pc:picChg>
      </pc:sldChg>
    </pc:docChg>
  </pc:docChgLst>
  <pc:docChgLst>
    <pc:chgData name="Wictor Wilén" userId="c70b8edd-f3ba-4e44-94a1-9cab9cee53de" providerId="ADAL" clId="{11DF7285-3A7C-440A-B424-79BA78A0B0F7}"/>
    <pc:docChg chg="undo custSel modSld">
      <pc:chgData name="Wictor Wilén" userId="c70b8edd-f3ba-4e44-94a1-9cab9cee53de" providerId="ADAL" clId="{11DF7285-3A7C-440A-B424-79BA78A0B0F7}" dt="2021-10-28T07:32:07.852" v="269"/>
      <pc:docMkLst>
        <pc:docMk/>
      </pc:docMkLst>
      <pc:sldChg chg="addSp delSp modSp mod">
        <pc:chgData name="Wictor Wilén" userId="c70b8edd-f3ba-4e44-94a1-9cab9cee53de" providerId="ADAL" clId="{11DF7285-3A7C-440A-B424-79BA78A0B0F7}" dt="2021-10-28T07:32:07.852" v="269"/>
        <pc:sldMkLst>
          <pc:docMk/>
          <pc:sldMk cId="1042411426" sldId="2076136275"/>
        </pc:sldMkLst>
        <pc:spChg chg="del">
          <ac:chgData name="Wictor Wilén" userId="c70b8edd-f3ba-4e44-94a1-9cab9cee53de" providerId="ADAL" clId="{11DF7285-3A7C-440A-B424-79BA78A0B0F7}" dt="2021-10-28T07:23:00.305" v="0" actId="478"/>
          <ac:spMkLst>
            <pc:docMk/>
            <pc:sldMk cId="1042411426" sldId="2076136275"/>
            <ac:spMk id="3" creationId="{A87FCB9F-C906-464D-A93C-66F33F7C3216}"/>
          </ac:spMkLst>
        </pc:spChg>
        <pc:spChg chg="mod">
          <ac:chgData name="Wictor Wilén" userId="c70b8edd-f3ba-4e44-94a1-9cab9cee53de" providerId="ADAL" clId="{11DF7285-3A7C-440A-B424-79BA78A0B0F7}" dt="2021-10-28T07:32:07.852" v="269"/>
          <ac:spMkLst>
            <pc:docMk/>
            <pc:sldMk cId="1042411426" sldId="2076136275"/>
            <ac:spMk id="30" creationId="{93A90230-15CD-41D7-B6A8-64A4A72B6B73}"/>
          </ac:spMkLst>
        </pc:spChg>
        <pc:spChg chg="mod">
          <ac:chgData name="Wictor Wilén" userId="c70b8edd-f3ba-4e44-94a1-9cab9cee53de" providerId="ADAL" clId="{11DF7285-3A7C-440A-B424-79BA78A0B0F7}" dt="2021-10-28T07:32:01.624" v="267"/>
          <ac:spMkLst>
            <pc:docMk/>
            <pc:sldMk cId="1042411426" sldId="2076136275"/>
            <ac:spMk id="70" creationId="{174F958A-FBA1-4F60-AFAD-ABB7FE94DD87}"/>
          </ac:spMkLst>
        </pc:spChg>
        <pc:spChg chg="mod">
          <ac:chgData name="Wictor Wilén" userId="c70b8edd-f3ba-4e44-94a1-9cab9cee53de" providerId="ADAL" clId="{11DF7285-3A7C-440A-B424-79BA78A0B0F7}" dt="2021-10-28T07:32:05.449" v="268"/>
          <ac:spMkLst>
            <pc:docMk/>
            <pc:sldMk cId="1042411426" sldId="2076136275"/>
            <ac:spMk id="72" creationId="{9766CF88-1F07-4F26-9B23-FC9D4C5F9C09}"/>
          </ac:spMkLst>
        </pc:spChg>
        <pc:picChg chg="add mod">
          <ac:chgData name="Wictor Wilén" userId="c70b8edd-f3ba-4e44-94a1-9cab9cee53de" providerId="ADAL" clId="{11DF7285-3A7C-440A-B424-79BA78A0B0F7}" dt="2021-10-28T07:26:02.871" v="58" actId="14100"/>
          <ac:picMkLst>
            <pc:docMk/>
            <pc:sldMk cId="1042411426" sldId="2076136275"/>
            <ac:picMk id="19" creationId="{67BAB0CC-3DB5-4F66-991D-2D62B1972789}"/>
          </ac:picMkLst>
        </pc:picChg>
        <pc:picChg chg="del">
          <ac:chgData name="Wictor Wilén" userId="c70b8edd-f3ba-4e44-94a1-9cab9cee53de" providerId="ADAL" clId="{11DF7285-3A7C-440A-B424-79BA78A0B0F7}" dt="2021-10-28T07:25:42.618" v="54" actId="478"/>
          <ac:picMkLst>
            <pc:docMk/>
            <pc:sldMk cId="1042411426" sldId="2076136275"/>
            <ac:picMk id="22" creationId="{CE413EDC-A922-4BEC-AB3F-3BF3889D7562}"/>
          </ac:picMkLst>
        </pc:picChg>
        <pc:picChg chg="del">
          <ac:chgData name="Wictor Wilén" userId="c70b8edd-f3ba-4e44-94a1-9cab9cee53de" providerId="ADAL" clId="{11DF7285-3A7C-440A-B424-79BA78A0B0F7}" dt="2021-10-28T07:25:24.181" v="47" actId="478"/>
          <ac:picMkLst>
            <pc:docMk/>
            <pc:sldMk cId="1042411426" sldId="2076136275"/>
            <ac:picMk id="24" creationId="{F76D707E-0AA3-4FDB-8D72-7AA8CE6C2956}"/>
          </ac:picMkLst>
        </pc:picChg>
      </pc:sldChg>
    </pc:docChg>
  </pc:docChgLst>
  <pc:docChgLst>
    <pc:chgData name="David Warner" userId="S::davidwarner@microsoft.com::51ffa14d-fdfd-4571-a787-ad4b3bb92711" providerId="AD" clId="Web-{AFA836D1-C26A-45D1-89E5-46675919D0C7}"/>
    <pc:docChg chg="modSld">
      <pc:chgData name="David Warner" userId="S::davidwarner@microsoft.com::51ffa14d-fdfd-4571-a787-ad4b3bb92711" providerId="AD" clId="Web-{AFA836D1-C26A-45D1-89E5-46675919D0C7}" dt="2022-05-11T18:24:50.186" v="27" actId="1076"/>
      <pc:docMkLst>
        <pc:docMk/>
      </pc:docMkLst>
      <pc:sldChg chg="modSp">
        <pc:chgData name="David Warner" userId="S::davidwarner@microsoft.com::51ffa14d-fdfd-4571-a787-ad4b3bb92711" providerId="AD" clId="Web-{AFA836D1-C26A-45D1-89E5-46675919D0C7}" dt="2022-05-11T18:24:18.637" v="14" actId="1076"/>
        <pc:sldMkLst>
          <pc:docMk/>
          <pc:sldMk cId="3158043784" sldId="2068"/>
        </pc:sldMkLst>
        <pc:spChg chg="mod">
          <ac:chgData name="David Warner" userId="S::davidwarner@microsoft.com::51ffa14d-fdfd-4571-a787-ad4b3bb92711" providerId="AD" clId="Web-{AFA836D1-C26A-45D1-89E5-46675919D0C7}" dt="2022-05-11T18:24:13.403" v="11" actId="20577"/>
          <ac:spMkLst>
            <pc:docMk/>
            <pc:sldMk cId="3158043784" sldId="2068"/>
            <ac:spMk id="8" creationId="{00000000-0000-0000-0000-000000000000}"/>
          </ac:spMkLst>
        </pc:spChg>
        <pc:picChg chg="mod">
          <ac:chgData name="David Warner" userId="S::davidwarner@microsoft.com::51ffa14d-fdfd-4571-a787-ad4b3bb92711" providerId="AD" clId="Web-{AFA836D1-C26A-45D1-89E5-46675919D0C7}" dt="2022-05-11T18:24:18.637" v="14" actId="1076"/>
          <ac:picMkLst>
            <pc:docMk/>
            <pc:sldMk cId="3158043784" sldId="2068"/>
            <ac:picMk id="11" creationId="{FF58DC4D-D77D-44E7-8F6C-7088D25DA163}"/>
          </ac:picMkLst>
        </pc:picChg>
        <pc:picChg chg="mod">
          <ac:chgData name="David Warner" userId="S::davidwarner@microsoft.com::51ffa14d-fdfd-4571-a787-ad4b3bb92711" providerId="AD" clId="Web-{AFA836D1-C26A-45D1-89E5-46675919D0C7}" dt="2022-05-11T18:24:15.793" v="13" actId="1076"/>
          <ac:picMkLst>
            <pc:docMk/>
            <pc:sldMk cId="3158043784" sldId="2068"/>
            <ac:picMk id="13" creationId="{610710D6-92C7-4C04-9062-863EB01E9E5A}"/>
          </ac:picMkLst>
        </pc:picChg>
      </pc:sldChg>
      <pc:sldChg chg="modSp">
        <pc:chgData name="David Warner" userId="S::davidwarner@microsoft.com::51ffa14d-fdfd-4571-a787-ad4b3bb92711" providerId="AD" clId="Web-{AFA836D1-C26A-45D1-89E5-46675919D0C7}" dt="2022-05-11T18:24:50.186" v="27" actId="1076"/>
        <pc:sldMkLst>
          <pc:docMk/>
          <pc:sldMk cId="1056590613" sldId="2076135999"/>
        </pc:sldMkLst>
        <pc:spChg chg="mod">
          <ac:chgData name="David Warner" userId="S::davidwarner@microsoft.com::51ffa14d-fdfd-4571-a787-ad4b3bb92711" providerId="AD" clId="Web-{AFA836D1-C26A-45D1-89E5-46675919D0C7}" dt="2022-05-11T18:24:45.076" v="24" actId="20577"/>
          <ac:spMkLst>
            <pc:docMk/>
            <pc:sldMk cId="1056590613" sldId="2076135999"/>
            <ac:spMk id="10" creationId="{2F9D74B7-8175-43F4-B9E3-807C4AE2FA45}"/>
          </ac:spMkLst>
        </pc:spChg>
        <pc:picChg chg="mod">
          <ac:chgData name="David Warner" userId="S::davidwarner@microsoft.com::51ffa14d-fdfd-4571-a787-ad4b3bb92711" providerId="AD" clId="Web-{AFA836D1-C26A-45D1-89E5-46675919D0C7}" dt="2022-05-11T18:24:47.623" v="26" actId="1076"/>
          <ac:picMkLst>
            <pc:docMk/>
            <pc:sldMk cId="1056590613" sldId="2076135999"/>
            <ac:picMk id="6" creationId="{B61469F6-F3D8-6AA4-AAFF-F9385F455714}"/>
          </ac:picMkLst>
        </pc:picChg>
        <pc:picChg chg="mod">
          <ac:chgData name="David Warner" userId="S::davidwarner@microsoft.com::51ffa14d-fdfd-4571-a787-ad4b3bb92711" providerId="AD" clId="Web-{AFA836D1-C26A-45D1-89E5-46675919D0C7}" dt="2022-05-11T18:24:50.186" v="27" actId="1076"/>
          <ac:picMkLst>
            <pc:docMk/>
            <pc:sldMk cId="1056590613" sldId="2076135999"/>
            <ac:picMk id="8" creationId="{CF855FB9-ACF4-4E5B-BB62-3566630F97FC}"/>
          </ac:picMkLst>
        </pc:picChg>
      </pc:sldChg>
    </pc:docChg>
  </pc:docChgLst>
  <pc:docChgLst>
    <pc:chgData name="Bert Jansen" userId="60478ee6-b91e-4777-b5ab-ff75f809c97c" providerId="ADAL" clId="{E25EA65F-C925-4DB5-A0D3-EB199034B508}"/>
    <pc:docChg chg="undo custSel modSld">
      <pc:chgData name="Bert Jansen" userId="60478ee6-b91e-4777-b5ab-ff75f809c97c" providerId="ADAL" clId="{E25EA65F-C925-4DB5-A0D3-EB199034B508}" dt="2021-12-09T12:11:59.254" v="147" actId="20577"/>
      <pc:docMkLst>
        <pc:docMk/>
      </pc:docMkLst>
      <pc:sldChg chg="delSp modSp mod">
        <pc:chgData name="Bert Jansen" userId="60478ee6-b91e-4777-b5ab-ff75f809c97c" providerId="ADAL" clId="{E25EA65F-C925-4DB5-A0D3-EB199034B508}" dt="2021-12-09T12:11:59.254" v="147" actId="20577"/>
        <pc:sldMkLst>
          <pc:docMk/>
          <pc:sldMk cId="2259967023" sldId="2076136379"/>
        </pc:sldMkLst>
        <pc:spChg chg="del">
          <ac:chgData name="Bert Jansen" userId="60478ee6-b91e-4777-b5ab-ff75f809c97c" providerId="ADAL" clId="{E25EA65F-C925-4DB5-A0D3-EB199034B508}" dt="2021-12-09T12:05:08.412" v="0" actId="478"/>
          <ac:spMkLst>
            <pc:docMk/>
            <pc:sldMk cId="2259967023" sldId="2076136379"/>
            <ac:spMk id="3" creationId="{935AA3A4-435D-4545-AD02-997672E91DAC}"/>
          </ac:spMkLst>
        </pc:spChg>
        <pc:spChg chg="mod">
          <ac:chgData name="Bert Jansen" userId="60478ee6-b91e-4777-b5ab-ff75f809c97c" providerId="ADAL" clId="{E25EA65F-C925-4DB5-A0D3-EB199034B508}" dt="2021-12-09T12:09:24.423" v="52" actId="20577"/>
          <ac:spMkLst>
            <pc:docMk/>
            <pc:sldMk cId="2259967023" sldId="2076136379"/>
            <ac:spMk id="79" creationId="{BC688EBE-40B5-498C-91C5-18E7EAB6AFFE}"/>
          </ac:spMkLst>
        </pc:spChg>
        <pc:spChg chg="mod">
          <ac:chgData name="Bert Jansen" userId="60478ee6-b91e-4777-b5ab-ff75f809c97c" providerId="ADAL" clId="{E25EA65F-C925-4DB5-A0D3-EB199034B508}" dt="2021-12-09T12:11:59.254" v="147" actId="20577"/>
          <ac:spMkLst>
            <pc:docMk/>
            <pc:sldMk cId="2259967023" sldId="2076136379"/>
            <ac:spMk id="81" creationId="{1245D908-BDE2-4087-82F6-3DBC148662F5}"/>
          </ac:spMkLst>
        </pc:spChg>
      </pc:sldChg>
    </pc:docChg>
  </pc:docChgLst>
  <pc:docChgLst>
    <pc:chgData name="David Warner" userId="S::david_dwarnerii.com#ext#@microsoft.onmicrosoft.com::acafcf14-4098-4a83-9425-e73571277a06" providerId="AD" clId="Web-{93A54F5C-5EE4-4301-BB91-6FC1292E3B25}"/>
    <pc:docChg chg="modSld">
      <pc:chgData name="David Warner" userId="S::david_dwarnerii.com#ext#@microsoft.onmicrosoft.com::acafcf14-4098-4a83-9425-e73571277a06" providerId="AD" clId="Web-{93A54F5C-5EE4-4301-BB91-6FC1292E3B25}" dt="2022-02-01T22:04:05.282" v="144" actId="20577"/>
      <pc:docMkLst>
        <pc:docMk/>
      </pc:docMkLst>
      <pc:sldChg chg="addSp delSp modSp">
        <pc:chgData name="David Warner" userId="S::david_dwarnerii.com#ext#@microsoft.onmicrosoft.com::acafcf14-4098-4a83-9425-e73571277a06" providerId="AD" clId="Web-{93A54F5C-5EE4-4301-BB91-6FC1292E3B25}" dt="2022-02-01T22:04:05.282" v="144" actId="20577"/>
        <pc:sldMkLst>
          <pc:docMk/>
          <pc:sldMk cId="2225302410" sldId="2134805599"/>
        </pc:sldMkLst>
        <pc:spChg chg="add del mod">
          <ac:chgData name="David Warner" userId="S::david_dwarnerii.com#ext#@microsoft.onmicrosoft.com::acafcf14-4098-4a83-9425-e73571277a06" providerId="AD" clId="Web-{93A54F5C-5EE4-4301-BB91-6FC1292E3B25}" dt="2022-02-01T22:02:08.279" v="119"/>
          <ac:spMkLst>
            <pc:docMk/>
            <pc:sldMk cId="2225302410" sldId="2134805599"/>
            <ac:spMk id="6" creationId="{71EB3614-3DA3-4306-B39E-77F0737A34EB}"/>
          </ac:spMkLst>
        </pc:spChg>
        <pc:spChg chg="ord">
          <ac:chgData name="David Warner" userId="S::david_dwarnerii.com#ext#@microsoft.onmicrosoft.com::acafcf14-4098-4a83-9425-e73571277a06" providerId="AD" clId="Web-{93A54F5C-5EE4-4301-BB91-6FC1292E3B25}" dt="2022-02-01T22:02:18.591" v="120"/>
          <ac:spMkLst>
            <pc:docMk/>
            <pc:sldMk cId="2225302410" sldId="2134805599"/>
            <ac:spMk id="7" creationId="{CF88E080-AAB0-4E09-BFFD-7D0F30EBBB88}"/>
          </ac:spMkLst>
        </pc:spChg>
        <pc:spChg chg="mod">
          <ac:chgData name="David Warner" userId="S::david_dwarnerii.com#ext#@microsoft.onmicrosoft.com::acafcf14-4098-4a83-9425-e73571277a06" providerId="AD" clId="Web-{93A54F5C-5EE4-4301-BB91-6FC1292E3B25}" dt="2022-02-01T22:04:05.282" v="144"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93A54F5C-5EE4-4301-BB91-6FC1292E3B25}" dt="2022-02-01T22:01:48.559" v="115"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93A54F5C-5EE4-4301-BB91-6FC1292E3B25}" dt="2022-02-01T22:01:28.668" v="111" actId="1076"/>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93A54F5C-5EE4-4301-BB91-6FC1292E3B25}" dt="2022-02-01T22:03:47.062" v="141" actId="1076"/>
          <ac:picMkLst>
            <pc:docMk/>
            <pc:sldMk cId="2225302410" sldId="2134805599"/>
            <ac:picMk id="12" creationId="{99DC6AFF-2E68-4532-BC8B-601B9F155051}"/>
          </ac:picMkLst>
        </pc:picChg>
        <pc:picChg chg="add mod">
          <ac:chgData name="David Warner" userId="S::david_dwarnerii.com#ext#@microsoft.onmicrosoft.com::acafcf14-4098-4a83-9425-e73571277a06" providerId="AD" clId="Web-{93A54F5C-5EE4-4301-BB91-6FC1292E3B25}" dt="2022-02-01T22:01:22.027" v="109" actId="1076"/>
          <ac:picMkLst>
            <pc:docMk/>
            <pc:sldMk cId="2225302410" sldId="2134805599"/>
            <ac:picMk id="16" creationId="{EE74F255-B9A4-4F64-8BE8-C676CD2FEEAD}"/>
          </ac:picMkLst>
        </pc:picChg>
        <pc:picChg chg="add mod">
          <ac:chgData name="David Warner" userId="S::david_dwarnerii.com#ext#@microsoft.onmicrosoft.com::acafcf14-4098-4a83-9425-e73571277a06" providerId="AD" clId="Web-{93A54F5C-5EE4-4301-BB91-6FC1292E3B25}" dt="2022-02-01T22:03:06.655" v="130" actId="1076"/>
          <ac:picMkLst>
            <pc:docMk/>
            <pc:sldMk cId="2225302410" sldId="2134805599"/>
            <ac:picMk id="17" creationId="{8956DEC5-EB78-44B3-A3F5-263E9E0B214D}"/>
          </ac:picMkLst>
        </pc:picChg>
        <pc:picChg chg="add mod">
          <ac:chgData name="David Warner" userId="S::david_dwarnerii.com#ext#@microsoft.onmicrosoft.com::acafcf14-4098-4a83-9425-e73571277a06" providerId="AD" clId="Web-{93A54F5C-5EE4-4301-BB91-6FC1292E3B25}" dt="2022-02-01T22:03:40.703" v="140" actId="1076"/>
          <ac:picMkLst>
            <pc:docMk/>
            <pc:sldMk cId="2225302410" sldId="2134805599"/>
            <ac:picMk id="20" creationId="{9016D051-2297-4C21-A95B-870535741EF5}"/>
          </ac:picMkLst>
        </pc:picChg>
        <pc:picChg chg="add mod">
          <ac:chgData name="David Warner" userId="S::david_dwarnerii.com#ext#@microsoft.onmicrosoft.com::acafcf14-4098-4a83-9425-e73571277a06" providerId="AD" clId="Web-{93A54F5C-5EE4-4301-BB91-6FC1292E3B25}" dt="2022-02-01T22:03:37.171" v="138" actId="1076"/>
          <ac:picMkLst>
            <pc:docMk/>
            <pc:sldMk cId="2225302410" sldId="2134805599"/>
            <ac:picMk id="21" creationId="{407C0B0E-EB84-418E-A322-2A5519E35785}"/>
          </ac:picMkLst>
        </pc:picChg>
        <pc:picChg chg="mod">
          <ac:chgData name="David Warner" userId="S::david_dwarnerii.com#ext#@microsoft.onmicrosoft.com::acafcf14-4098-4a83-9425-e73571277a06" providerId="AD" clId="Web-{93A54F5C-5EE4-4301-BB91-6FC1292E3B25}" dt="2022-02-01T22:00:58.183" v="101" actId="1076"/>
          <ac:picMkLst>
            <pc:docMk/>
            <pc:sldMk cId="2225302410" sldId="2134805599"/>
            <ac:picMk id="24" creationId="{131C2A70-920E-4E3A-B85E-179C88DCB814}"/>
          </ac:picMkLst>
        </pc:picChg>
        <pc:picChg chg="mod">
          <ac:chgData name="David Warner" userId="S::david_dwarnerii.com#ext#@microsoft.onmicrosoft.com::acafcf14-4098-4a83-9425-e73571277a06" providerId="AD" clId="Web-{93A54F5C-5EE4-4301-BB91-6FC1292E3B25}" dt="2022-02-01T22:01:24.840" v="110" actId="1076"/>
          <ac:picMkLst>
            <pc:docMk/>
            <pc:sldMk cId="2225302410" sldId="2134805599"/>
            <ac:picMk id="26" creationId="{0937CDDE-EFBA-4CA8-B5E7-DEF05BD540A9}"/>
          </ac:picMkLst>
        </pc:picChg>
        <pc:picChg chg="mod">
          <ac:chgData name="David Warner" userId="S::david_dwarnerii.com#ext#@microsoft.onmicrosoft.com::acafcf14-4098-4a83-9425-e73571277a06" providerId="AD" clId="Web-{93A54F5C-5EE4-4301-BB91-6FC1292E3B25}" dt="2022-02-01T22:01:16.433" v="107" actId="1076"/>
          <ac:picMkLst>
            <pc:docMk/>
            <pc:sldMk cId="2225302410" sldId="2134805599"/>
            <ac:picMk id="27" creationId="{0C7E4C82-F754-4B58-AD9E-B9FA2439A8B9}"/>
          </ac:picMkLst>
        </pc:picChg>
      </pc:sldChg>
    </pc:docChg>
  </pc:docChgLst>
  <pc:docChgLst>
    <pc:chgData name="David Warner" userId="S::davidwarner@microsoft.com::51ffa14d-fdfd-4571-a787-ad4b3bb92711" providerId="AD" clId="Web-{1EFB1359-7C8E-46D8-8655-E3302945932E}"/>
    <pc:docChg chg="modSld">
      <pc:chgData name="David Warner" userId="S::davidwarner@microsoft.com::51ffa14d-fdfd-4571-a787-ad4b3bb92711" providerId="AD" clId="Web-{1EFB1359-7C8E-46D8-8655-E3302945932E}" dt="2022-03-22T19:20:10.835" v="5" actId="20577"/>
      <pc:docMkLst>
        <pc:docMk/>
      </pc:docMkLst>
      <pc:sldChg chg="modSp">
        <pc:chgData name="David Warner" userId="S::davidwarner@microsoft.com::51ffa14d-fdfd-4571-a787-ad4b3bb92711" providerId="AD" clId="Web-{1EFB1359-7C8E-46D8-8655-E3302945932E}" dt="2022-03-22T19:19:54.990" v="3" actId="20577"/>
        <pc:sldMkLst>
          <pc:docMk/>
          <pc:sldMk cId="3158043784" sldId="2068"/>
        </pc:sldMkLst>
        <pc:spChg chg="mod">
          <ac:chgData name="David Warner" userId="S::davidwarner@microsoft.com::51ffa14d-fdfd-4571-a787-ad4b3bb92711" providerId="AD" clId="Web-{1EFB1359-7C8E-46D8-8655-E3302945932E}" dt="2022-03-22T19:19:54.990" v="3" actId="20577"/>
          <ac:spMkLst>
            <pc:docMk/>
            <pc:sldMk cId="3158043784" sldId="2068"/>
            <ac:spMk id="8" creationId="{00000000-0000-0000-0000-000000000000}"/>
          </ac:spMkLst>
        </pc:spChg>
      </pc:sldChg>
      <pc:sldChg chg="modSp">
        <pc:chgData name="David Warner" userId="S::davidwarner@microsoft.com::51ffa14d-fdfd-4571-a787-ad4b3bb92711" providerId="AD" clId="Web-{1EFB1359-7C8E-46D8-8655-E3302945932E}" dt="2022-03-22T19:20:10.835" v="5" actId="20577"/>
        <pc:sldMkLst>
          <pc:docMk/>
          <pc:sldMk cId="1056590613" sldId="2076135999"/>
        </pc:sldMkLst>
        <pc:spChg chg="mod">
          <ac:chgData name="David Warner" userId="S::davidwarner@microsoft.com::51ffa14d-fdfd-4571-a787-ad4b3bb92711" providerId="AD" clId="Web-{1EFB1359-7C8E-46D8-8655-E3302945932E}" dt="2022-03-22T19:20:10.835" v="5"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34105E44-DEE3-48E9-AFE4-89F3C3C3A47A}"/>
    <pc:docChg chg="modSld">
      <pc:chgData name="David Warner" userId="S::david_dwarnerii.com#ext#@microsoft.onmicrosoft.com::acafcf14-4098-4a83-9425-e73571277a06" providerId="AD" clId="Web-{34105E44-DEE3-48E9-AFE4-89F3C3C3A47A}" dt="2021-11-25T14:14:25.084" v="0"/>
      <pc:docMkLst>
        <pc:docMk/>
      </pc:docMkLst>
      <pc:sldChg chg="delSp">
        <pc:chgData name="David Warner" userId="S::david_dwarnerii.com#ext#@microsoft.onmicrosoft.com::acafcf14-4098-4a83-9425-e73571277a06" providerId="AD" clId="Web-{34105E44-DEE3-48E9-AFE4-89F3C3C3A47A}" dt="2021-11-25T14:14:25.084" v="0"/>
        <pc:sldMkLst>
          <pc:docMk/>
          <pc:sldMk cId="1884761934" sldId="2076136381"/>
        </pc:sldMkLst>
        <pc:spChg chg="del">
          <ac:chgData name="David Warner" userId="S::david_dwarnerii.com#ext#@microsoft.onmicrosoft.com::acafcf14-4098-4a83-9425-e73571277a06" providerId="AD" clId="Web-{34105E44-DEE3-48E9-AFE4-89F3C3C3A47A}" dt="2021-11-25T14:14:25.084" v="0"/>
          <ac:spMkLst>
            <pc:docMk/>
            <pc:sldMk cId="1884761934" sldId="2076136381"/>
            <ac:spMk id="4" creationId="{FC93A7FA-487D-45D3-848F-D92FBC3E5A73}"/>
          </ac:spMkLst>
        </pc:spChg>
      </pc:sldChg>
    </pc:docChg>
  </pc:docChgLst>
  <pc:docChgLst>
    <pc:chgData name="Paolo Pialorsi" userId="S::paolo_pialorsi.com#ext#@microsoft.onmicrosoft.com::39954972-e4fe-473f-8237-5db9de0b2218" providerId="AD" clId="Web-{281C1F08-4724-4F55-A910-9AE3B7F1E8A8}"/>
    <pc:docChg chg="modSld">
      <pc:chgData name="Paolo Pialorsi" userId="S::paolo_pialorsi.com#ext#@microsoft.onmicrosoft.com::39954972-e4fe-473f-8237-5db9de0b2218" providerId="AD" clId="Web-{281C1F08-4724-4F55-A910-9AE3B7F1E8A8}" dt="2021-07-22T10:26:03.312" v="142" actId="20577"/>
      <pc:docMkLst>
        <pc:docMk/>
      </pc:docMkLst>
      <pc:sldChg chg="modSp">
        <pc:chgData name="Paolo Pialorsi" userId="S::paolo_pialorsi.com#ext#@microsoft.onmicrosoft.com::39954972-e4fe-473f-8237-5db9de0b2218" providerId="AD" clId="Web-{281C1F08-4724-4F55-A910-9AE3B7F1E8A8}" dt="2021-07-22T10:26:03.312" v="142" actId="20577"/>
        <pc:sldMkLst>
          <pc:docMk/>
          <pc:sldMk cId="1884761934" sldId="2076136381"/>
        </pc:sldMkLst>
        <pc:spChg chg="mod">
          <ac:chgData name="Paolo Pialorsi" userId="S::paolo_pialorsi.com#ext#@microsoft.onmicrosoft.com::39954972-e4fe-473f-8237-5db9de0b2218" providerId="AD" clId="Web-{281C1F08-4724-4F55-A910-9AE3B7F1E8A8}" dt="2021-07-22T10:26:03.312" v="142" actId="20577"/>
          <ac:spMkLst>
            <pc:docMk/>
            <pc:sldMk cId="1884761934" sldId="2076136381"/>
            <ac:spMk id="79" creationId="{BC688EBE-40B5-498C-91C5-18E7EAB6AFFE}"/>
          </ac:spMkLst>
        </pc:spChg>
      </pc:sldChg>
    </pc:docChg>
  </pc:docChgLst>
  <pc:docChgLst>
    <pc:chgData name="Paolo Pialorsi" userId="S::paolo_pialorsi.com#ext#@microsoft.onmicrosoft.com::39954972-e4fe-473f-8237-5db9de0b2218" providerId="AD" clId="Web-{E2C570AD-D428-4559-A273-D9D25FCE5150}"/>
    <pc:docChg chg="modSld">
      <pc:chgData name="Paolo Pialorsi" userId="S::paolo_pialorsi.com#ext#@microsoft.onmicrosoft.com::39954972-e4fe-473f-8237-5db9de0b2218" providerId="AD" clId="Web-{E2C570AD-D428-4559-A273-D9D25FCE5150}" dt="2021-12-22T16:50:20.859" v="50" actId="20577"/>
      <pc:docMkLst>
        <pc:docMk/>
      </pc:docMkLst>
      <pc:sldChg chg="delSp modSp">
        <pc:chgData name="Paolo Pialorsi" userId="S::paolo_pialorsi.com#ext#@microsoft.onmicrosoft.com::39954972-e4fe-473f-8237-5db9de0b2218" providerId="AD" clId="Web-{E2C570AD-D428-4559-A273-D9D25FCE5150}" dt="2021-12-22T16:49:24.279" v="47" actId="20577"/>
        <pc:sldMkLst>
          <pc:docMk/>
          <pc:sldMk cId="2259967023" sldId="2076136379"/>
        </pc:sldMkLst>
        <pc:spChg chg="del mod">
          <ac:chgData name="Paolo Pialorsi" userId="S::paolo_pialorsi.com#ext#@microsoft.onmicrosoft.com::39954972-e4fe-473f-8237-5db9de0b2218" providerId="AD" clId="Web-{E2C570AD-D428-4559-A273-D9D25FCE5150}" dt="2021-12-22T16:49:08.701" v="45"/>
          <ac:spMkLst>
            <pc:docMk/>
            <pc:sldMk cId="2259967023" sldId="2076136379"/>
            <ac:spMk id="3" creationId="{91E94820-4EA8-47CC-8A56-20EB455904CD}"/>
          </ac:spMkLst>
        </pc:spChg>
        <pc:spChg chg="mod">
          <ac:chgData name="Paolo Pialorsi" userId="S::paolo_pialorsi.com#ext#@microsoft.onmicrosoft.com::39954972-e4fe-473f-8237-5db9de0b2218" providerId="AD" clId="Web-{E2C570AD-D428-4559-A273-D9D25FCE5150}" dt="2021-12-22T16:49:00.044" v="44" actId="20577"/>
          <ac:spMkLst>
            <pc:docMk/>
            <pc:sldMk cId="2259967023" sldId="2076136379"/>
            <ac:spMk id="55" creationId="{935327FA-FEAE-4271-8E51-C9144840570C}"/>
          </ac:spMkLst>
        </pc:spChg>
        <pc:spChg chg="mod">
          <ac:chgData name="Paolo Pialorsi" userId="S::paolo_pialorsi.com#ext#@microsoft.onmicrosoft.com::39954972-e4fe-473f-8237-5db9de0b2218" providerId="AD" clId="Web-{E2C570AD-D428-4559-A273-D9D25FCE5150}" dt="2021-12-22T16:48:47.544" v="35" actId="20577"/>
          <ac:spMkLst>
            <pc:docMk/>
            <pc:sldMk cId="2259967023" sldId="2076136379"/>
            <ac:spMk id="77" creationId="{F7DD2E62-CB71-49C8-878F-EA5A39E59A5B}"/>
          </ac:spMkLst>
        </pc:spChg>
        <pc:spChg chg="mod">
          <ac:chgData name="Paolo Pialorsi" userId="S::paolo_pialorsi.com#ext#@microsoft.onmicrosoft.com::39954972-e4fe-473f-8237-5db9de0b2218" providerId="AD" clId="Web-{E2C570AD-D428-4559-A273-D9D25FCE5150}" dt="2021-12-22T16:48:30.371" v="24"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E2C570AD-D428-4559-A273-D9D25FCE5150}" dt="2021-12-22T16:49:24.279" v="47"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E2C570AD-D428-4559-A273-D9D25FCE5150}" dt="2021-12-22T16:50:20.859" v="50" actId="20577"/>
        <pc:sldMkLst>
          <pc:docMk/>
          <pc:sldMk cId="1884761934" sldId="2076136381"/>
        </pc:sldMkLst>
        <pc:spChg chg="del">
          <ac:chgData name="Paolo Pialorsi" userId="S::paolo_pialorsi.com#ext#@microsoft.onmicrosoft.com::39954972-e4fe-473f-8237-5db9de0b2218" providerId="AD" clId="Web-{E2C570AD-D428-4559-A273-D9D25FCE5150}" dt="2021-12-22T16:49:47.124" v="48"/>
          <ac:spMkLst>
            <pc:docMk/>
            <pc:sldMk cId="1884761934" sldId="2076136381"/>
            <ac:spMk id="4" creationId="{940A1589-7640-48EC-9FB1-9F5BDA51AE8A}"/>
          </ac:spMkLst>
        </pc:spChg>
        <pc:spChg chg="mod">
          <ac:chgData name="Paolo Pialorsi" userId="S::paolo_pialorsi.com#ext#@microsoft.onmicrosoft.com::39954972-e4fe-473f-8237-5db9de0b2218" providerId="AD" clId="Web-{E2C570AD-D428-4559-A273-D9D25FCE5150}" dt="2021-12-22T16:50:20.859" v="50" actId="20577"/>
          <ac:spMkLst>
            <pc:docMk/>
            <pc:sldMk cId="1884761934" sldId="2076136381"/>
            <ac:spMk id="81" creationId="{1245D908-BDE2-4087-82F6-3DBC148662F5}"/>
          </ac:spMkLst>
        </pc:spChg>
      </pc:sldChg>
    </pc:docChg>
  </pc:docChgLst>
  <pc:docChgLst>
    <pc:chgData name="Wictor Wilén" userId="c70b8edd-f3ba-4e44-94a1-9cab9cee53de" providerId="ADAL" clId="{95B6772E-BB30-4B1C-AA42-13CDEE893682}"/>
    <pc:docChg chg="custSel modSld">
      <pc:chgData name="Wictor Wilén" userId="c70b8edd-f3ba-4e44-94a1-9cab9cee53de" providerId="ADAL" clId="{95B6772E-BB30-4B1C-AA42-13CDEE893682}" dt="2022-04-14T06:17:02.347" v="169" actId="404"/>
      <pc:docMkLst>
        <pc:docMk/>
      </pc:docMkLst>
      <pc:sldChg chg="addSp delSp modSp mod">
        <pc:chgData name="Wictor Wilén" userId="c70b8edd-f3ba-4e44-94a1-9cab9cee53de" providerId="ADAL" clId="{95B6772E-BB30-4B1C-AA42-13CDEE893682}" dt="2022-04-14T06:17:02.347" v="169" actId="404"/>
        <pc:sldMkLst>
          <pc:docMk/>
          <pc:sldMk cId="1042411426" sldId="2076136275"/>
        </pc:sldMkLst>
        <pc:spChg chg="del">
          <ac:chgData name="Wictor Wilén" userId="c70b8edd-f3ba-4e44-94a1-9cab9cee53de" providerId="ADAL" clId="{95B6772E-BB30-4B1C-AA42-13CDEE893682}" dt="2022-04-14T06:15:52.363" v="0" actId="478"/>
          <ac:spMkLst>
            <pc:docMk/>
            <pc:sldMk cId="1042411426" sldId="2076136275"/>
            <ac:spMk id="3" creationId="{E7243550-1DCE-2733-9024-E2DAC516C6FB}"/>
          </ac:spMkLst>
        </pc:spChg>
        <pc:spChg chg="mod">
          <ac:chgData name="Wictor Wilén" userId="c70b8edd-f3ba-4e44-94a1-9cab9cee53de" providerId="ADAL" clId="{95B6772E-BB30-4B1C-AA42-13CDEE893682}" dt="2022-04-14T06:17:02.347" v="169" actId="404"/>
          <ac:spMkLst>
            <pc:docMk/>
            <pc:sldMk cId="1042411426" sldId="2076136275"/>
            <ac:spMk id="21" creationId="{F8787796-49FF-4E8F-84B1-573E0EE17218}"/>
          </ac:spMkLst>
        </pc:spChg>
        <pc:picChg chg="add">
          <ac:chgData name="Wictor Wilén" userId="c70b8edd-f3ba-4e44-94a1-9cab9cee53de" providerId="ADAL" clId="{95B6772E-BB30-4B1C-AA42-13CDEE893682}" dt="2022-04-14T06:15:55.447" v="2" actId="22"/>
          <ac:picMkLst>
            <pc:docMk/>
            <pc:sldMk cId="1042411426" sldId="2076136275"/>
            <ac:picMk id="4" creationId="{12C3C553-DB54-5B25-DEE7-3F03B6050698}"/>
          </ac:picMkLst>
        </pc:picChg>
        <pc:picChg chg="del">
          <ac:chgData name="Wictor Wilén" userId="c70b8edd-f3ba-4e44-94a1-9cab9cee53de" providerId="ADAL" clId="{95B6772E-BB30-4B1C-AA42-13CDEE893682}" dt="2022-04-14T06:15:55.125" v="1" actId="478"/>
          <ac:picMkLst>
            <pc:docMk/>
            <pc:sldMk cId="1042411426" sldId="2076136275"/>
            <ac:picMk id="19" creationId="{A5A0A7E5-E6AE-4467-B43B-D0ECBEBFEDBB}"/>
          </ac:picMkLst>
        </pc:picChg>
      </pc:sldChg>
    </pc:docChg>
  </pc:docChgLst>
  <pc:docChgLst>
    <pc:chgData name="David Warner" userId="S::davidwarner@microsoft.com::51ffa14d-fdfd-4571-a787-ad4b3bb92711" providerId="AD" clId="Web-{EED8365F-B694-4EC4-AD28-EE68DADFF4BD}"/>
    <pc:docChg chg="modSld">
      <pc:chgData name="David Warner" userId="S::davidwarner@microsoft.com::51ffa14d-fdfd-4571-a787-ad4b3bb92711" providerId="AD" clId="Web-{EED8365F-B694-4EC4-AD28-EE68DADFF4BD}" dt="2022-03-30T15:43:59.030" v="55"/>
      <pc:docMkLst>
        <pc:docMk/>
      </pc:docMkLst>
      <pc:sldChg chg="addSp delSp modSp">
        <pc:chgData name="David Warner" userId="S::davidwarner@microsoft.com::51ffa14d-fdfd-4571-a787-ad4b3bb92711" providerId="AD" clId="Web-{EED8365F-B694-4EC4-AD28-EE68DADFF4BD}" dt="2022-03-30T15:38:35.432" v="4" actId="14100"/>
        <pc:sldMkLst>
          <pc:docMk/>
          <pc:sldMk cId="357588276" sldId="2076136388"/>
        </pc:sldMkLst>
        <pc:spChg chg="del">
          <ac:chgData name="David Warner" userId="S::davidwarner@microsoft.com::51ffa14d-fdfd-4571-a787-ad4b3bb92711" providerId="AD" clId="Web-{EED8365F-B694-4EC4-AD28-EE68DADFF4BD}" dt="2022-03-30T15:38:25.900" v="0"/>
          <ac:spMkLst>
            <pc:docMk/>
            <pc:sldMk cId="357588276" sldId="2076136388"/>
            <ac:spMk id="2" creationId="{27A70CEB-FE83-452D-8CC3-4B0F8705FA2F}"/>
          </ac:spMkLst>
        </pc:spChg>
        <pc:picChg chg="add mod">
          <ac:chgData name="David Warner" userId="S::davidwarner@microsoft.com::51ffa14d-fdfd-4571-a787-ad4b3bb92711" providerId="AD" clId="Web-{EED8365F-B694-4EC4-AD28-EE68DADFF4BD}" dt="2022-03-30T15:38:35.432" v="4" actId="14100"/>
          <ac:picMkLst>
            <pc:docMk/>
            <pc:sldMk cId="357588276" sldId="2076136388"/>
            <ac:picMk id="3" creationId="{928F5C66-2E3D-5410-62D2-E73B33F00194}"/>
          </ac:picMkLst>
        </pc:picChg>
        <pc:picChg chg="del">
          <ac:chgData name="David Warner" userId="S::davidwarner@microsoft.com::51ffa14d-fdfd-4571-a787-ad4b3bb92711" providerId="AD" clId="Web-{EED8365F-B694-4EC4-AD28-EE68DADFF4BD}" dt="2022-03-30T15:38:27.338" v="1"/>
          <ac:picMkLst>
            <pc:docMk/>
            <pc:sldMk cId="357588276" sldId="2076136388"/>
            <ac:picMk id="5" creationId="{CA38DACB-DB12-4D13-9441-9F835A3558D2}"/>
          </ac:picMkLst>
        </pc:picChg>
      </pc:sldChg>
      <pc:sldChg chg="delSp modSp">
        <pc:chgData name="David Warner" userId="S::davidwarner@microsoft.com::51ffa14d-fdfd-4571-a787-ad4b3bb92711" providerId="AD" clId="Web-{EED8365F-B694-4EC4-AD28-EE68DADFF4BD}" dt="2022-03-30T15:43:24.465" v="51" actId="1076"/>
        <pc:sldMkLst>
          <pc:docMk/>
          <pc:sldMk cId="1964942243" sldId="2076137768"/>
        </pc:sldMkLst>
        <pc:spChg chg="del">
          <ac:chgData name="David Warner" userId="S::davidwarner@microsoft.com::51ffa14d-fdfd-4571-a787-ad4b3bb92711" providerId="AD" clId="Web-{EED8365F-B694-4EC4-AD28-EE68DADFF4BD}" dt="2022-03-30T15:39:22.263" v="5"/>
          <ac:spMkLst>
            <pc:docMk/>
            <pc:sldMk cId="1964942243" sldId="2076137768"/>
            <ac:spMk id="3" creationId="{DE42DFC4-C61E-4815-8E97-5C40F0ACEF30}"/>
          </ac:spMkLst>
        </pc:spChg>
        <pc:spChg chg="mod">
          <ac:chgData name="David Warner" userId="S::davidwarner@microsoft.com::51ffa14d-fdfd-4571-a787-ad4b3bb92711" providerId="AD" clId="Web-{EED8365F-B694-4EC4-AD28-EE68DADFF4BD}" dt="2022-03-30T15:43:24.465" v="51" actId="1076"/>
          <ac:spMkLst>
            <pc:docMk/>
            <pc:sldMk cId="1964942243" sldId="2076137768"/>
            <ac:spMk id="11" creationId="{77D6A32C-2FAF-4DEF-96BA-B931766DDB7F}"/>
          </ac:spMkLst>
        </pc:spChg>
        <pc:spChg chg="mod">
          <ac:chgData name="David Warner" userId="S::davidwarner@microsoft.com::51ffa14d-fdfd-4571-a787-ad4b3bb92711" providerId="AD" clId="Web-{EED8365F-B694-4EC4-AD28-EE68DADFF4BD}" dt="2022-03-30T15:41:14.285" v="10" actId="20577"/>
          <ac:spMkLst>
            <pc:docMk/>
            <pc:sldMk cId="1964942243" sldId="2076137768"/>
            <ac:spMk id="19" creationId="{B96EE522-6672-435D-A47F-0B904BCE8C3A}"/>
          </ac:spMkLst>
        </pc:spChg>
      </pc:sldChg>
      <pc:sldChg chg="addSp delSp mod modShow">
        <pc:chgData name="David Warner" userId="S::davidwarner@microsoft.com::51ffa14d-fdfd-4571-a787-ad4b3bb92711" providerId="AD" clId="Web-{EED8365F-B694-4EC4-AD28-EE68DADFF4BD}" dt="2022-03-30T15:43:59.030" v="55"/>
        <pc:sldMkLst>
          <pc:docMk/>
          <pc:sldMk cId="4001284136" sldId="2134805598"/>
        </pc:sldMkLst>
        <pc:spChg chg="del">
          <ac:chgData name="David Warner" userId="S::davidwarner@microsoft.com::51ffa14d-fdfd-4571-a787-ad4b3bb92711" providerId="AD" clId="Web-{EED8365F-B694-4EC4-AD28-EE68DADFF4BD}" dt="2022-03-30T15:43:37.466" v="52"/>
          <ac:spMkLst>
            <pc:docMk/>
            <pc:sldMk cId="4001284136" sldId="2134805598"/>
            <ac:spMk id="8" creationId="{F15385C3-6006-4C2F-91B6-8770042A6E49}"/>
          </ac:spMkLst>
        </pc:spChg>
        <pc:spChg chg="add">
          <ac:chgData name="David Warner" userId="S::davidwarner@microsoft.com::51ffa14d-fdfd-4571-a787-ad4b3bb92711" providerId="AD" clId="Web-{EED8365F-B694-4EC4-AD28-EE68DADFF4BD}" dt="2022-03-30T15:43:53.154" v="54"/>
          <ac:spMkLst>
            <pc:docMk/>
            <pc:sldMk cId="4001284136" sldId="2134805598"/>
            <ac:spMk id="19" creationId="{237DC95B-6BC3-9918-755F-C94E1E95B13E}"/>
          </ac:spMkLst>
        </pc:spChg>
      </pc:sldChg>
      <pc:sldChg chg="mod modShow">
        <pc:chgData name="David Warner" userId="S::davidwarner@microsoft.com::51ffa14d-fdfd-4571-a787-ad4b3bb92711" providerId="AD" clId="Web-{EED8365F-B694-4EC4-AD28-EE68DADFF4BD}" dt="2022-03-30T15:43:41.138" v="53"/>
        <pc:sldMkLst>
          <pc:docMk/>
          <pc:sldMk cId="2225302410" sldId="2134805599"/>
        </pc:sldMkLst>
      </pc:sldChg>
    </pc:docChg>
  </pc:docChgLst>
  <pc:docChgLst>
    <pc:chgData name="David Warner" userId="S::david_dwarnerii.com#ext#@microsoft.onmicrosoft.com::acafcf14-4098-4a83-9425-e73571277a06" providerId="AD" clId="Web-{E09F6324-BCE9-4015-B5B5-D2ACD5D16254}"/>
    <pc:docChg chg="modSld">
      <pc:chgData name="David Warner" userId="S::david_dwarnerii.com#ext#@microsoft.onmicrosoft.com::acafcf14-4098-4a83-9425-e73571277a06" providerId="AD" clId="Web-{E09F6324-BCE9-4015-B5B5-D2ACD5D16254}" dt="2022-03-02T20:26:51.682" v="12" actId="1076"/>
      <pc:docMkLst>
        <pc:docMk/>
      </pc:docMkLst>
      <pc:sldChg chg="delSp modSp">
        <pc:chgData name="David Warner" userId="S::david_dwarnerii.com#ext#@microsoft.onmicrosoft.com::acafcf14-4098-4a83-9425-e73571277a06" providerId="AD" clId="Web-{E09F6324-BCE9-4015-B5B5-D2ACD5D16254}" dt="2022-03-02T20:26:51.682" v="12" actId="1076"/>
        <pc:sldMkLst>
          <pc:docMk/>
          <pc:sldMk cId="2225302410" sldId="2134805599"/>
        </pc:sldMkLst>
        <pc:spChg chg="mod">
          <ac:chgData name="David Warner" userId="S::david_dwarnerii.com#ext#@microsoft.onmicrosoft.com::acafcf14-4098-4a83-9425-e73571277a06" providerId="AD" clId="Web-{E09F6324-BCE9-4015-B5B5-D2ACD5D16254}" dt="2022-03-02T20:26:51.651" v="10" actId="1076"/>
          <ac:spMkLst>
            <pc:docMk/>
            <pc:sldMk cId="2225302410" sldId="2134805599"/>
            <ac:spMk id="11" creationId="{B571AD0C-3126-4280-A183-60F644787939}"/>
          </ac:spMkLst>
        </pc:spChg>
        <pc:picChg chg="mod">
          <ac:chgData name="David Warner" userId="S::david_dwarnerii.com#ext#@microsoft.onmicrosoft.com::acafcf14-4098-4a83-9425-e73571277a06" providerId="AD" clId="Web-{E09F6324-BCE9-4015-B5B5-D2ACD5D16254}" dt="2022-03-02T20:26:42.057" v="9"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E09F6324-BCE9-4015-B5B5-D2ACD5D16254}" dt="2022-03-02T20:26:51.666" v="11" actId="1076"/>
          <ac:picMkLst>
            <pc:docMk/>
            <pc:sldMk cId="2225302410" sldId="2134805599"/>
            <ac:picMk id="8" creationId="{D50D8900-9D5B-492F-9464-94D7FB21C565}"/>
          </ac:picMkLst>
        </pc:picChg>
        <pc:picChg chg="mod">
          <ac:chgData name="David Warner" userId="S::david_dwarnerii.com#ext#@microsoft.onmicrosoft.com::acafcf14-4098-4a83-9425-e73571277a06" providerId="AD" clId="Web-{E09F6324-BCE9-4015-B5B5-D2ACD5D16254}" dt="2022-03-02T20:26:31.462" v="6" actId="14100"/>
          <ac:picMkLst>
            <pc:docMk/>
            <pc:sldMk cId="2225302410" sldId="2134805599"/>
            <ac:picMk id="12" creationId="{99DC6AFF-2E68-4532-BC8B-601B9F155051}"/>
          </ac:picMkLst>
        </pc:picChg>
        <pc:picChg chg="del">
          <ac:chgData name="David Warner" userId="S::david_dwarnerii.com#ext#@microsoft.onmicrosoft.com::acafcf14-4098-4a83-9425-e73571277a06" providerId="AD" clId="Web-{E09F6324-BCE9-4015-B5B5-D2ACD5D16254}" dt="2022-03-02T20:26:17.555" v="0"/>
          <ac:picMkLst>
            <pc:docMk/>
            <pc:sldMk cId="2225302410" sldId="2134805599"/>
            <ac:picMk id="14" creationId="{FF05C4F9-77AA-4D75-9B6E-0678E47CB8B6}"/>
          </ac:picMkLst>
        </pc:picChg>
        <pc:picChg chg="mod">
          <ac:chgData name="David Warner" userId="S::david_dwarnerii.com#ext#@microsoft.onmicrosoft.com::acafcf14-4098-4a83-9425-e73571277a06" providerId="AD" clId="Web-{E09F6324-BCE9-4015-B5B5-D2ACD5D16254}" dt="2022-03-02T20:26:51.682" v="12" actId="1076"/>
          <ac:picMkLst>
            <pc:docMk/>
            <pc:sldMk cId="2225302410" sldId="2134805599"/>
            <ac:picMk id="16" creationId="{EE74F255-B9A4-4F64-8BE8-C676CD2FEEAD}"/>
          </ac:picMkLst>
        </pc:picChg>
      </pc:sldChg>
    </pc:docChg>
  </pc:docChgLst>
  <pc:docChgLst>
    <pc:chgData name="Paolo Pialorsi" userId="S::paolo_pialorsi.com#ext#@microsoft.onmicrosoft.com::39954972-e4fe-473f-8237-5db9de0b2218" providerId="AD" clId="Web-{B5B0E9F5-9F7A-4443-B0DD-3ACDEA7FFF80}"/>
    <pc:docChg chg="modSld">
      <pc:chgData name="Paolo Pialorsi" userId="S::paolo_pialorsi.com#ext#@microsoft.onmicrosoft.com::39954972-e4fe-473f-8237-5db9de0b2218" providerId="AD" clId="Web-{B5B0E9F5-9F7A-4443-B0DD-3ACDEA7FFF80}" dt="2021-08-03T12:57:14.073" v="229" actId="20577"/>
      <pc:docMkLst>
        <pc:docMk/>
      </pc:docMkLst>
      <pc:sldChg chg="delSp">
        <pc:chgData name="Paolo Pialorsi" userId="S::paolo_pialorsi.com#ext#@microsoft.onmicrosoft.com::39954972-e4fe-473f-8237-5db9de0b2218" providerId="AD" clId="Web-{B5B0E9F5-9F7A-4443-B0DD-3ACDEA7FFF80}" dt="2021-08-03T12:56:36.088" v="224"/>
        <pc:sldMkLst>
          <pc:docMk/>
          <pc:sldMk cId="1042411426" sldId="2076136275"/>
        </pc:sldMkLst>
        <pc:spChg chg="del">
          <ac:chgData name="Paolo Pialorsi" userId="S::paolo_pialorsi.com#ext#@microsoft.onmicrosoft.com::39954972-e4fe-473f-8237-5db9de0b2218" providerId="AD" clId="Web-{B5B0E9F5-9F7A-4443-B0DD-3ACDEA7FFF80}" dt="2021-08-03T12:56:36.088" v="224"/>
          <ac:spMkLst>
            <pc:docMk/>
            <pc:sldMk cId="1042411426" sldId="2076136275"/>
            <ac:spMk id="3" creationId="{BBA81B30-0993-4982-ACCA-BCF3D13B8310}"/>
          </ac:spMkLst>
        </pc:spChg>
      </pc:sldChg>
      <pc:sldChg chg="delSp modSp">
        <pc:chgData name="Paolo Pialorsi" userId="S::paolo_pialorsi.com#ext#@microsoft.onmicrosoft.com::39954972-e4fe-473f-8237-5db9de0b2218" providerId="AD" clId="Web-{B5B0E9F5-9F7A-4443-B0DD-3ACDEA7FFF80}" dt="2021-08-03T12:57:14.073" v="229" actId="20577"/>
        <pc:sldMkLst>
          <pc:docMk/>
          <pc:sldMk cId="2259967023" sldId="2076136379"/>
        </pc:sldMkLst>
        <pc:spChg chg="del">
          <ac:chgData name="Paolo Pialorsi" userId="S::paolo_pialorsi.com#ext#@microsoft.onmicrosoft.com::39954972-e4fe-473f-8237-5db9de0b2218" providerId="AD" clId="Web-{B5B0E9F5-9F7A-4443-B0DD-3ACDEA7FFF80}" dt="2021-08-03T12:46:54.121" v="10"/>
          <ac:spMkLst>
            <pc:docMk/>
            <pc:sldMk cId="2259967023" sldId="2076136379"/>
            <ac:spMk id="3" creationId="{BBCB0808-B81B-4506-8FAB-CBBFCA20D959}"/>
          </ac:spMkLst>
        </pc:spChg>
        <pc:spChg chg="mod">
          <ac:chgData name="Paolo Pialorsi" userId="S::paolo_pialorsi.com#ext#@microsoft.onmicrosoft.com::39954972-e4fe-473f-8237-5db9de0b2218" providerId="AD" clId="Web-{B5B0E9F5-9F7A-4443-B0DD-3ACDEA7FFF80}" dt="2021-08-03T12:50:24.782" v="139" actId="20577"/>
          <ac:spMkLst>
            <pc:docMk/>
            <pc:sldMk cId="2259967023" sldId="2076136379"/>
            <ac:spMk id="55" creationId="{935327FA-FEAE-4271-8E51-C9144840570C}"/>
          </ac:spMkLst>
        </pc:spChg>
        <pc:spChg chg="mod">
          <ac:chgData name="Paolo Pialorsi" userId="S::paolo_pialorsi.com#ext#@microsoft.onmicrosoft.com::39954972-e4fe-473f-8237-5db9de0b2218" providerId="AD" clId="Web-{B5B0E9F5-9F7A-4443-B0DD-3ACDEA7FFF80}" dt="2021-08-03T12:50:55.924" v="180" actId="20577"/>
          <ac:spMkLst>
            <pc:docMk/>
            <pc:sldMk cId="2259967023" sldId="2076136379"/>
            <ac:spMk id="77" creationId="{F7DD2E62-CB71-49C8-878F-EA5A39E59A5B}"/>
          </ac:spMkLst>
        </pc:spChg>
        <pc:spChg chg="mod">
          <ac:chgData name="Paolo Pialorsi" userId="S::paolo_pialorsi.com#ext#@microsoft.onmicrosoft.com::39954972-e4fe-473f-8237-5db9de0b2218" providerId="AD" clId="Web-{B5B0E9F5-9F7A-4443-B0DD-3ACDEA7FFF80}" dt="2021-08-03T12:52:08.644" v="184"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B5B0E9F5-9F7A-4443-B0DD-3ACDEA7FFF80}" dt="2021-08-03T12:57:14.073" v="229"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B5B0E9F5-9F7A-4443-B0DD-3ACDEA7FFF80}" dt="2021-08-03T12:55:52.149" v="223" actId="20577"/>
        <pc:sldMkLst>
          <pc:docMk/>
          <pc:sldMk cId="1884761934" sldId="2076136381"/>
        </pc:sldMkLst>
        <pc:spChg chg="del">
          <ac:chgData name="Paolo Pialorsi" userId="S::paolo_pialorsi.com#ext#@microsoft.onmicrosoft.com::39954972-e4fe-473f-8237-5db9de0b2218" providerId="AD" clId="Web-{B5B0E9F5-9F7A-4443-B0DD-3ACDEA7FFF80}" dt="2021-08-03T12:52:33.207" v="185"/>
          <ac:spMkLst>
            <pc:docMk/>
            <pc:sldMk cId="1884761934" sldId="2076136381"/>
            <ac:spMk id="4" creationId="{95D083A8-768D-4B3A-BCF8-341E4B0AE9FE}"/>
          </ac:spMkLst>
        </pc:spChg>
        <pc:spChg chg="mod">
          <ac:chgData name="Paolo Pialorsi" userId="S::paolo_pialorsi.com#ext#@microsoft.onmicrosoft.com::39954972-e4fe-473f-8237-5db9de0b2218" providerId="AD" clId="Web-{B5B0E9F5-9F7A-4443-B0DD-3ACDEA7FFF80}" dt="2021-08-03T12:55:07.414" v="221"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B5B0E9F5-9F7A-4443-B0DD-3ACDEA7FFF80}" dt="2021-08-03T12:55:52.149" v="223" actId="20577"/>
          <ac:spMkLst>
            <pc:docMk/>
            <pc:sldMk cId="1884761934" sldId="2076136381"/>
            <ac:spMk id="81" creationId="{1245D908-BDE2-4087-82F6-3DBC148662F5}"/>
          </ac:spMkLst>
        </pc:spChg>
      </pc:sldChg>
    </pc:docChg>
  </pc:docChgLst>
  <pc:docChgLst>
    <pc:chgData name="Gautam Sheth" userId="S::gautam.sheth_valointranet.com#ext#@microsoft.onmicrosoft.com::97082ee2-311e-48ee-9eb5-5105b8086c9e" providerId="AD" clId="Web-{5286E057-C5DC-45F5-BC6F-BB96856D8F8D}"/>
    <pc:docChg chg="modSld">
      <pc:chgData name="Gautam Sheth" userId="S::gautam.sheth_valointranet.com#ext#@microsoft.onmicrosoft.com::97082ee2-311e-48ee-9eb5-5105b8086c9e" providerId="AD" clId="Web-{5286E057-C5DC-45F5-BC6F-BB96856D8F8D}" dt="2022-05-11T12:53:19.581" v="397" actId="20577"/>
      <pc:docMkLst>
        <pc:docMk/>
      </pc:docMkLst>
      <pc:sldChg chg="delSp modSp">
        <pc:chgData name="Gautam Sheth" userId="S::gautam.sheth_valointranet.com#ext#@microsoft.onmicrosoft.com::97082ee2-311e-48ee-9eb5-5105b8086c9e" providerId="AD" clId="Web-{5286E057-C5DC-45F5-BC6F-BB96856D8F8D}" dt="2022-05-11T12:53:19.581" v="397" actId="20577"/>
        <pc:sldMkLst>
          <pc:docMk/>
          <pc:sldMk cId="1884761934" sldId="2076136381"/>
        </pc:sldMkLst>
        <pc:spChg chg="del">
          <ac:chgData name="Gautam Sheth" userId="S::gautam.sheth_valointranet.com#ext#@microsoft.onmicrosoft.com::97082ee2-311e-48ee-9eb5-5105b8086c9e" providerId="AD" clId="Web-{5286E057-C5DC-45F5-BC6F-BB96856D8F8D}" dt="2022-05-11T12:46:28.333" v="0"/>
          <ac:spMkLst>
            <pc:docMk/>
            <pc:sldMk cId="1884761934" sldId="2076136381"/>
            <ac:spMk id="32" creationId="{1146DE4A-77E9-4EBE-8D31-8A1CFC1C5158}"/>
          </ac:spMkLst>
        </pc:spChg>
        <pc:spChg chg="mod">
          <ac:chgData name="Gautam Sheth" userId="S::gautam.sheth_valointranet.com#ext#@microsoft.onmicrosoft.com::97082ee2-311e-48ee-9eb5-5105b8086c9e" providerId="AD" clId="Web-{5286E057-C5DC-45F5-BC6F-BB96856D8F8D}" dt="2022-05-11T12:51:35.421" v="390"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5286E057-C5DC-45F5-BC6F-BB96856D8F8D}" dt="2022-05-11T12:53:19.581" v="397" actId="20577"/>
          <ac:spMkLst>
            <pc:docMk/>
            <pc:sldMk cId="1884761934" sldId="2076136381"/>
            <ac:spMk id="81" creationId="{1245D908-BDE2-4087-82F6-3DBC148662F5}"/>
          </ac:spMkLst>
        </pc:spChg>
      </pc:sldChg>
    </pc:docChg>
  </pc:docChgLst>
  <pc:docChgLst>
    <pc:chgData name="Paul Bullock" userId="162dc284-9901-47a4-bdd1-300eada006b4" providerId="ADAL" clId="{56A31479-C5DD-4702-97C7-B74520EDE94F}"/>
    <pc:docChg chg="custSel modSld">
      <pc:chgData name="Paul Bullock" userId="162dc284-9901-47a4-bdd1-300eada006b4" providerId="ADAL" clId="{56A31479-C5DD-4702-97C7-B74520EDE94F}" dt="2022-03-02T22:01:13.271" v="110" actId="20577"/>
      <pc:docMkLst>
        <pc:docMk/>
      </pc:docMkLst>
      <pc:sldChg chg="addSp delSp modSp mod">
        <pc:chgData name="Paul Bullock" userId="162dc284-9901-47a4-bdd1-300eada006b4" providerId="ADAL" clId="{56A31479-C5DD-4702-97C7-B74520EDE94F}" dt="2022-03-02T22:01:13.271" v="110" actId="20577"/>
        <pc:sldMkLst>
          <pc:docMk/>
          <pc:sldMk cId="1374769157" sldId="2076137639"/>
        </pc:sldMkLst>
        <pc:spChg chg="del">
          <ac:chgData name="Paul Bullock" userId="162dc284-9901-47a4-bdd1-300eada006b4" providerId="ADAL" clId="{56A31479-C5DD-4702-97C7-B74520EDE94F}" dt="2022-03-02T21:47:39.241" v="0" actId="478"/>
          <ac:spMkLst>
            <pc:docMk/>
            <pc:sldMk cId="1374769157" sldId="2076137639"/>
            <ac:spMk id="2" creationId="{84533F27-90CB-4AB0-8D38-37AC4F153BDF}"/>
          </ac:spMkLst>
        </pc:spChg>
        <pc:spChg chg="mod">
          <ac:chgData name="Paul Bullock" userId="162dc284-9901-47a4-bdd1-300eada006b4" providerId="ADAL" clId="{56A31479-C5DD-4702-97C7-B74520EDE94F}" dt="2022-03-02T22:01:13.271" v="110" actId="20577"/>
          <ac:spMkLst>
            <pc:docMk/>
            <pc:sldMk cId="1374769157" sldId="2076137639"/>
            <ac:spMk id="5" creationId="{612C861E-93AA-4B5D-8907-782E4E0AF916}"/>
          </ac:spMkLst>
        </pc:spChg>
        <pc:picChg chg="del mod">
          <ac:chgData name="Paul Bullock" userId="162dc284-9901-47a4-bdd1-300eada006b4" providerId="ADAL" clId="{56A31479-C5DD-4702-97C7-B74520EDE94F}" dt="2022-03-02T21:54:46.487" v="98" actId="478"/>
          <ac:picMkLst>
            <pc:docMk/>
            <pc:sldMk cId="1374769157" sldId="2076137639"/>
            <ac:picMk id="7" creationId="{7912DED2-EEC5-4C72-9899-27AAD74D399F}"/>
          </ac:picMkLst>
        </pc:picChg>
        <pc:picChg chg="add mod">
          <ac:chgData name="Paul Bullock" userId="162dc284-9901-47a4-bdd1-300eada006b4" providerId="ADAL" clId="{56A31479-C5DD-4702-97C7-B74520EDE94F}" dt="2022-03-02T21:54:56.411" v="101" actId="1076"/>
          <ac:picMkLst>
            <pc:docMk/>
            <pc:sldMk cId="1374769157" sldId="2076137639"/>
            <ac:picMk id="12" creationId="{57896A9D-9CD7-49A7-BB05-814444661BD1}"/>
          </ac:picMkLst>
        </pc:picChg>
      </pc:sldChg>
    </pc:docChg>
  </pc:docChgLst>
  <pc:docChgLst>
    <pc:chgData name="Paul Bullock" userId="162dc284-9901-47a4-bdd1-300eada006b4" providerId="ADAL" clId="{19D68079-F62A-437A-A424-D744AFF15824}"/>
    <pc:docChg chg="undo redo custSel modSld">
      <pc:chgData name="Paul Bullock" userId="162dc284-9901-47a4-bdd1-300eada006b4" providerId="ADAL" clId="{19D68079-F62A-437A-A424-D744AFF15824}" dt="2022-01-19T21:00:02.182" v="227" actId="20577"/>
      <pc:docMkLst>
        <pc:docMk/>
      </pc:docMkLst>
      <pc:sldChg chg="addSp delSp modSp mod">
        <pc:chgData name="Paul Bullock" userId="162dc284-9901-47a4-bdd1-300eada006b4" providerId="ADAL" clId="{19D68079-F62A-437A-A424-D744AFF15824}" dt="2022-01-19T21:00:02.182" v="227" actId="20577"/>
        <pc:sldMkLst>
          <pc:docMk/>
          <pc:sldMk cId="1374769157" sldId="2076137639"/>
        </pc:sldMkLst>
        <pc:spChg chg="del mod">
          <ac:chgData name="Paul Bullock" userId="162dc284-9901-47a4-bdd1-300eada006b4" providerId="ADAL" clId="{19D68079-F62A-437A-A424-D744AFF15824}" dt="2022-01-19T20:52:56.368" v="160" actId="478"/>
          <ac:spMkLst>
            <pc:docMk/>
            <pc:sldMk cId="1374769157" sldId="2076137639"/>
            <ac:spMk id="2" creationId="{21620A77-0440-45E4-B9BC-2DCC99803C48}"/>
          </ac:spMkLst>
        </pc:spChg>
        <pc:spChg chg="mod">
          <ac:chgData name="Paul Bullock" userId="162dc284-9901-47a4-bdd1-300eada006b4" providerId="ADAL" clId="{19D68079-F62A-437A-A424-D744AFF15824}" dt="2022-01-19T21:00:02.182" v="227" actId="20577"/>
          <ac:spMkLst>
            <pc:docMk/>
            <pc:sldMk cId="1374769157" sldId="2076137639"/>
            <ac:spMk id="5" creationId="{612C861E-93AA-4B5D-8907-782E4E0AF916}"/>
          </ac:spMkLst>
        </pc:spChg>
        <pc:spChg chg="mod">
          <ac:chgData name="Paul Bullock" userId="162dc284-9901-47a4-bdd1-300eada006b4" providerId="ADAL" clId="{19D68079-F62A-437A-A424-D744AFF15824}" dt="2022-01-19T20:58:47.887" v="225" actId="1076"/>
          <ac:spMkLst>
            <pc:docMk/>
            <pc:sldMk cId="1374769157" sldId="2076137639"/>
            <ac:spMk id="9" creationId="{6F13BE12-2AE9-47B0-853F-2C936C8353C9}"/>
          </ac:spMkLst>
        </pc:spChg>
        <pc:spChg chg="mod">
          <ac:chgData name="Paul Bullock" userId="162dc284-9901-47a4-bdd1-300eada006b4" providerId="ADAL" clId="{19D68079-F62A-437A-A424-D744AFF15824}" dt="2022-01-19T20:54:39.400" v="172" actId="14100"/>
          <ac:spMkLst>
            <pc:docMk/>
            <pc:sldMk cId="1374769157" sldId="2076137639"/>
            <ac:spMk id="11" creationId="{B880F53A-137F-4989-B71F-5FF51F5D7946}"/>
          </ac:spMkLst>
        </pc:spChg>
        <pc:picChg chg="add mod">
          <ac:chgData name="Paul Bullock" userId="162dc284-9901-47a4-bdd1-300eada006b4" providerId="ADAL" clId="{19D68079-F62A-437A-A424-D744AFF15824}" dt="2022-01-19T20:59:42.736" v="226" actId="1076"/>
          <ac:picMkLst>
            <pc:docMk/>
            <pc:sldMk cId="1374769157" sldId="2076137639"/>
            <ac:picMk id="7" creationId="{7912DED2-EEC5-4C72-9899-27AAD74D399F}"/>
          </ac:picMkLst>
        </pc:picChg>
        <pc:picChg chg="mod">
          <ac:chgData name="Paul Bullock" userId="162dc284-9901-47a4-bdd1-300eada006b4" providerId="ADAL" clId="{19D68079-F62A-437A-A424-D744AFF15824}" dt="2022-01-19T20:54:24.532" v="169" actId="1076"/>
          <ac:picMkLst>
            <pc:docMk/>
            <pc:sldMk cId="1374769157" sldId="2076137639"/>
            <ac:picMk id="8" creationId="{8F059431-116F-4618-ADAA-590BC592F734}"/>
          </ac:picMkLst>
        </pc:picChg>
        <pc:picChg chg="mod">
          <ac:chgData name="Paul Bullock" userId="162dc284-9901-47a4-bdd1-300eada006b4" providerId="ADAL" clId="{19D68079-F62A-437A-A424-D744AFF15824}" dt="2022-01-19T20:54:24.532" v="169" actId="1076"/>
          <ac:picMkLst>
            <pc:docMk/>
            <pc:sldMk cId="1374769157" sldId="2076137639"/>
            <ac:picMk id="10" creationId="{3D978BF3-3F1E-453E-AF0B-ED71B0F22514}"/>
          </ac:picMkLst>
        </pc:picChg>
      </pc:sldChg>
    </pc:docChg>
  </pc:docChgLst>
  <pc:docChgLst>
    <pc:chgData name="David Warner" userId="S::david_dwarnerii.com#ext#@microsoft.onmicrosoft.com::acafcf14-4098-4a83-9425-e73571277a06" providerId="AD" clId="Web-{A5C602A5-5C5C-4892-A18F-B72B8D3DB2C6}"/>
    <pc:docChg chg="modSld">
      <pc:chgData name="David Warner" userId="S::david_dwarnerii.com#ext#@microsoft.onmicrosoft.com::acafcf14-4098-4a83-9425-e73571277a06" providerId="AD" clId="Web-{A5C602A5-5C5C-4892-A18F-B72B8D3DB2C6}" dt="2021-12-21T15:39:27.072" v="27"/>
      <pc:docMkLst>
        <pc:docMk/>
      </pc:docMkLst>
      <pc:sldChg chg="addSp delSp modSp">
        <pc:chgData name="David Warner" userId="S::david_dwarnerii.com#ext#@microsoft.onmicrosoft.com::acafcf14-4098-4a83-9425-e73571277a06" providerId="AD" clId="Web-{A5C602A5-5C5C-4892-A18F-B72B8D3DB2C6}" dt="2021-12-21T15:38:59.926" v="26" actId="20577"/>
        <pc:sldMkLst>
          <pc:docMk/>
          <pc:sldMk cId="357588276" sldId="2076136388"/>
        </pc:sldMkLst>
        <pc:spChg chg="del">
          <ac:chgData name="David Warner" userId="S::david_dwarnerii.com#ext#@microsoft.onmicrosoft.com::acafcf14-4098-4a83-9425-e73571277a06" providerId="AD" clId="Web-{A5C602A5-5C5C-4892-A18F-B72B8D3DB2C6}" dt="2021-12-21T15:37:44.422" v="0"/>
          <ac:spMkLst>
            <pc:docMk/>
            <pc:sldMk cId="357588276" sldId="2076136388"/>
            <ac:spMk id="2" creationId="{47E026BD-8EC9-4C7F-9F79-2FE4A96D4DD4}"/>
          </ac:spMkLst>
        </pc:spChg>
        <pc:spChg chg="mod">
          <ac:chgData name="David Warner" userId="S::david_dwarnerii.com#ext#@microsoft.onmicrosoft.com::acafcf14-4098-4a83-9425-e73571277a06" providerId="AD" clId="Web-{A5C602A5-5C5C-4892-A18F-B72B8D3DB2C6}" dt="2021-12-21T15:38:59.926" v="26" actId="20577"/>
          <ac:spMkLst>
            <pc:docMk/>
            <pc:sldMk cId="357588276" sldId="2076136388"/>
            <ac:spMk id="13" creationId="{B8CC793B-C9E8-407C-A4A0-87D6E5167077}"/>
          </ac:spMkLst>
        </pc:spChg>
        <pc:picChg chg="del">
          <ac:chgData name="David Warner" userId="S::david_dwarnerii.com#ext#@microsoft.onmicrosoft.com::acafcf14-4098-4a83-9425-e73571277a06" providerId="AD" clId="Web-{A5C602A5-5C5C-4892-A18F-B72B8D3DB2C6}" dt="2021-12-21T15:38:10.345" v="2"/>
          <ac:picMkLst>
            <pc:docMk/>
            <pc:sldMk cId="357588276" sldId="2076136388"/>
            <ac:picMk id="3" creationId="{1551FC4D-A7DB-4F86-B193-7B6EB18AFECB}"/>
          </ac:picMkLst>
        </pc:picChg>
        <pc:picChg chg="add mod">
          <ac:chgData name="David Warner" userId="S::david_dwarnerii.com#ext#@microsoft.onmicrosoft.com::acafcf14-4098-4a83-9425-e73571277a06" providerId="AD" clId="Web-{A5C602A5-5C5C-4892-A18F-B72B8D3DB2C6}" dt="2021-12-21T15:38:21.408" v="5" actId="14100"/>
          <ac:picMkLst>
            <pc:docMk/>
            <pc:sldMk cId="357588276" sldId="2076136388"/>
            <ac:picMk id="4" creationId="{53D022D1-DB86-4660-BC87-44C39B388C59}"/>
          </ac:picMkLst>
        </pc:picChg>
      </pc:sldChg>
      <pc:sldChg chg="delSp">
        <pc:chgData name="David Warner" userId="S::david_dwarnerii.com#ext#@microsoft.onmicrosoft.com::acafcf14-4098-4a83-9425-e73571277a06" providerId="AD" clId="Web-{A5C602A5-5C5C-4892-A18F-B72B8D3DB2C6}" dt="2021-12-21T15:39:27.072" v="27"/>
        <pc:sldMkLst>
          <pc:docMk/>
          <pc:sldMk cId="4001284136" sldId="2134805598"/>
        </pc:sldMkLst>
        <pc:spChg chg="del">
          <ac:chgData name="David Warner" userId="S::david_dwarnerii.com#ext#@microsoft.onmicrosoft.com::acafcf14-4098-4a83-9425-e73571277a06" providerId="AD" clId="Web-{A5C602A5-5C5C-4892-A18F-B72B8D3DB2C6}" dt="2021-12-21T15:39:27.072" v="27"/>
          <ac:spMkLst>
            <pc:docMk/>
            <pc:sldMk cId="4001284136" sldId="2134805598"/>
            <ac:spMk id="8" creationId="{B29F2F46-79D9-4324-B7B0-54CCF443A105}"/>
          </ac:spMkLst>
        </pc:spChg>
      </pc:sldChg>
    </pc:docChg>
  </pc:docChgLst>
  <pc:docChgLst>
    <pc:chgData name="Beth Pan" userId="S::xupa@microsoft.com::9b3f1660-e87e-453f-b97d-b091d50f56b8" providerId="AD" clId="Web-{3DA1F716-8831-2B0A-B9D6-04D82867BA3D}"/>
    <pc:docChg chg="modSld">
      <pc:chgData name="Beth Pan" userId="S::xupa@microsoft.com::9b3f1660-e87e-453f-b97d-b091d50f56b8" providerId="AD" clId="Web-{3DA1F716-8831-2B0A-B9D6-04D82867BA3D}" dt="2021-07-07T22:44:37.049" v="160" actId="20577"/>
      <pc:docMkLst>
        <pc:docMk/>
      </pc:docMkLst>
      <pc:sldChg chg="delSp modSp">
        <pc:chgData name="Beth Pan" userId="S::xupa@microsoft.com::9b3f1660-e87e-453f-b97d-b091d50f56b8" providerId="AD" clId="Web-{3DA1F716-8831-2B0A-B9D6-04D82867BA3D}" dt="2021-07-07T22:44:37.049" v="160" actId="20577"/>
        <pc:sldMkLst>
          <pc:docMk/>
          <pc:sldMk cId="4070501225" sldId="2076136392"/>
        </pc:sldMkLst>
        <pc:spChg chg="del">
          <ac:chgData name="Beth Pan" userId="S::xupa@microsoft.com::9b3f1660-e87e-453f-b97d-b091d50f56b8" providerId="AD" clId="Web-{3DA1F716-8831-2B0A-B9D6-04D82867BA3D}" dt="2021-07-07T22:38:42.274" v="0"/>
          <ac:spMkLst>
            <pc:docMk/>
            <pc:sldMk cId="4070501225" sldId="2076136392"/>
            <ac:spMk id="2" creationId="{10D90194-7D77-4F4C-912C-A0E7F772876D}"/>
          </ac:spMkLst>
        </pc:spChg>
        <pc:spChg chg="mod">
          <ac:chgData name="Beth Pan" userId="S::xupa@microsoft.com::9b3f1660-e87e-453f-b97d-b091d50f56b8" providerId="AD" clId="Web-{3DA1F716-8831-2B0A-B9D6-04D82867BA3D}" dt="2021-07-07T22:44:37.049" v="160" actId="20577"/>
          <ac:spMkLst>
            <pc:docMk/>
            <pc:sldMk cId="4070501225" sldId="2076136392"/>
            <ac:spMk id="6" creationId="{1DDAF7D9-4FBB-BF41-BE8F-9D98E035D8FF}"/>
          </ac:spMkLst>
        </pc:spChg>
      </pc:sldChg>
    </pc:docChg>
  </pc:docChgLst>
  <pc:docChgLst>
    <pc:chgData name="Paul Bullock" userId="162dc284-9901-47a4-bdd1-300eada006b4" providerId="ADAL" clId="{2CC5D43F-D3F2-4F2F-9441-B4372076626F}"/>
    <pc:docChg chg="undo custSel modSld">
      <pc:chgData name="Paul Bullock" userId="162dc284-9901-47a4-bdd1-300eada006b4" providerId="ADAL" clId="{2CC5D43F-D3F2-4F2F-9441-B4372076626F}" dt="2021-12-08T23:38:03.768" v="179" actId="20577"/>
      <pc:docMkLst>
        <pc:docMk/>
      </pc:docMkLst>
      <pc:sldChg chg="addSp delSp modSp mod">
        <pc:chgData name="Paul Bullock" userId="162dc284-9901-47a4-bdd1-300eada006b4" providerId="ADAL" clId="{2CC5D43F-D3F2-4F2F-9441-B4372076626F}" dt="2021-12-08T23:38:03.768" v="179" actId="20577"/>
        <pc:sldMkLst>
          <pc:docMk/>
          <pc:sldMk cId="1374769157" sldId="2076137639"/>
        </pc:sldMkLst>
        <pc:spChg chg="del">
          <ac:chgData name="Paul Bullock" userId="162dc284-9901-47a4-bdd1-300eada006b4" providerId="ADAL" clId="{2CC5D43F-D3F2-4F2F-9441-B4372076626F}" dt="2021-12-08T19:42:39.095" v="5" actId="478"/>
          <ac:spMkLst>
            <pc:docMk/>
            <pc:sldMk cId="1374769157" sldId="2076137639"/>
            <ac:spMk id="2" creationId="{B2CEF354-5E70-4A96-987B-D3F607EA2D4E}"/>
          </ac:spMkLst>
        </pc:spChg>
        <pc:spChg chg="mod">
          <ac:chgData name="Paul Bullock" userId="162dc284-9901-47a4-bdd1-300eada006b4" providerId="ADAL" clId="{2CC5D43F-D3F2-4F2F-9441-B4372076626F}" dt="2021-12-08T23:38:03.768" v="179" actId="20577"/>
          <ac:spMkLst>
            <pc:docMk/>
            <pc:sldMk cId="1374769157" sldId="2076137639"/>
            <ac:spMk id="5" creationId="{612C861E-93AA-4B5D-8907-782E4E0AF916}"/>
          </ac:spMkLst>
        </pc:spChg>
        <pc:spChg chg="add mod">
          <ac:chgData name="Paul Bullock" userId="162dc284-9901-47a4-bdd1-300eada006b4" providerId="ADAL" clId="{2CC5D43F-D3F2-4F2F-9441-B4372076626F}" dt="2021-12-08T23:37:55.276" v="177" actId="1076"/>
          <ac:spMkLst>
            <pc:docMk/>
            <pc:sldMk cId="1374769157" sldId="2076137639"/>
            <ac:spMk id="11" creationId="{B880F53A-137F-4989-B71F-5FF51F5D7946}"/>
          </ac:spMkLst>
        </pc:spChg>
      </pc:sldChg>
    </pc:docChg>
  </pc:docChgLst>
  <pc:docChgLst>
    <pc:chgData name="Gautam Sheth" userId="S::gautam.sheth_valointranet.com#ext#@microsoft.onmicrosoft.com::97082ee2-311e-48ee-9eb5-5105b8086c9e" providerId="AD" clId="Web-{3F33B1CC-B1B1-4005-B42B-67470E9614A4}"/>
    <pc:docChg chg="modSld">
      <pc:chgData name="Gautam Sheth" userId="S::gautam.sheth_valointranet.com#ext#@microsoft.onmicrosoft.com::97082ee2-311e-48ee-9eb5-5105b8086c9e" providerId="AD" clId="Web-{3F33B1CC-B1B1-4005-B42B-67470E9614A4}" dt="2022-03-30T16:33:39.183" v="24" actId="1076"/>
      <pc:docMkLst>
        <pc:docMk/>
      </pc:docMkLst>
      <pc:sldChg chg="modSp">
        <pc:chgData name="Gautam Sheth" userId="S::gautam.sheth_valointranet.com#ext#@microsoft.onmicrosoft.com::97082ee2-311e-48ee-9eb5-5105b8086c9e" providerId="AD" clId="Web-{3F33B1CC-B1B1-4005-B42B-67470E9614A4}" dt="2022-03-30T16:33:39.183" v="24" actId="1076"/>
        <pc:sldMkLst>
          <pc:docMk/>
          <pc:sldMk cId="1884761934" sldId="2076136381"/>
        </pc:sldMkLst>
        <pc:spChg chg="mod">
          <ac:chgData name="Gautam Sheth" userId="S::gautam.sheth_valointranet.com#ext#@microsoft.onmicrosoft.com::97082ee2-311e-48ee-9eb5-5105b8086c9e" providerId="AD" clId="Web-{3F33B1CC-B1B1-4005-B42B-67470E9614A4}" dt="2022-03-30T16:33:39.183" v="24"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3F33B1CC-B1B1-4005-B42B-67470E9614A4}" dt="2022-03-30T16:33:19.214" v="19"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3F33B1CC-B1B1-4005-B42B-67470E9614A4}" dt="2022-03-30T16:33:31.620" v="23" actId="20577"/>
          <ac:spMkLst>
            <pc:docMk/>
            <pc:sldMk cId="1884761934" sldId="2076136381"/>
            <ac:spMk id="81" creationId="{1245D908-BDE2-4087-82F6-3DBC148662F5}"/>
          </ac:spMkLst>
        </pc:spChg>
      </pc:sldChg>
    </pc:docChg>
  </pc:docChgLst>
  <pc:docChgLst>
    <pc:chgData name="Erwin van Hunen" userId="S::erwin_valointranet.com#ext#@microsoft.onmicrosoft.com::9b54964f-4ebe-4289-a952-fa09f5f26e1b" providerId="AD" clId="Web-{94F43790-98CA-4DAA-80F5-6AE6EF29426D}"/>
    <pc:docChg chg="modSld">
      <pc:chgData name="Erwin van Hunen" userId="S::erwin_valointranet.com#ext#@microsoft.onmicrosoft.com::9b54964f-4ebe-4289-a952-fa09f5f26e1b" providerId="AD" clId="Web-{94F43790-98CA-4DAA-80F5-6AE6EF29426D}" dt="2021-12-23T08:51:18.786" v="40" actId="20577"/>
      <pc:docMkLst>
        <pc:docMk/>
      </pc:docMkLst>
      <pc:sldChg chg="modSp">
        <pc:chgData name="Erwin van Hunen" userId="S::erwin_valointranet.com#ext#@microsoft.onmicrosoft.com::9b54964f-4ebe-4289-a952-fa09f5f26e1b" providerId="AD" clId="Web-{94F43790-98CA-4DAA-80F5-6AE6EF29426D}" dt="2021-12-23T08:51:18.786" v="40" actId="20577"/>
        <pc:sldMkLst>
          <pc:docMk/>
          <pc:sldMk cId="1884761934" sldId="2076136381"/>
        </pc:sldMkLst>
        <pc:spChg chg="mod">
          <ac:chgData name="Erwin van Hunen" userId="S::erwin_valointranet.com#ext#@microsoft.onmicrosoft.com::9b54964f-4ebe-4289-a952-fa09f5f26e1b" providerId="AD" clId="Web-{94F43790-98CA-4DAA-80F5-6AE6EF29426D}" dt="2021-12-23T08:51:18.786" v="40" actId="20577"/>
          <ac:spMkLst>
            <pc:docMk/>
            <pc:sldMk cId="1884761934" sldId="2076136381"/>
            <ac:spMk id="81" creationId="{1245D908-BDE2-4087-82F6-3DBC148662F5}"/>
          </ac:spMkLst>
        </pc:spChg>
      </pc:sldChg>
    </pc:docChg>
  </pc:docChgLst>
  <pc:docChgLst>
    <pc:chgData name="Vesa Juvonen" userId="c7243be1-99a3-4752-ab2a-0cf698cf8236" providerId="ADAL" clId="{0A08456D-76E7-4C92-BF91-B9DB542E54C6}"/>
    <pc:docChg chg="addSld delSld modSld modSection">
      <pc:chgData name="Vesa Juvonen" userId="c7243be1-99a3-4752-ab2a-0cf698cf8236" providerId="ADAL" clId="{0A08456D-76E7-4C92-BF91-B9DB542E54C6}" dt="2021-10-29T13:30:08.906" v="10" actId="21"/>
      <pc:docMkLst>
        <pc:docMk/>
      </pc:docMkLst>
      <pc:sldChg chg="addSp delSp modSp mod">
        <pc:chgData name="Vesa Juvonen" userId="c7243be1-99a3-4752-ab2a-0cf698cf8236" providerId="ADAL" clId="{0A08456D-76E7-4C92-BF91-B9DB542E54C6}" dt="2021-10-29T13:30:08.906" v="10" actId="21"/>
        <pc:sldMkLst>
          <pc:docMk/>
          <pc:sldMk cId="3158043784" sldId="2068"/>
        </pc:sldMkLst>
        <pc:spChg chg="mod">
          <ac:chgData name="Vesa Juvonen" userId="c7243be1-99a3-4752-ab2a-0cf698cf8236" providerId="ADAL" clId="{0A08456D-76E7-4C92-BF91-B9DB542E54C6}" dt="2021-10-26T16:48:47.408" v="0"/>
          <ac:spMkLst>
            <pc:docMk/>
            <pc:sldMk cId="3158043784" sldId="2068"/>
            <ac:spMk id="8" creationId="{00000000-0000-0000-0000-000000000000}"/>
          </ac:spMkLst>
        </pc:spChg>
        <pc:picChg chg="add del mod">
          <ac:chgData name="Vesa Juvonen" userId="c7243be1-99a3-4752-ab2a-0cf698cf8236" providerId="ADAL" clId="{0A08456D-76E7-4C92-BF91-B9DB542E54C6}" dt="2021-10-29T13:30:08.906" v="10" actId="21"/>
          <ac:picMkLst>
            <pc:docMk/>
            <pc:sldMk cId="3158043784" sldId="2068"/>
            <ac:picMk id="2" creationId="{04A5D9F1-3601-46B7-87DE-4FB797B99F49}"/>
          </ac:picMkLst>
        </pc:picChg>
        <pc:picChg chg="add del mod">
          <ac:chgData name="Vesa Juvonen" userId="c7243be1-99a3-4752-ab2a-0cf698cf8236" providerId="ADAL" clId="{0A08456D-76E7-4C92-BF91-B9DB542E54C6}" dt="2021-10-29T13:30:08.906" v="10" actId="21"/>
          <ac:picMkLst>
            <pc:docMk/>
            <pc:sldMk cId="3158043784" sldId="2068"/>
            <ac:picMk id="1028" creationId="{4B32EFDA-61CD-4E5C-9098-92EFA8B3D33C}"/>
          </ac:picMkLst>
        </pc:picChg>
      </pc:sldChg>
      <pc:sldChg chg="modSp mod">
        <pc:chgData name="Vesa Juvonen" userId="c7243be1-99a3-4752-ab2a-0cf698cf8236" providerId="ADAL" clId="{0A08456D-76E7-4C92-BF91-B9DB542E54C6}" dt="2021-10-26T16:48:56.984" v="1"/>
        <pc:sldMkLst>
          <pc:docMk/>
          <pc:sldMk cId="1056590613" sldId="2076135999"/>
        </pc:sldMkLst>
        <pc:spChg chg="mod">
          <ac:chgData name="Vesa Juvonen" userId="c7243be1-99a3-4752-ab2a-0cf698cf8236" providerId="ADAL" clId="{0A08456D-76E7-4C92-BF91-B9DB542E54C6}" dt="2021-10-26T16:48:56.984" v="1"/>
          <ac:spMkLst>
            <pc:docMk/>
            <pc:sldMk cId="1056590613" sldId="2076135999"/>
            <ac:spMk id="10" creationId="{2F9D74B7-8175-43F4-B9E3-807C4AE2FA45}"/>
          </ac:spMkLst>
        </pc:spChg>
      </pc:sldChg>
      <pc:sldChg chg="del">
        <pc:chgData name="Vesa Juvonen" userId="c7243be1-99a3-4752-ab2a-0cf698cf8236" providerId="ADAL" clId="{0A08456D-76E7-4C92-BF91-B9DB542E54C6}" dt="2021-10-28T11:23:46.102" v="3" actId="47"/>
        <pc:sldMkLst>
          <pc:docMk/>
          <pc:sldMk cId="2279054919" sldId="2076137720"/>
        </pc:sldMkLst>
      </pc:sldChg>
      <pc:sldChg chg="add">
        <pc:chgData name="Vesa Juvonen" userId="c7243be1-99a3-4752-ab2a-0cf698cf8236" providerId="ADAL" clId="{0A08456D-76E7-4C92-BF91-B9DB542E54C6}" dt="2021-10-28T11:23:42.939" v="2" actId="22"/>
        <pc:sldMkLst>
          <pc:docMk/>
          <pc:sldMk cId="1166268011" sldId="2076137721"/>
        </pc:sldMkLst>
      </pc:sldChg>
    </pc:docChg>
  </pc:docChgLst>
  <pc:docChgLst>
    <pc:chgData name="Beth Pan" userId="S::xupa@microsoft.com::9b3f1660-e87e-453f-b97d-b091d50f56b8" providerId="AD" clId="Web-{A79C5EC6-28D4-5209-FE82-2AA4D16C71D7}"/>
    <pc:docChg chg="modSld">
      <pc:chgData name="Beth Pan" userId="S::xupa@microsoft.com::9b3f1660-e87e-453f-b97d-b091d50f56b8" providerId="AD" clId="Web-{A79C5EC6-28D4-5209-FE82-2AA4D16C71D7}" dt="2021-07-21T20:36:31.720" v="259" actId="20577"/>
      <pc:docMkLst>
        <pc:docMk/>
      </pc:docMkLst>
      <pc:sldChg chg="delSp modSp">
        <pc:chgData name="Beth Pan" userId="S::xupa@microsoft.com::9b3f1660-e87e-453f-b97d-b091d50f56b8" providerId="AD" clId="Web-{A79C5EC6-28D4-5209-FE82-2AA4D16C71D7}" dt="2021-07-21T20:36:31.720" v="259" actId="20577"/>
        <pc:sldMkLst>
          <pc:docMk/>
          <pc:sldMk cId="4070501225" sldId="2076136392"/>
        </pc:sldMkLst>
        <pc:spChg chg="del">
          <ac:chgData name="Beth Pan" userId="S::xupa@microsoft.com::9b3f1660-e87e-453f-b97d-b091d50f56b8" providerId="AD" clId="Web-{A79C5EC6-28D4-5209-FE82-2AA4D16C71D7}" dt="2021-07-21T20:31:25.306" v="0"/>
          <ac:spMkLst>
            <pc:docMk/>
            <pc:sldMk cId="4070501225" sldId="2076136392"/>
            <ac:spMk id="2" creationId="{C82E2089-9807-4D10-8D5C-E2BF3FCC2603}"/>
          </ac:spMkLst>
        </pc:spChg>
        <pc:spChg chg="mod">
          <ac:chgData name="Beth Pan" userId="S::xupa@microsoft.com::9b3f1660-e87e-453f-b97d-b091d50f56b8" providerId="AD" clId="Web-{A79C5EC6-28D4-5209-FE82-2AA4D16C71D7}" dt="2021-07-21T20:36:31.720" v="259" actId="20577"/>
          <ac:spMkLst>
            <pc:docMk/>
            <pc:sldMk cId="4070501225" sldId="2076136392"/>
            <ac:spMk id="6" creationId="{1DDAF7D9-4FBB-BF41-BE8F-9D98E035D8FF}"/>
          </ac:spMkLst>
        </pc:spChg>
      </pc:sldChg>
    </pc:docChg>
  </pc:docChgLst>
  <pc:docChgLst>
    <pc:chgData name="Wictor Wilén" userId="c70b8edd-f3ba-4e44-94a1-9cab9cee53de" providerId="ADAL" clId="{618106BC-7536-4454-BCEA-FBDEAE2407D3}"/>
    <pc:docChg chg="undo custSel modSld">
      <pc:chgData name="Wictor Wilén" userId="c70b8edd-f3ba-4e44-94a1-9cab9cee53de" providerId="ADAL" clId="{618106BC-7536-4454-BCEA-FBDEAE2407D3}" dt="2021-11-25T07:24:50.072" v="399" actId="20577"/>
      <pc:docMkLst>
        <pc:docMk/>
      </pc:docMkLst>
      <pc:sldChg chg="addSp delSp modSp mod">
        <pc:chgData name="Wictor Wilén" userId="c70b8edd-f3ba-4e44-94a1-9cab9cee53de" providerId="ADAL" clId="{618106BC-7536-4454-BCEA-FBDEAE2407D3}" dt="2021-11-25T07:24:50.072" v="399" actId="20577"/>
        <pc:sldMkLst>
          <pc:docMk/>
          <pc:sldMk cId="1042411426" sldId="2076136275"/>
        </pc:sldMkLst>
        <pc:spChg chg="del">
          <ac:chgData name="Wictor Wilén" userId="c70b8edd-f3ba-4e44-94a1-9cab9cee53de" providerId="ADAL" clId="{618106BC-7536-4454-BCEA-FBDEAE2407D3}" dt="2021-11-25T07:10:18.446" v="0" actId="478"/>
          <ac:spMkLst>
            <pc:docMk/>
            <pc:sldMk cId="1042411426" sldId="2076136275"/>
            <ac:spMk id="3" creationId="{C64692DC-F567-4E57-B326-E54510174024}"/>
          </ac:spMkLst>
        </pc:spChg>
        <pc:spChg chg="mod">
          <ac:chgData name="Wictor Wilén" userId="c70b8edd-f3ba-4e44-94a1-9cab9cee53de" providerId="ADAL" clId="{618106BC-7536-4454-BCEA-FBDEAE2407D3}" dt="2021-11-25T07:23:13.113" v="346"/>
          <ac:spMkLst>
            <pc:docMk/>
            <pc:sldMk cId="1042411426" sldId="2076136275"/>
            <ac:spMk id="18" creationId="{208A9E92-9D85-4055-8803-5F202D4A3C5B}"/>
          </ac:spMkLst>
        </pc:spChg>
        <pc:spChg chg="add mod">
          <ac:chgData name="Wictor Wilén" userId="c70b8edd-f3ba-4e44-94a1-9cab9cee53de" providerId="ADAL" clId="{618106BC-7536-4454-BCEA-FBDEAE2407D3}" dt="2021-11-25T07:24:50.072" v="399" actId="20577"/>
          <ac:spMkLst>
            <pc:docMk/>
            <pc:sldMk cId="1042411426" sldId="2076136275"/>
            <ac:spMk id="19" creationId="{34D585D7-AC58-4F2C-8635-8942E962DB0A}"/>
          </ac:spMkLst>
        </pc:spChg>
        <pc:spChg chg="mod">
          <ac:chgData name="Wictor Wilén" userId="c70b8edd-f3ba-4e44-94a1-9cab9cee53de" providerId="ADAL" clId="{618106BC-7536-4454-BCEA-FBDEAE2407D3}" dt="2021-11-25T07:20:47.258" v="341" actId="20577"/>
          <ac:spMkLst>
            <pc:docMk/>
            <pc:sldMk cId="1042411426" sldId="2076136275"/>
            <ac:spMk id="30" creationId="{93A90230-15CD-41D7-B6A8-64A4A72B6B73}"/>
          </ac:spMkLst>
        </pc:spChg>
        <pc:spChg chg="mod">
          <ac:chgData name="Wictor Wilén" userId="c70b8edd-f3ba-4e44-94a1-9cab9cee53de" providerId="ADAL" clId="{618106BC-7536-4454-BCEA-FBDEAE2407D3}" dt="2021-11-25T07:24:23.956" v="394" actId="20577"/>
          <ac:spMkLst>
            <pc:docMk/>
            <pc:sldMk cId="1042411426" sldId="2076136275"/>
            <ac:spMk id="70" creationId="{174F958A-FBA1-4F60-AFAD-ABB7FE94DD87}"/>
          </ac:spMkLst>
        </pc:spChg>
        <pc:spChg chg="mod">
          <ac:chgData name="Wictor Wilén" userId="c70b8edd-f3ba-4e44-94a1-9cab9cee53de" providerId="ADAL" clId="{618106BC-7536-4454-BCEA-FBDEAE2407D3}" dt="2021-11-25T07:20:22.947" v="326" actId="20577"/>
          <ac:spMkLst>
            <pc:docMk/>
            <pc:sldMk cId="1042411426" sldId="2076136275"/>
            <ac:spMk id="72" creationId="{9766CF88-1F07-4F26-9B23-FC9D4C5F9C09}"/>
          </ac:spMkLst>
        </pc:spChg>
        <pc:picChg chg="add mod modCrop">
          <ac:chgData name="Wictor Wilén" userId="c70b8edd-f3ba-4e44-94a1-9cab9cee53de" providerId="ADAL" clId="{618106BC-7536-4454-BCEA-FBDEAE2407D3}" dt="2021-11-25T07:23:55.390" v="387" actId="1076"/>
          <ac:picMkLst>
            <pc:docMk/>
            <pc:sldMk cId="1042411426" sldId="2076136275"/>
            <ac:picMk id="5" creationId="{ADDECACA-262B-499A-9030-C5179623120E}"/>
          </ac:picMkLst>
        </pc:picChg>
        <pc:picChg chg="del">
          <ac:chgData name="Wictor Wilén" userId="c70b8edd-f3ba-4e44-94a1-9cab9cee53de" providerId="ADAL" clId="{618106BC-7536-4454-BCEA-FBDEAE2407D3}" dt="2021-11-25T07:12:16.736" v="1" actId="478"/>
          <ac:picMkLst>
            <pc:docMk/>
            <pc:sldMk cId="1042411426" sldId="2076136275"/>
            <ac:picMk id="22" creationId="{F69BDFD6-D409-4CF2-89B1-E7FDF914087D}"/>
          </ac:picMkLst>
        </pc:picChg>
      </pc:sldChg>
    </pc:docChg>
  </pc:docChgLst>
  <pc:docChgLst>
    <pc:chgData name="Wictor Wilén" userId="c70b8edd-f3ba-4e44-94a1-9cab9cee53de" providerId="ADAL" clId="{E730E120-F427-4D42-9E20-14CD63793AFE}"/>
    <pc:docChg chg="undo custSel modSld">
      <pc:chgData name="Wictor Wilén" userId="c70b8edd-f3ba-4e44-94a1-9cab9cee53de" providerId="ADAL" clId="{E730E120-F427-4D42-9E20-14CD63793AFE}" dt="2021-12-21T08:23:04.379" v="244" actId="2711"/>
      <pc:docMkLst>
        <pc:docMk/>
      </pc:docMkLst>
      <pc:sldChg chg="addSp delSp modSp mod">
        <pc:chgData name="Wictor Wilén" userId="c70b8edd-f3ba-4e44-94a1-9cab9cee53de" providerId="ADAL" clId="{E730E120-F427-4D42-9E20-14CD63793AFE}" dt="2021-12-21T08:23:04.379" v="244" actId="2711"/>
        <pc:sldMkLst>
          <pc:docMk/>
          <pc:sldMk cId="1042411426" sldId="2076136275"/>
        </pc:sldMkLst>
        <pc:spChg chg="del">
          <ac:chgData name="Wictor Wilén" userId="c70b8edd-f3ba-4e44-94a1-9cab9cee53de" providerId="ADAL" clId="{E730E120-F427-4D42-9E20-14CD63793AFE}" dt="2021-12-21T08:14:00.262" v="0" actId="478"/>
          <ac:spMkLst>
            <pc:docMk/>
            <pc:sldMk cId="1042411426" sldId="2076136275"/>
            <ac:spMk id="3" creationId="{63550D59-941E-49F5-A9B6-316DBB7BCF15}"/>
          </ac:spMkLst>
        </pc:spChg>
        <pc:spChg chg="del">
          <ac:chgData name="Wictor Wilén" userId="c70b8edd-f3ba-4e44-94a1-9cab9cee53de" providerId="ADAL" clId="{E730E120-F427-4D42-9E20-14CD63793AFE}" dt="2021-12-21T08:18:36.233" v="151" actId="478"/>
          <ac:spMkLst>
            <pc:docMk/>
            <pc:sldMk cId="1042411426" sldId="2076136275"/>
            <ac:spMk id="32" creationId="{0720C23C-3444-4F63-A5AB-EBA7DC8B91CF}"/>
          </ac:spMkLst>
        </pc:spChg>
        <pc:spChg chg="del">
          <ac:chgData name="Wictor Wilén" userId="c70b8edd-f3ba-4e44-94a1-9cab9cee53de" providerId="ADAL" clId="{E730E120-F427-4D42-9E20-14CD63793AFE}" dt="2021-12-21T08:20:44.416" v="152" actId="478"/>
          <ac:spMkLst>
            <pc:docMk/>
            <pc:sldMk cId="1042411426" sldId="2076136275"/>
            <ac:spMk id="34" creationId="{9CC859BA-EAD0-4A74-BF17-60315F1EC65F}"/>
          </ac:spMkLst>
        </pc:spChg>
        <pc:spChg chg="add mod">
          <ac:chgData name="Wictor Wilén" userId="c70b8edd-f3ba-4e44-94a1-9cab9cee53de" providerId="ADAL" clId="{E730E120-F427-4D42-9E20-14CD63793AFE}" dt="2021-12-21T08:23:04.379" v="244" actId="2711"/>
          <ac:spMkLst>
            <pc:docMk/>
            <pc:sldMk cId="1042411426" sldId="2076136275"/>
            <ac:spMk id="35" creationId="{521C4EF9-2C4E-4CBA-B943-05B7ECD83812}"/>
          </ac:spMkLst>
        </pc:spChg>
        <pc:spChg chg="mod">
          <ac:chgData name="Wictor Wilén" userId="c70b8edd-f3ba-4e44-94a1-9cab9cee53de" providerId="ADAL" clId="{E730E120-F427-4D42-9E20-14CD63793AFE}" dt="2021-12-21T08:15:26.678" v="62" actId="20577"/>
          <ac:spMkLst>
            <pc:docMk/>
            <pc:sldMk cId="1042411426" sldId="2076136275"/>
            <ac:spMk id="70" creationId="{174F958A-FBA1-4F60-AFAD-ABB7FE94DD87}"/>
          </ac:spMkLst>
        </pc:spChg>
        <pc:spChg chg="mod">
          <ac:chgData name="Wictor Wilén" userId="c70b8edd-f3ba-4e44-94a1-9cab9cee53de" providerId="ADAL" clId="{E730E120-F427-4D42-9E20-14CD63793AFE}" dt="2021-12-21T08:16:54.592" v="150" actId="20577"/>
          <ac:spMkLst>
            <pc:docMk/>
            <pc:sldMk cId="1042411426" sldId="2076136275"/>
            <ac:spMk id="72" creationId="{9766CF88-1F07-4F26-9B23-FC9D4C5F9C09}"/>
          </ac:spMkLst>
        </pc:spChg>
        <pc:picChg chg="add mod">
          <ac:chgData name="Wictor Wilén" userId="c70b8edd-f3ba-4e44-94a1-9cab9cee53de" providerId="ADAL" clId="{E730E120-F427-4D42-9E20-14CD63793AFE}" dt="2021-12-21T08:21:53.916" v="165" actId="1076"/>
          <ac:picMkLst>
            <pc:docMk/>
            <pc:sldMk cId="1042411426" sldId="2076136275"/>
            <ac:picMk id="5" creationId="{58703EE2-FDC3-4D93-BAF0-BC53BF55713F}"/>
          </ac:picMkLst>
        </pc:picChg>
        <pc:picChg chg="add mod">
          <ac:chgData name="Wictor Wilén" userId="c70b8edd-f3ba-4e44-94a1-9cab9cee53de" providerId="ADAL" clId="{E730E120-F427-4D42-9E20-14CD63793AFE}" dt="2021-12-21T08:22:36.305" v="241" actId="1440"/>
          <ac:picMkLst>
            <pc:docMk/>
            <pc:sldMk cId="1042411426" sldId="2076136275"/>
            <ac:picMk id="22" creationId="{AF5FFBF9-6112-4716-9E75-431EC51E9246}"/>
          </ac:picMkLst>
        </pc:picChg>
        <pc:picChg chg="del">
          <ac:chgData name="Wictor Wilén" userId="c70b8edd-f3ba-4e44-94a1-9cab9cee53de" providerId="ADAL" clId="{E730E120-F427-4D42-9E20-14CD63793AFE}" dt="2021-12-21T08:20:47.325" v="155" actId="478"/>
          <ac:picMkLst>
            <pc:docMk/>
            <pc:sldMk cId="1042411426" sldId="2076136275"/>
            <ac:picMk id="23" creationId="{3DCF1700-D6C6-4694-8EDC-7B60DD77BD7E}"/>
          </ac:picMkLst>
        </pc:picChg>
        <pc:picChg chg="del">
          <ac:chgData name="Wictor Wilén" userId="c70b8edd-f3ba-4e44-94a1-9cab9cee53de" providerId="ADAL" clId="{E730E120-F427-4D42-9E20-14CD63793AFE}" dt="2021-12-21T08:20:46.123" v="154" actId="478"/>
          <ac:picMkLst>
            <pc:docMk/>
            <pc:sldMk cId="1042411426" sldId="2076136275"/>
            <ac:picMk id="25" creationId="{ED67F532-AD45-452E-B9EA-F61DAEAE8EC3}"/>
          </ac:picMkLst>
        </pc:picChg>
        <pc:picChg chg="del">
          <ac:chgData name="Wictor Wilén" userId="c70b8edd-f3ba-4e44-94a1-9cab9cee53de" providerId="ADAL" clId="{E730E120-F427-4D42-9E20-14CD63793AFE}" dt="2021-12-21T08:20:45.274" v="153" actId="478"/>
          <ac:picMkLst>
            <pc:docMk/>
            <pc:sldMk cId="1042411426" sldId="2076136275"/>
            <ac:picMk id="31" creationId="{D3E8E8BE-6939-4AAA-AB1A-8814BCA54391}"/>
          </ac:picMkLst>
        </pc:picChg>
      </pc:sldChg>
    </pc:docChg>
  </pc:docChgLst>
  <pc:docChgLst>
    <pc:chgData name="Gautam Sheth" userId="S::gautam.sheth_valointranet.com#ext#@microsoft.onmicrosoft.com::97082ee2-311e-48ee-9eb5-5105b8086c9e" providerId="AD" clId="Web-{185B1E6C-EA68-472E-94C4-6614ECC87A65}"/>
    <pc:docChg chg="modSld">
      <pc:chgData name="Gautam Sheth" userId="S::gautam.sheth_valointranet.com#ext#@microsoft.onmicrosoft.com::97082ee2-311e-48ee-9eb5-5105b8086c9e" providerId="AD" clId="Web-{185B1E6C-EA68-472E-94C4-6614ECC87A65}" dt="2022-04-13T09:58:41.704" v="102" actId="20577"/>
      <pc:docMkLst>
        <pc:docMk/>
      </pc:docMkLst>
      <pc:sldChg chg="delSp modSp">
        <pc:chgData name="Gautam Sheth" userId="S::gautam.sheth_valointranet.com#ext#@microsoft.onmicrosoft.com::97082ee2-311e-48ee-9eb5-5105b8086c9e" providerId="AD" clId="Web-{185B1E6C-EA68-472E-94C4-6614ECC87A65}" dt="2022-04-13T09:58:41.704" v="102" actId="20577"/>
        <pc:sldMkLst>
          <pc:docMk/>
          <pc:sldMk cId="1884761934" sldId="2076136381"/>
        </pc:sldMkLst>
        <pc:spChg chg="del">
          <ac:chgData name="Gautam Sheth" userId="S::gautam.sheth_valointranet.com#ext#@microsoft.onmicrosoft.com::97082ee2-311e-48ee-9eb5-5105b8086c9e" providerId="AD" clId="Web-{185B1E6C-EA68-472E-94C4-6614ECC87A65}" dt="2022-04-13T09:55:17.628" v="0"/>
          <ac:spMkLst>
            <pc:docMk/>
            <pc:sldMk cId="1884761934" sldId="2076136381"/>
            <ac:spMk id="4" creationId="{43F5EED4-748D-189B-43F4-8620FC8EEEB6}"/>
          </ac:spMkLst>
        </pc:spChg>
        <pc:spChg chg="mod">
          <ac:chgData name="Gautam Sheth" userId="S::gautam.sheth_valointranet.com#ext#@microsoft.onmicrosoft.com::97082ee2-311e-48ee-9eb5-5105b8086c9e" providerId="AD" clId="Web-{185B1E6C-EA68-472E-94C4-6614ECC87A65}" dt="2022-04-13T09:58:41.704" v="102" actId="20577"/>
          <ac:spMkLst>
            <pc:docMk/>
            <pc:sldMk cId="1884761934" sldId="2076136381"/>
            <ac:spMk id="79" creationId="{BC688EBE-40B5-498C-91C5-18E7EAB6AFFE}"/>
          </ac:spMkLst>
        </pc:spChg>
      </pc:sldChg>
    </pc:docChg>
  </pc:docChgLst>
  <pc:docChgLst>
    <pc:chgData name="Beth Pan" userId="S::xupa@microsoft.com::9b3f1660-e87e-453f-b97d-b091d50f56b8" providerId="AD" clId="Web-{11FFBB36-1B59-0B4A-3C47-63DC2CD88714}"/>
    <pc:docChg chg="modSld">
      <pc:chgData name="Beth Pan" userId="S::xupa@microsoft.com::9b3f1660-e87e-453f-b97d-b091d50f56b8" providerId="AD" clId="Web-{11FFBB36-1B59-0B4A-3C47-63DC2CD88714}" dt="2021-08-18T21:41:01.563" v="488" actId="20577"/>
      <pc:docMkLst>
        <pc:docMk/>
      </pc:docMkLst>
      <pc:sldChg chg="delSp modSp">
        <pc:chgData name="Beth Pan" userId="S::xupa@microsoft.com::9b3f1660-e87e-453f-b97d-b091d50f56b8" providerId="AD" clId="Web-{11FFBB36-1B59-0B4A-3C47-63DC2CD88714}" dt="2021-08-18T21:41:01.563" v="488" actId="20577"/>
        <pc:sldMkLst>
          <pc:docMk/>
          <pc:sldMk cId="4070501225" sldId="2076136392"/>
        </pc:sldMkLst>
        <pc:spChg chg="del mod">
          <ac:chgData name="Beth Pan" userId="S::xupa@microsoft.com::9b3f1660-e87e-453f-b97d-b091d50f56b8" providerId="AD" clId="Web-{11FFBB36-1B59-0B4A-3C47-63DC2CD88714}" dt="2021-08-18T20:00:14.075" v="1"/>
          <ac:spMkLst>
            <pc:docMk/>
            <pc:sldMk cId="4070501225" sldId="2076136392"/>
            <ac:spMk id="2" creationId="{AA1556CC-C5EF-4644-99E8-2C1DA3F8705F}"/>
          </ac:spMkLst>
        </pc:spChg>
        <pc:spChg chg="mod">
          <ac:chgData name="Beth Pan" userId="S::xupa@microsoft.com::9b3f1660-e87e-453f-b97d-b091d50f56b8" providerId="AD" clId="Web-{11FFBB36-1B59-0B4A-3C47-63DC2CD88714}" dt="2021-08-18T21:41:01.563" v="488"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09B79C9A-04F8-4E0F-86FB-F756D32F3C60}"/>
    <pc:docChg chg="modSld">
      <pc:chgData name="David Warner" userId="S::david_dwarnerii.com#ext#@microsoft.onmicrosoft.com::acafcf14-4098-4a83-9425-e73571277a06" providerId="AD" clId="Web-{09B79C9A-04F8-4E0F-86FB-F756D32F3C60}" dt="2021-07-31T22:38:35.826" v="166"/>
      <pc:docMkLst>
        <pc:docMk/>
      </pc:docMkLst>
      <pc:sldChg chg="modSp">
        <pc:chgData name="David Warner" userId="S::david_dwarnerii.com#ext#@microsoft.onmicrosoft.com::acafcf14-4098-4a83-9425-e73571277a06" providerId="AD" clId="Web-{09B79C9A-04F8-4E0F-86FB-F756D32F3C60}" dt="2021-07-31T22:35:47.263" v="152" actId="20577"/>
        <pc:sldMkLst>
          <pc:docMk/>
          <pc:sldMk cId="2967945684" sldId="277"/>
        </pc:sldMkLst>
        <pc:spChg chg="mod">
          <ac:chgData name="David Warner" userId="S::david_dwarnerii.com#ext#@microsoft.onmicrosoft.com::acafcf14-4098-4a83-9425-e73571277a06" providerId="AD" clId="Web-{09B79C9A-04F8-4E0F-86FB-F756D32F3C60}" dt="2021-07-31T22:35:47.263" v="152"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09B79C9A-04F8-4E0F-86FB-F756D32F3C60}" dt="2021-07-31T22:35:21.482" v="148" actId="20577"/>
        <pc:sldMkLst>
          <pc:docMk/>
          <pc:sldMk cId="287163252" sldId="1567"/>
        </pc:sldMkLst>
        <pc:spChg chg="mod">
          <ac:chgData name="David Warner" userId="S::david_dwarnerii.com#ext#@microsoft.onmicrosoft.com::acafcf14-4098-4a83-9425-e73571277a06" providerId="AD" clId="Web-{09B79C9A-04F8-4E0F-86FB-F756D32F3C60}" dt="2021-07-31T22:32:59.934" v="9" actId="20577"/>
          <ac:spMkLst>
            <pc:docMk/>
            <pc:sldMk cId="287163252" sldId="1567"/>
            <ac:spMk id="4" creationId="{6D6A38F4-1DB0-4D3C-9D51-31CF9A1427E5}"/>
          </ac:spMkLst>
        </pc:spChg>
        <pc:spChg chg="mod">
          <ac:chgData name="David Warner" userId="S::david_dwarnerii.com#ext#@microsoft.onmicrosoft.com::acafcf14-4098-4a83-9425-e73571277a06" providerId="AD" clId="Web-{09B79C9A-04F8-4E0F-86FB-F756D32F3C60}" dt="2021-07-31T22:35:21.482" v="148"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09B79C9A-04F8-4E0F-86FB-F756D32F3C60}" dt="2021-07-31T22:37:42.748" v="163"/>
        <pc:sldMkLst>
          <pc:docMk/>
          <pc:sldMk cId="3158043784" sldId="2068"/>
        </pc:sldMkLst>
        <pc:spChg chg="mod">
          <ac:chgData name="David Warner" userId="S::david_dwarnerii.com#ext#@microsoft.onmicrosoft.com::acafcf14-4098-4a83-9425-e73571277a06" providerId="AD" clId="Web-{09B79C9A-04F8-4E0F-86FB-F756D32F3C60}" dt="2021-07-31T22:33:54.466" v="80" actId="20577"/>
          <ac:spMkLst>
            <pc:docMk/>
            <pc:sldMk cId="3158043784" sldId="2068"/>
            <ac:spMk id="8" creationId="{00000000-0000-0000-0000-000000000000}"/>
          </ac:spMkLst>
        </pc:spChg>
        <pc:picChg chg="mod modCrop">
          <ac:chgData name="David Warner" userId="S::david_dwarnerii.com#ext#@microsoft.onmicrosoft.com::acafcf14-4098-4a83-9425-e73571277a06" providerId="AD" clId="Web-{09B79C9A-04F8-4E0F-86FB-F756D32F3C60}" dt="2021-07-31T22:37:42.748" v="163"/>
          <ac:picMkLst>
            <pc:docMk/>
            <pc:sldMk cId="3158043784" sldId="2068"/>
            <ac:picMk id="10" creationId="{264EF618-C2FB-4908-BE33-E4DF89DB992F}"/>
          </ac:picMkLst>
        </pc:picChg>
        <pc:picChg chg="mod">
          <ac:chgData name="David Warner" userId="S::david_dwarnerii.com#ext#@microsoft.onmicrosoft.com::acafcf14-4098-4a83-9425-e73571277a06" providerId="AD" clId="Web-{09B79C9A-04F8-4E0F-86FB-F756D32F3C60}" dt="2021-07-31T22:37:35.920" v="162"/>
          <ac:picMkLst>
            <pc:docMk/>
            <pc:sldMk cId="3158043784" sldId="2068"/>
            <ac:picMk id="11" creationId="{FD9C6DA4-75A9-49EA-8253-AB49EDE11CF2}"/>
          </ac:picMkLst>
        </pc:picChg>
        <pc:picChg chg="mod">
          <ac:chgData name="David Warner" userId="S::david_dwarnerii.com#ext#@microsoft.onmicrosoft.com::acafcf14-4098-4a83-9425-e73571277a06" providerId="AD" clId="Web-{09B79C9A-04F8-4E0F-86FB-F756D32F3C60}" dt="2021-07-31T22:36:55.170" v="154"/>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09B79C9A-04F8-4E0F-86FB-F756D32F3C60}" dt="2021-07-31T22:38:35.826" v="166"/>
        <pc:sldMkLst>
          <pc:docMk/>
          <pc:sldMk cId="1056590613" sldId="2076135999"/>
        </pc:sldMkLst>
        <pc:spChg chg="mod">
          <ac:chgData name="David Warner" userId="S::david_dwarnerii.com#ext#@microsoft.onmicrosoft.com::acafcf14-4098-4a83-9425-e73571277a06" providerId="AD" clId="Web-{09B79C9A-04F8-4E0F-86FB-F756D32F3C60}" dt="2021-07-31T22:35:14.232" v="14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09B79C9A-04F8-4E0F-86FB-F756D32F3C60}" dt="2021-07-31T22:38:22.045" v="164"/>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09B79C9A-04F8-4E0F-86FB-F756D32F3C60}" dt="2021-07-31T22:38:28.373" v="165"/>
          <ac:picMkLst>
            <pc:docMk/>
            <pc:sldMk cId="1056590613" sldId="2076135999"/>
            <ac:picMk id="4" creationId="{DBBEA286-4A9D-412C-888F-034EBBDD6E1A}"/>
          </ac:picMkLst>
        </pc:picChg>
        <pc:picChg chg="mod">
          <ac:chgData name="David Warner" userId="S::david_dwarnerii.com#ext#@microsoft.onmicrosoft.com::acafcf14-4098-4a83-9425-e73571277a06" providerId="AD" clId="Web-{09B79C9A-04F8-4E0F-86FB-F756D32F3C60}" dt="2021-07-31T22:38:35.826" v="166"/>
          <ac:picMkLst>
            <pc:docMk/>
            <pc:sldMk cId="1056590613" sldId="2076135999"/>
            <ac:picMk id="6" creationId="{12C6A487-9C23-4FC2-8C18-F9E5037FCBD8}"/>
          </ac:picMkLst>
        </pc:picChg>
      </pc:sldChg>
      <pc:sldChg chg="addSp">
        <pc:chgData name="David Warner" userId="S::david_dwarnerii.com#ext#@microsoft.onmicrosoft.com::acafcf14-4098-4a83-9425-e73571277a06" providerId="AD" clId="Web-{09B79C9A-04F8-4E0F-86FB-F756D32F3C60}" dt="2021-07-31T22:34:10.544" v="85"/>
        <pc:sldMkLst>
          <pc:docMk/>
          <pc:sldMk cId="1042411426" sldId="2076136275"/>
        </pc:sldMkLst>
        <pc:spChg chg="add">
          <ac:chgData name="David Warner" userId="S::david_dwarnerii.com#ext#@microsoft.onmicrosoft.com::acafcf14-4098-4a83-9425-e73571277a06" providerId="AD" clId="Web-{09B79C9A-04F8-4E0F-86FB-F756D32F3C60}" dt="2021-07-31T22:34:10.544" v="85"/>
          <ac:spMkLst>
            <pc:docMk/>
            <pc:sldMk cId="1042411426" sldId="2076136275"/>
            <ac:spMk id="3" creationId="{BBA81B30-0993-4982-ACCA-BCF3D13B8310}"/>
          </ac:spMkLst>
        </pc:spChg>
      </pc:sldChg>
      <pc:sldChg chg="addSp">
        <pc:chgData name="David Warner" userId="S::david_dwarnerii.com#ext#@microsoft.onmicrosoft.com::acafcf14-4098-4a83-9425-e73571277a06" providerId="AD" clId="Web-{09B79C9A-04F8-4E0F-86FB-F756D32F3C60}" dt="2021-07-31T22:34:08.997" v="83"/>
        <pc:sldMkLst>
          <pc:docMk/>
          <pc:sldMk cId="2259967023" sldId="2076136379"/>
        </pc:sldMkLst>
        <pc:spChg chg="add">
          <ac:chgData name="David Warner" userId="S::david_dwarnerii.com#ext#@microsoft.onmicrosoft.com::acafcf14-4098-4a83-9425-e73571277a06" providerId="AD" clId="Web-{09B79C9A-04F8-4E0F-86FB-F756D32F3C60}" dt="2021-07-31T22:34:08.997" v="83"/>
          <ac:spMkLst>
            <pc:docMk/>
            <pc:sldMk cId="2259967023" sldId="2076136379"/>
            <ac:spMk id="3" creationId="{BBCB0808-B81B-4506-8FAB-CBBFCA20D959}"/>
          </ac:spMkLst>
        </pc:spChg>
      </pc:sldChg>
      <pc:sldChg chg="addSp">
        <pc:chgData name="David Warner" userId="S::david_dwarnerii.com#ext#@microsoft.onmicrosoft.com::acafcf14-4098-4a83-9425-e73571277a06" providerId="AD" clId="Web-{09B79C9A-04F8-4E0F-86FB-F756D32F3C60}" dt="2021-07-31T22:34:09.372" v="84"/>
        <pc:sldMkLst>
          <pc:docMk/>
          <pc:sldMk cId="1884761934" sldId="2076136381"/>
        </pc:sldMkLst>
        <pc:spChg chg="add">
          <ac:chgData name="David Warner" userId="S::david_dwarnerii.com#ext#@microsoft.onmicrosoft.com::acafcf14-4098-4a83-9425-e73571277a06" providerId="AD" clId="Web-{09B79C9A-04F8-4E0F-86FB-F756D32F3C60}" dt="2021-07-31T22:34:09.372" v="84"/>
          <ac:spMkLst>
            <pc:docMk/>
            <pc:sldMk cId="1884761934" sldId="2076136381"/>
            <ac:spMk id="4" creationId="{95D083A8-768D-4B3A-BCF8-341E4B0AE9FE}"/>
          </ac:spMkLst>
        </pc:spChg>
      </pc:sldChg>
      <pc:sldChg chg="addSp">
        <pc:chgData name="David Warner" userId="S::david_dwarnerii.com#ext#@microsoft.onmicrosoft.com::acafcf14-4098-4a83-9425-e73571277a06" providerId="AD" clId="Web-{09B79C9A-04F8-4E0F-86FB-F756D32F3C60}" dt="2021-07-31T22:34:05.325" v="82"/>
        <pc:sldMkLst>
          <pc:docMk/>
          <pc:sldMk cId="357588276" sldId="2076136388"/>
        </pc:sldMkLst>
        <pc:spChg chg="add">
          <ac:chgData name="David Warner" userId="S::david_dwarnerii.com#ext#@microsoft.onmicrosoft.com::acafcf14-4098-4a83-9425-e73571277a06" providerId="AD" clId="Web-{09B79C9A-04F8-4E0F-86FB-F756D32F3C60}" dt="2021-07-31T22:34:05.325" v="82"/>
          <ac:spMkLst>
            <pc:docMk/>
            <pc:sldMk cId="357588276" sldId="2076136388"/>
            <ac:spMk id="2" creationId="{9E250CBB-BD30-4263-966E-599AC23F057B}"/>
          </ac:spMkLst>
        </pc:spChg>
      </pc:sldChg>
      <pc:sldChg chg="addSp">
        <pc:chgData name="David Warner" userId="S::david_dwarnerii.com#ext#@microsoft.onmicrosoft.com::acafcf14-4098-4a83-9425-e73571277a06" providerId="AD" clId="Web-{09B79C9A-04F8-4E0F-86FB-F756D32F3C60}" dt="2021-07-31T22:34:12.075" v="86"/>
        <pc:sldMkLst>
          <pc:docMk/>
          <pc:sldMk cId="4070501225" sldId="2076136392"/>
        </pc:sldMkLst>
        <pc:spChg chg="add">
          <ac:chgData name="David Warner" userId="S::david_dwarnerii.com#ext#@microsoft.onmicrosoft.com::acafcf14-4098-4a83-9425-e73571277a06" providerId="AD" clId="Web-{09B79C9A-04F8-4E0F-86FB-F756D32F3C60}" dt="2021-07-31T22:34:12.075" v="86"/>
          <ac:spMkLst>
            <pc:docMk/>
            <pc:sldMk cId="4070501225" sldId="2076136392"/>
            <ac:spMk id="2" creationId="{DC5E0DC5-2E12-4D75-9108-BF692E30B478}"/>
          </ac:spMkLst>
        </pc:spChg>
      </pc:sldChg>
      <pc:sldChg chg="addSp">
        <pc:chgData name="David Warner" userId="S::david_dwarnerii.com#ext#@microsoft.onmicrosoft.com::acafcf14-4098-4a83-9425-e73571277a06" providerId="AD" clId="Web-{09B79C9A-04F8-4E0F-86FB-F756D32F3C60}" dt="2021-07-31T22:34:03.684" v="81"/>
        <pc:sldMkLst>
          <pc:docMk/>
          <pc:sldMk cId="1374769157" sldId="2076137639"/>
        </pc:sldMkLst>
        <pc:spChg chg="add">
          <ac:chgData name="David Warner" userId="S::david_dwarnerii.com#ext#@microsoft.onmicrosoft.com::acafcf14-4098-4a83-9425-e73571277a06" providerId="AD" clId="Web-{09B79C9A-04F8-4E0F-86FB-F756D32F3C60}" dt="2021-07-31T22:34:03.684" v="81"/>
          <ac:spMkLst>
            <pc:docMk/>
            <pc:sldMk cId="1374769157" sldId="2076137639"/>
            <ac:spMk id="2" creationId="{5916DEE1-4DEF-4C44-A009-E0CB8A5C1783}"/>
          </ac:spMkLst>
        </pc:spChg>
      </pc:sldChg>
      <pc:sldChg chg="addSp">
        <pc:chgData name="David Warner" userId="S::david_dwarnerii.com#ext#@microsoft.onmicrosoft.com::acafcf14-4098-4a83-9425-e73571277a06" providerId="AD" clId="Web-{09B79C9A-04F8-4E0F-86FB-F756D32F3C60}" dt="2021-07-31T22:34:13.544" v="87"/>
        <pc:sldMkLst>
          <pc:docMk/>
          <pc:sldMk cId="1601799563" sldId="2134805597"/>
        </pc:sldMkLst>
        <pc:spChg chg="add">
          <ac:chgData name="David Warner" userId="S::david_dwarnerii.com#ext#@microsoft.onmicrosoft.com::acafcf14-4098-4a83-9425-e73571277a06" providerId="AD" clId="Web-{09B79C9A-04F8-4E0F-86FB-F756D32F3C60}" dt="2021-07-31T22:34:13.544" v="87"/>
          <ac:spMkLst>
            <pc:docMk/>
            <pc:sldMk cId="1601799563" sldId="2134805597"/>
            <ac:spMk id="4" creationId="{C925B52E-1476-416D-8982-54C69A07AF8D}"/>
          </ac:spMkLst>
        </pc:spChg>
      </pc:sldChg>
      <pc:sldChg chg="addSp">
        <pc:chgData name="David Warner" userId="S::david_dwarnerii.com#ext#@microsoft.onmicrosoft.com::acafcf14-4098-4a83-9425-e73571277a06" providerId="AD" clId="Web-{09B79C9A-04F8-4E0F-86FB-F756D32F3C60}" dt="2021-07-31T22:34:15.153" v="88"/>
        <pc:sldMkLst>
          <pc:docMk/>
          <pc:sldMk cId="4001284136" sldId="2134805598"/>
        </pc:sldMkLst>
        <pc:spChg chg="add">
          <ac:chgData name="David Warner" userId="S::david_dwarnerii.com#ext#@microsoft.onmicrosoft.com::acafcf14-4098-4a83-9425-e73571277a06" providerId="AD" clId="Web-{09B79C9A-04F8-4E0F-86FB-F756D32F3C60}" dt="2021-07-31T22:34:15.153" v="88"/>
          <ac:spMkLst>
            <pc:docMk/>
            <pc:sldMk cId="4001284136" sldId="2134805598"/>
            <ac:spMk id="8" creationId="{9481668F-B1A7-4E99-8707-EA8E90FFA89F}"/>
          </ac:spMkLst>
        </pc:spChg>
      </pc:sldChg>
    </pc:docChg>
  </pc:docChgLst>
  <pc:docChgLst>
    <pc:chgData name="David Warner" userId="S::david_dwarnerii.com#ext#@microsoft.onmicrosoft.com::acafcf14-4098-4a83-9425-e73571277a06" providerId="AD" clId="Web-{C224370C-3526-4101-A1C2-77146FE291A5}"/>
    <pc:docChg chg="modSld">
      <pc:chgData name="David Warner" userId="S::david_dwarnerii.com#ext#@microsoft.onmicrosoft.com::acafcf14-4098-4a83-9425-e73571277a06" providerId="AD" clId="Web-{C224370C-3526-4101-A1C2-77146FE291A5}" dt="2021-09-01T17:29:11.952" v="48" actId="20577"/>
      <pc:docMkLst>
        <pc:docMk/>
      </pc:docMkLst>
      <pc:sldChg chg="modSp">
        <pc:chgData name="David Warner" userId="S::david_dwarnerii.com#ext#@microsoft.onmicrosoft.com::acafcf14-4098-4a83-9425-e73571277a06" providerId="AD" clId="Web-{C224370C-3526-4101-A1C2-77146FE291A5}" dt="2021-09-01T17:29:11.952" v="48" actId="20577"/>
        <pc:sldMkLst>
          <pc:docMk/>
          <pc:sldMk cId="287163252" sldId="1567"/>
        </pc:sldMkLst>
        <pc:spChg chg="mod">
          <ac:chgData name="David Warner" userId="S::david_dwarnerii.com#ext#@microsoft.onmicrosoft.com::acafcf14-4098-4a83-9425-e73571277a06" providerId="AD" clId="Web-{C224370C-3526-4101-A1C2-77146FE291A5}" dt="2021-09-01T17:29:11.952" v="48" actId="20577"/>
          <ac:spMkLst>
            <pc:docMk/>
            <pc:sldMk cId="287163252" sldId="1567"/>
            <ac:spMk id="4" creationId="{6D6A38F4-1DB0-4D3C-9D51-31CF9A1427E5}"/>
          </ac:spMkLst>
        </pc:spChg>
      </pc:sldChg>
      <pc:sldChg chg="addSp delSp modSp">
        <pc:chgData name="David Warner" userId="S::david_dwarnerii.com#ext#@microsoft.onmicrosoft.com::acafcf14-4098-4a83-9425-e73571277a06" providerId="AD" clId="Web-{C224370C-3526-4101-A1C2-77146FE291A5}" dt="2021-09-01T17:28:50.373" v="40"/>
        <pc:sldMkLst>
          <pc:docMk/>
          <pc:sldMk cId="357588276" sldId="2076136388"/>
        </pc:sldMkLst>
        <pc:spChg chg="del">
          <ac:chgData name="David Warner" userId="S::david_dwarnerii.com#ext#@microsoft.onmicrosoft.com::acafcf14-4098-4a83-9425-e73571277a06" providerId="AD" clId="Web-{C224370C-3526-4101-A1C2-77146FE291A5}" dt="2021-09-01T17:27:13.558" v="0"/>
          <ac:spMkLst>
            <pc:docMk/>
            <pc:sldMk cId="357588276" sldId="2076136388"/>
            <ac:spMk id="2" creationId="{486EBA88-9062-432E-B761-ED67DD8BD0D0}"/>
          </ac:spMkLst>
        </pc:spChg>
        <pc:spChg chg="mod">
          <ac:chgData name="David Warner" userId="S::david_dwarnerii.com#ext#@microsoft.onmicrosoft.com::acafcf14-4098-4a83-9425-e73571277a06" providerId="AD" clId="Web-{C224370C-3526-4101-A1C2-77146FE291A5}" dt="2021-09-01T17:27:49.075" v="33" actId="14100"/>
          <ac:spMkLst>
            <pc:docMk/>
            <pc:sldMk cId="357588276" sldId="2076136388"/>
            <ac:spMk id="13" creationId="{B8CC793B-C9E8-407C-A4A0-87D6E5167077}"/>
          </ac:spMkLst>
        </pc:spChg>
        <pc:spChg chg="mod">
          <ac:chgData name="David Warner" userId="S::david_dwarnerii.com#ext#@microsoft.onmicrosoft.com::acafcf14-4098-4a83-9425-e73571277a06" providerId="AD" clId="Web-{C224370C-3526-4101-A1C2-77146FE291A5}" dt="2021-09-01T17:27:59.341" v="34" actId="1076"/>
          <ac:spMkLst>
            <pc:docMk/>
            <pc:sldMk cId="357588276" sldId="2076136388"/>
            <ac:spMk id="16" creationId="{D752D864-96F4-4B2F-80C7-846A55E3D17E}"/>
          </ac:spMkLst>
        </pc:spChg>
        <pc:picChg chg="del">
          <ac:chgData name="David Warner" userId="S::david_dwarnerii.com#ext#@microsoft.onmicrosoft.com::acafcf14-4098-4a83-9425-e73571277a06" providerId="AD" clId="Web-{C224370C-3526-4101-A1C2-77146FE291A5}" dt="2021-09-01T17:28:26.904" v="35"/>
          <ac:picMkLst>
            <pc:docMk/>
            <pc:sldMk cId="357588276" sldId="2076136388"/>
            <ac:picMk id="3" creationId="{D0EC0AFF-9E12-4CA6-8F70-A873D69125AC}"/>
          </ac:picMkLst>
        </pc:picChg>
        <pc:picChg chg="add mod modCrop">
          <ac:chgData name="David Warner" userId="S::david_dwarnerii.com#ext#@microsoft.onmicrosoft.com::acafcf14-4098-4a83-9425-e73571277a06" providerId="AD" clId="Web-{C224370C-3526-4101-A1C2-77146FE291A5}" dt="2021-09-01T17:28:50.373" v="40"/>
          <ac:picMkLst>
            <pc:docMk/>
            <pc:sldMk cId="357588276" sldId="2076136388"/>
            <ac:picMk id="4" creationId="{1733E532-B2F3-422C-B10C-F42C09BB09AC}"/>
          </ac:picMkLst>
        </pc:picChg>
      </pc:sldChg>
    </pc:docChg>
  </pc:docChgLst>
  <pc:docChgLst>
    <pc:chgData name="David Warner" userId="S::david_dwarnerii.com#ext#@microsoft.onmicrosoft.com::acafcf14-4098-4a83-9425-e73571277a06" providerId="AD" clId="Web-{00DE3051-B134-4F2E-8988-09E8407A6DB1}"/>
    <pc:docChg chg="modSld">
      <pc:chgData name="David Warner" userId="S::david_dwarnerii.com#ext#@microsoft.onmicrosoft.com::acafcf14-4098-4a83-9425-e73571277a06" providerId="AD" clId="Web-{00DE3051-B134-4F2E-8988-09E8407A6DB1}" dt="2022-02-01T21:27:08.004" v="179" actId="20577"/>
      <pc:docMkLst>
        <pc:docMk/>
      </pc:docMkLst>
      <pc:sldChg chg="addSp delSp modSp">
        <pc:chgData name="David Warner" userId="S::david_dwarnerii.com#ext#@microsoft.onmicrosoft.com::acafcf14-4098-4a83-9425-e73571277a06" providerId="AD" clId="Web-{00DE3051-B134-4F2E-8988-09E8407A6DB1}" dt="2022-02-01T21:20:59.245" v="47"/>
        <pc:sldMkLst>
          <pc:docMk/>
          <pc:sldMk cId="357588276" sldId="2076136388"/>
        </pc:sldMkLst>
        <pc:spChg chg="del">
          <ac:chgData name="David Warner" userId="S::david_dwarnerii.com#ext#@microsoft.onmicrosoft.com::acafcf14-4098-4a83-9425-e73571277a06" providerId="AD" clId="Web-{00DE3051-B134-4F2E-8988-09E8407A6DB1}" dt="2022-02-01T21:17:58.693" v="0"/>
          <ac:spMkLst>
            <pc:docMk/>
            <pc:sldMk cId="357588276" sldId="2076136388"/>
            <ac:spMk id="2" creationId="{705F1285-B3D8-4B30-9DD1-AF4C09F86A02}"/>
          </ac:spMkLst>
        </pc:spChg>
        <pc:spChg chg="add mod">
          <ac:chgData name="David Warner" userId="S::david_dwarnerii.com#ext#@microsoft.onmicrosoft.com::acafcf14-4098-4a83-9425-e73571277a06" providerId="AD" clId="Web-{00DE3051-B134-4F2E-8988-09E8407A6DB1}" dt="2022-02-01T21:20:51.260" v="44" actId="1076"/>
          <ac:spMkLst>
            <pc:docMk/>
            <pc:sldMk cId="357588276" sldId="2076136388"/>
            <ac:spMk id="4" creationId="{85D56DF1-68E6-4E89-AF87-817D482F7E35}"/>
          </ac:spMkLst>
        </pc:spChg>
        <pc:spChg chg="add del">
          <ac:chgData name="David Warner" userId="S::david_dwarnerii.com#ext#@microsoft.onmicrosoft.com::acafcf14-4098-4a83-9425-e73571277a06" providerId="AD" clId="Web-{00DE3051-B134-4F2E-8988-09E8407A6DB1}" dt="2022-02-01T21:20:27.729" v="40"/>
          <ac:spMkLst>
            <pc:docMk/>
            <pc:sldMk cId="357588276" sldId="2076136388"/>
            <ac:spMk id="5" creationId="{4C88275D-0F22-4987-A1E2-5DE9BD06002F}"/>
          </ac:spMkLst>
        </pc:spChg>
        <pc:spChg chg="add del mod">
          <ac:chgData name="David Warner" userId="S::david_dwarnerii.com#ext#@microsoft.onmicrosoft.com::acafcf14-4098-4a83-9425-e73571277a06" providerId="AD" clId="Web-{00DE3051-B134-4F2E-8988-09E8407A6DB1}" dt="2022-02-01T21:20:59.245" v="47"/>
          <ac:spMkLst>
            <pc:docMk/>
            <pc:sldMk cId="357588276" sldId="2076136388"/>
            <ac:spMk id="7" creationId="{6EFEA419-4880-4988-A4E8-EA0141055D43}"/>
          </ac:spMkLst>
        </pc:spChg>
        <pc:spChg chg="mod">
          <ac:chgData name="David Warner" userId="S::david_dwarnerii.com#ext#@microsoft.onmicrosoft.com::acafcf14-4098-4a83-9425-e73571277a06" providerId="AD" clId="Web-{00DE3051-B134-4F2E-8988-09E8407A6DB1}" dt="2022-02-01T21:20:14.759" v="36" actId="14100"/>
          <ac:spMkLst>
            <pc:docMk/>
            <pc:sldMk cId="357588276" sldId="2076136388"/>
            <ac:spMk id="13" creationId="{B8CC793B-C9E8-407C-A4A0-87D6E5167077}"/>
          </ac:spMkLst>
        </pc:spChg>
      </pc:sldChg>
      <pc:sldChg chg="addSp delSp modSp">
        <pc:chgData name="David Warner" userId="S::david_dwarnerii.com#ext#@microsoft.onmicrosoft.com::acafcf14-4098-4a83-9425-e73571277a06" providerId="AD" clId="Web-{00DE3051-B134-4F2E-8988-09E8407A6DB1}" dt="2022-02-01T21:27:08.004" v="179" actId="20577"/>
        <pc:sldMkLst>
          <pc:docMk/>
          <pc:sldMk cId="2225302410" sldId="2134805599"/>
        </pc:sldMkLst>
        <pc:spChg chg="mod">
          <ac:chgData name="David Warner" userId="S::david_dwarnerii.com#ext#@microsoft.onmicrosoft.com::acafcf14-4098-4a83-9425-e73571277a06" providerId="AD" clId="Web-{00DE3051-B134-4F2E-8988-09E8407A6DB1}" dt="2022-02-01T21:27:08.004" v="179" actId="20577"/>
          <ac:spMkLst>
            <pc:docMk/>
            <pc:sldMk cId="2225302410" sldId="2134805599"/>
            <ac:spMk id="11" creationId="{B571AD0C-3126-4280-A183-60F644787939}"/>
          </ac:spMkLst>
        </pc:spChg>
        <pc:spChg chg="add del">
          <ac:chgData name="David Warner" userId="S::david_dwarnerii.com#ext#@microsoft.onmicrosoft.com::acafcf14-4098-4a83-9425-e73571277a06" providerId="AD" clId="Web-{00DE3051-B134-4F2E-8988-09E8407A6DB1}" dt="2022-02-01T21:26:23.675" v="141"/>
          <ac:spMkLst>
            <pc:docMk/>
            <pc:sldMk cId="2225302410" sldId="2134805599"/>
            <ac:spMk id="13" creationId="{99897E2A-0A2B-49FD-81A8-696E9A078AF2}"/>
          </ac:spMkLst>
        </pc:spChg>
        <pc:spChg chg="del mod">
          <ac:chgData name="David Warner" userId="S::david_dwarnerii.com#ext#@microsoft.onmicrosoft.com::acafcf14-4098-4a83-9425-e73571277a06" providerId="AD" clId="Web-{00DE3051-B134-4F2E-8988-09E8407A6DB1}" dt="2022-02-01T21:26:24.769" v="142"/>
          <ac:spMkLst>
            <pc:docMk/>
            <pc:sldMk cId="2225302410" sldId="2134805599"/>
            <ac:spMk id="20" creationId="{2C93772A-C39A-4A48-95B1-E26948159380}"/>
          </ac:spMkLst>
        </pc:spChg>
        <pc:grpChg chg="del">
          <ac:chgData name="David Warner" userId="S::david_dwarnerii.com#ext#@microsoft.onmicrosoft.com::acafcf14-4098-4a83-9425-e73571277a06" providerId="AD" clId="Web-{00DE3051-B134-4F2E-8988-09E8407A6DB1}" dt="2022-02-01T21:25:12.111" v="124"/>
          <ac:grpSpMkLst>
            <pc:docMk/>
            <pc:sldMk cId="2225302410" sldId="2134805599"/>
            <ac:grpSpMk id="6" creationId="{0339C2CD-8ED2-46FF-94CC-AF1D13D450C3}"/>
          </ac:grpSpMkLst>
        </pc:grpChg>
        <pc:picChg chg="mod">
          <ac:chgData name="David Warner" userId="S::david_dwarnerii.com#ext#@microsoft.onmicrosoft.com::acafcf14-4098-4a83-9425-e73571277a06" providerId="AD" clId="Web-{00DE3051-B134-4F2E-8988-09E8407A6DB1}" dt="2022-02-01T21:26:19.128" v="139" actId="1076"/>
          <ac:picMkLst>
            <pc:docMk/>
            <pc:sldMk cId="2225302410" sldId="2134805599"/>
            <ac:picMk id="4" creationId="{0D427154-5731-4DC4-BFA5-C97982220594}"/>
          </ac:picMkLst>
        </pc:picChg>
        <pc:picChg chg="del">
          <ac:chgData name="David Warner" userId="S::david_dwarnerii.com#ext#@microsoft.onmicrosoft.com::acafcf14-4098-4a83-9425-e73571277a06" providerId="AD" clId="Web-{00DE3051-B134-4F2E-8988-09E8407A6DB1}" dt="2022-02-01T21:21:23.667" v="49"/>
          <ac:picMkLst>
            <pc:docMk/>
            <pc:sldMk cId="2225302410" sldId="2134805599"/>
            <ac:picMk id="9" creationId="{274F97D3-F957-4919-B718-ADA87D97CE8A}"/>
          </ac:picMkLst>
        </pc:picChg>
        <pc:picChg chg="mod">
          <ac:chgData name="David Warner" userId="S::david_dwarnerii.com#ext#@microsoft.onmicrosoft.com::acafcf14-4098-4a83-9425-e73571277a06" providerId="AD" clId="Web-{00DE3051-B134-4F2E-8988-09E8407A6DB1}" dt="2022-02-01T21:23:30.889" v="99" actId="1076"/>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00DE3051-B134-4F2E-8988-09E8407A6DB1}" dt="2022-02-01T21:26:18.972" v="138" actId="1076"/>
          <ac:picMkLst>
            <pc:docMk/>
            <pc:sldMk cId="2225302410" sldId="2134805599"/>
            <ac:picMk id="12" creationId="{99DC6AFF-2E68-4532-BC8B-601B9F155051}"/>
          </ac:picMkLst>
        </pc:picChg>
        <pc:picChg chg="mod">
          <ac:chgData name="David Warner" userId="S::david_dwarnerii.com#ext#@microsoft.onmicrosoft.com::acafcf14-4098-4a83-9425-e73571277a06" providerId="AD" clId="Web-{00DE3051-B134-4F2E-8988-09E8407A6DB1}" dt="2022-02-01T21:23:15.530" v="91" actId="1076"/>
          <ac:picMkLst>
            <pc:docMk/>
            <pc:sldMk cId="2225302410" sldId="2134805599"/>
            <ac:picMk id="14" creationId="{FF05C4F9-77AA-4D75-9B6E-0678E47CB8B6}"/>
          </ac:picMkLst>
        </pc:picChg>
        <pc:picChg chg="del">
          <ac:chgData name="David Warner" userId="S::david_dwarnerii.com#ext#@microsoft.onmicrosoft.com::acafcf14-4098-4a83-9425-e73571277a06" providerId="AD" clId="Web-{00DE3051-B134-4F2E-8988-09E8407A6DB1}" dt="2022-02-01T21:23:16.795" v="92"/>
          <ac:picMkLst>
            <pc:docMk/>
            <pc:sldMk cId="2225302410" sldId="2134805599"/>
            <ac:picMk id="16" creationId="{4723757F-1740-4C4D-A61E-AD876290B9EC}"/>
          </ac:picMkLst>
        </pc:picChg>
        <pc:picChg chg="del">
          <ac:chgData name="David Warner" userId="S::david_dwarnerii.com#ext#@microsoft.onmicrosoft.com::acafcf14-4098-4a83-9425-e73571277a06" providerId="AD" clId="Web-{00DE3051-B134-4F2E-8988-09E8407A6DB1}" dt="2022-02-01T21:23:18.327" v="93"/>
          <ac:picMkLst>
            <pc:docMk/>
            <pc:sldMk cId="2225302410" sldId="2134805599"/>
            <ac:picMk id="17" creationId="{41BB81F3-C57F-4DD0-977F-8B2E65BB252A}"/>
          </ac:picMkLst>
        </pc:picChg>
        <pc:picChg chg="del">
          <ac:chgData name="David Warner" userId="S::david_dwarnerii.com#ext#@microsoft.onmicrosoft.com::acafcf14-4098-4a83-9425-e73571277a06" providerId="AD" clId="Web-{00DE3051-B134-4F2E-8988-09E8407A6DB1}" dt="2022-02-01T21:23:25.155" v="97"/>
          <ac:picMkLst>
            <pc:docMk/>
            <pc:sldMk cId="2225302410" sldId="2134805599"/>
            <ac:picMk id="21" creationId="{E50ABB5B-B135-4152-8CE4-9B0F9BABDC8D}"/>
          </ac:picMkLst>
        </pc:picChg>
        <pc:picChg chg="del">
          <ac:chgData name="David Warner" userId="S::david_dwarnerii.com#ext#@microsoft.onmicrosoft.com::acafcf14-4098-4a83-9425-e73571277a06" providerId="AD" clId="Web-{00DE3051-B134-4F2E-8988-09E8407A6DB1}" dt="2022-02-01T21:25:15.642" v="126"/>
          <ac:picMkLst>
            <pc:docMk/>
            <pc:sldMk cId="2225302410" sldId="2134805599"/>
            <ac:picMk id="23" creationId="{FB97FE92-246F-4B4F-9731-303171C46869}"/>
          </ac:picMkLst>
        </pc:picChg>
        <pc:picChg chg="mod">
          <ac:chgData name="David Warner" userId="S::david_dwarnerii.com#ext#@microsoft.onmicrosoft.com::acafcf14-4098-4a83-9425-e73571277a06" providerId="AD" clId="Web-{00DE3051-B134-4F2E-8988-09E8407A6DB1}" dt="2022-02-01T21:26:29.175" v="143" actId="1076"/>
          <ac:picMkLst>
            <pc:docMk/>
            <pc:sldMk cId="2225302410" sldId="2134805599"/>
            <ac:picMk id="24" creationId="{131C2A70-920E-4E3A-B85E-179C88DCB814}"/>
          </ac:picMkLst>
        </pc:picChg>
        <pc:picChg chg="del">
          <ac:chgData name="David Warner" userId="S::david_dwarnerii.com#ext#@microsoft.onmicrosoft.com::acafcf14-4098-4a83-9425-e73571277a06" providerId="AD" clId="Web-{00DE3051-B134-4F2E-8988-09E8407A6DB1}" dt="2022-02-01T21:23:24.374" v="96"/>
          <ac:picMkLst>
            <pc:docMk/>
            <pc:sldMk cId="2225302410" sldId="2134805599"/>
            <ac:picMk id="25" creationId="{3AB2ECD9-330F-4B1C-85DF-E7C6051DD023}"/>
          </ac:picMkLst>
        </pc:picChg>
        <pc:picChg chg="add del mod">
          <ac:chgData name="David Warner" userId="S::david_dwarnerii.com#ext#@microsoft.onmicrosoft.com::acafcf14-4098-4a83-9425-e73571277a06" providerId="AD" clId="Web-{00DE3051-B134-4F2E-8988-09E8407A6DB1}" dt="2022-02-01T21:25:23.267" v="129" actId="1076"/>
          <ac:picMkLst>
            <pc:docMk/>
            <pc:sldMk cId="2225302410" sldId="2134805599"/>
            <ac:picMk id="26" creationId="{0937CDDE-EFBA-4CA8-B5E7-DEF05BD540A9}"/>
          </ac:picMkLst>
        </pc:picChg>
        <pc:picChg chg="add mod">
          <ac:chgData name="David Warner" userId="S::david_dwarnerii.com#ext#@microsoft.onmicrosoft.com::acafcf14-4098-4a83-9425-e73571277a06" providerId="AD" clId="Web-{00DE3051-B134-4F2E-8988-09E8407A6DB1}" dt="2022-02-01T21:22:18.560" v="74" actId="1076"/>
          <ac:picMkLst>
            <pc:docMk/>
            <pc:sldMk cId="2225302410" sldId="2134805599"/>
            <ac:picMk id="27" creationId="{0C7E4C82-F754-4B58-AD9E-B9FA2439A8B9}"/>
          </ac:picMkLst>
        </pc:picChg>
      </pc:sldChg>
    </pc:docChg>
  </pc:docChgLst>
  <pc:docChgLst>
    <pc:chgData name="Hugo Bernier" userId="846ef6cd-3f11-462c-a4be-44fff9f1a751" providerId="ADAL" clId="{D17C5BBD-D33E-4D23-8E25-B310B3326571}"/>
    <pc:docChg chg="undo custSel addSld delSld modSld sldOrd modMainMaster modSection">
      <pc:chgData name="Hugo Bernier" userId="846ef6cd-3f11-462c-a4be-44fff9f1a751" providerId="ADAL" clId="{D17C5BBD-D33E-4D23-8E25-B310B3326571}" dt="2021-12-21T06:31:04.890" v="552"/>
      <pc:docMkLst>
        <pc:docMk/>
      </pc:docMkLst>
      <pc:sldChg chg="mod modShow">
        <pc:chgData name="Hugo Bernier" userId="846ef6cd-3f11-462c-a4be-44fff9f1a751" providerId="ADAL" clId="{D17C5BBD-D33E-4D23-8E25-B310B3326571}" dt="2021-12-21T03:37:08.105" v="25" actId="729"/>
        <pc:sldMkLst>
          <pc:docMk/>
          <pc:sldMk cId="287163252" sldId="1567"/>
        </pc:sldMkLst>
      </pc:sldChg>
      <pc:sldChg chg="addSp modSp mod addAnim delAnim modAnim">
        <pc:chgData name="Hugo Bernier" userId="846ef6cd-3f11-462c-a4be-44fff9f1a751" providerId="ADAL" clId="{D17C5BBD-D33E-4D23-8E25-B310B3326571}" dt="2021-12-21T05:27:48.558" v="262"/>
        <pc:sldMkLst>
          <pc:docMk/>
          <pc:sldMk cId="1903946924" sldId="2067"/>
        </pc:sldMkLst>
        <pc:spChg chg="add mod">
          <ac:chgData name="Hugo Bernier" userId="846ef6cd-3f11-462c-a4be-44fff9f1a751" providerId="ADAL" clId="{D17C5BBD-D33E-4D23-8E25-B310B3326571}" dt="2021-12-21T04:01:55.339" v="37"/>
          <ac:spMkLst>
            <pc:docMk/>
            <pc:sldMk cId="1903946924" sldId="2067"/>
            <ac:spMk id="21" creationId="{86A4AC8A-C858-4E99-8F63-9DAC6653BF79}"/>
          </ac:spMkLst>
        </pc:spChg>
        <pc:spChg chg="add mod">
          <ac:chgData name="Hugo Bernier" userId="846ef6cd-3f11-462c-a4be-44fff9f1a751" providerId="ADAL" clId="{D17C5BBD-D33E-4D23-8E25-B310B3326571}" dt="2021-12-21T04:01:55.339" v="37"/>
          <ac:spMkLst>
            <pc:docMk/>
            <pc:sldMk cId="1903946924" sldId="2067"/>
            <ac:spMk id="23" creationId="{1AF33E07-D155-4918-88B7-91F9499CE2E3}"/>
          </ac:spMkLst>
        </pc:spChg>
        <pc:spChg chg="add mod">
          <ac:chgData name="Hugo Bernier" userId="846ef6cd-3f11-462c-a4be-44fff9f1a751" providerId="ADAL" clId="{D17C5BBD-D33E-4D23-8E25-B310B3326571}" dt="2021-12-21T04:01:55.339" v="37"/>
          <ac:spMkLst>
            <pc:docMk/>
            <pc:sldMk cId="1903946924" sldId="2067"/>
            <ac:spMk id="24" creationId="{E10A377A-4550-4659-8566-788B1C4D4537}"/>
          </ac:spMkLst>
        </pc:spChg>
        <pc:spChg chg="add mod">
          <ac:chgData name="Hugo Bernier" userId="846ef6cd-3f11-462c-a4be-44fff9f1a751" providerId="ADAL" clId="{D17C5BBD-D33E-4D23-8E25-B310B3326571}" dt="2021-12-21T04:01:55.339" v="37"/>
          <ac:spMkLst>
            <pc:docMk/>
            <pc:sldMk cId="1903946924" sldId="2067"/>
            <ac:spMk id="25" creationId="{688364D7-20B3-4AD2-8128-3364EB25032E}"/>
          </ac:spMkLst>
        </pc:spChg>
        <pc:spChg chg="add mod">
          <ac:chgData name="Hugo Bernier" userId="846ef6cd-3f11-462c-a4be-44fff9f1a751" providerId="ADAL" clId="{D17C5BBD-D33E-4D23-8E25-B310B3326571}" dt="2021-12-21T04:01:55.339" v="37"/>
          <ac:spMkLst>
            <pc:docMk/>
            <pc:sldMk cId="1903946924" sldId="2067"/>
            <ac:spMk id="26" creationId="{B7925D8F-86A3-40E7-B8CD-703D6966E161}"/>
          </ac:spMkLst>
        </pc:spChg>
        <pc:spChg chg="add mod">
          <ac:chgData name="Hugo Bernier" userId="846ef6cd-3f11-462c-a4be-44fff9f1a751" providerId="ADAL" clId="{D17C5BBD-D33E-4D23-8E25-B310B3326571}" dt="2021-12-21T04:01:55.339" v="37"/>
          <ac:spMkLst>
            <pc:docMk/>
            <pc:sldMk cId="1903946924" sldId="2067"/>
            <ac:spMk id="27" creationId="{F587CB5C-76C2-4FCC-AD39-5E65E495BCEA}"/>
          </ac:spMkLst>
        </pc:spChg>
        <pc:spChg chg="add mod">
          <ac:chgData name="Hugo Bernier" userId="846ef6cd-3f11-462c-a4be-44fff9f1a751" providerId="ADAL" clId="{D17C5BBD-D33E-4D23-8E25-B310B3326571}" dt="2021-12-21T04:01:55.339" v="37"/>
          <ac:spMkLst>
            <pc:docMk/>
            <pc:sldMk cId="1903946924" sldId="2067"/>
            <ac:spMk id="28" creationId="{B6B3200E-0D56-4459-A95E-0CC03B03B09B}"/>
          </ac:spMkLst>
        </pc:spChg>
        <pc:spChg chg="add mod">
          <ac:chgData name="Hugo Bernier" userId="846ef6cd-3f11-462c-a4be-44fff9f1a751" providerId="ADAL" clId="{D17C5BBD-D33E-4D23-8E25-B310B3326571}" dt="2021-12-21T04:01:55.339" v="37"/>
          <ac:spMkLst>
            <pc:docMk/>
            <pc:sldMk cId="1903946924" sldId="2067"/>
            <ac:spMk id="29" creationId="{4A6F7D38-04A4-4562-8506-598141C01938}"/>
          </ac:spMkLst>
        </pc:spChg>
        <pc:spChg chg="add mod">
          <ac:chgData name="Hugo Bernier" userId="846ef6cd-3f11-462c-a4be-44fff9f1a751" providerId="ADAL" clId="{D17C5BBD-D33E-4D23-8E25-B310B3326571}" dt="2021-12-21T04:01:55.339" v="37"/>
          <ac:spMkLst>
            <pc:docMk/>
            <pc:sldMk cId="1903946924" sldId="2067"/>
            <ac:spMk id="30" creationId="{5F2914B3-F7EB-4E00-804C-2B2B6163D8D9}"/>
          </ac:spMkLst>
        </pc:spChg>
        <pc:spChg chg="add mod">
          <ac:chgData name="Hugo Bernier" userId="846ef6cd-3f11-462c-a4be-44fff9f1a751" providerId="ADAL" clId="{D17C5BBD-D33E-4D23-8E25-B310B3326571}" dt="2021-12-21T04:01:55.339" v="37"/>
          <ac:spMkLst>
            <pc:docMk/>
            <pc:sldMk cId="1903946924" sldId="2067"/>
            <ac:spMk id="31" creationId="{54CDE98B-1B58-446D-B37C-2AFA335AAF10}"/>
          </ac:spMkLst>
        </pc:spChg>
        <pc:spChg chg="add mod">
          <ac:chgData name="Hugo Bernier" userId="846ef6cd-3f11-462c-a4be-44fff9f1a751" providerId="ADAL" clId="{D17C5BBD-D33E-4D23-8E25-B310B3326571}" dt="2021-12-21T04:01:55.339" v="37"/>
          <ac:spMkLst>
            <pc:docMk/>
            <pc:sldMk cId="1903946924" sldId="2067"/>
            <ac:spMk id="32" creationId="{6289897C-FB83-4109-B4FB-98295593C627}"/>
          </ac:spMkLst>
        </pc:spChg>
        <pc:spChg chg="add mod">
          <ac:chgData name="Hugo Bernier" userId="846ef6cd-3f11-462c-a4be-44fff9f1a751" providerId="ADAL" clId="{D17C5BBD-D33E-4D23-8E25-B310B3326571}" dt="2021-12-21T04:01:55.339" v="37"/>
          <ac:spMkLst>
            <pc:docMk/>
            <pc:sldMk cId="1903946924" sldId="2067"/>
            <ac:spMk id="33" creationId="{BEC45828-06EA-45D7-8651-7F651BC61A44}"/>
          </ac:spMkLst>
        </pc:spChg>
        <pc:spChg chg="add mod">
          <ac:chgData name="Hugo Bernier" userId="846ef6cd-3f11-462c-a4be-44fff9f1a751" providerId="ADAL" clId="{D17C5BBD-D33E-4D23-8E25-B310B3326571}" dt="2021-12-21T04:01:55.339" v="37"/>
          <ac:spMkLst>
            <pc:docMk/>
            <pc:sldMk cId="1903946924" sldId="2067"/>
            <ac:spMk id="34" creationId="{2FAEC0A1-1625-4C4D-BCBB-6C7DC6721279}"/>
          </ac:spMkLst>
        </pc:spChg>
        <pc:spChg chg="add mod">
          <ac:chgData name="Hugo Bernier" userId="846ef6cd-3f11-462c-a4be-44fff9f1a751" providerId="ADAL" clId="{D17C5BBD-D33E-4D23-8E25-B310B3326571}" dt="2021-12-21T04:01:55.339" v="37"/>
          <ac:spMkLst>
            <pc:docMk/>
            <pc:sldMk cId="1903946924" sldId="2067"/>
            <ac:spMk id="35" creationId="{ED8AD347-8356-469D-9FD1-5C2D976E6271}"/>
          </ac:spMkLst>
        </pc:spChg>
        <pc:spChg chg="add mod">
          <ac:chgData name="Hugo Bernier" userId="846ef6cd-3f11-462c-a4be-44fff9f1a751" providerId="ADAL" clId="{D17C5BBD-D33E-4D23-8E25-B310B3326571}" dt="2021-12-21T04:01:55.339" v="37"/>
          <ac:spMkLst>
            <pc:docMk/>
            <pc:sldMk cId="1903946924" sldId="2067"/>
            <ac:spMk id="36" creationId="{99045690-32B0-4E47-AE5F-077F81E56130}"/>
          </ac:spMkLst>
        </pc:spChg>
        <pc:spChg chg="add mod">
          <ac:chgData name="Hugo Bernier" userId="846ef6cd-3f11-462c-a4be-44fff9f1a751" providerId="ADAL" clId="{D17C5BBD-D33E-4D23-8E25-B310B3326571}" dt="2021-12-21T04:01:55.339" v="37"/>
          <ac:spMkLst>
            <pc:docMk/>
            <pc:sldMk cId="1903946924" sldId="2067"/>
            <ac:spMk id="37" creationId="{EB325AA4-7833-40D5-9555-E54B6D825E7A}"/>
          </ac:spMkLst>
        </pc:spChg>
        <pc:spChg chg="add mod">
          <ac:chgData name="Hugo Bernier" userId="846ef6cd-3f11-462c-a4be-44fff9f1a751" providerId="ADAL" clId="{D17C5BBD-D33E-4D23-8E25-B310B3326571}" dt="2021-12-21T04:01:55.339" v="37"/>
          <ac:spMkLst>
            <pc:docMk/>
            <pc:sldMk cId="1903946924" sldId="2067"/>
            <ac:spMk id="38" creationId="{BE69EA0A-9003-446C-84FE-C75A1E4DAF8D}"/>
          </ac:spMkLst>
        </pc:spChg>
        <pc:spChg chg="add mod">
          <ac:chgData name="Hugo Bernier" userId="846ef6cd-3f11-462c-a4be-44fff9f1a751" providerId="ADAL" clId="{D17C5BBD-D33E-4D23-8E25-B310B3326571}" dt="2021-12-21T04:01:55.339" v="37"/>
          <ac:spMkLst>
            <pc:docMk/>
            <pc:sldMk cId="1903946924" sldId="2067"/>
            <ac:spMk id="39" creationId="{773367A7-020F-4E47-95C3-271663EB96BC}"/>
          </ac:spMkLst>
        </pc:spChg>
        <pc:spChg chg="add mod">
          <ac:chgData name="Hugo Bernier" userId="846ef6cd-3f11-462c-a4be-44fff9f1a751" providerId="ADAL" clId="{D17C5BBD-D33E-4D23-8E25-B310B3326571}" dt="2021-12-21T04:01:55.339" v="37"/>
          <ac:spMkLst>
            <pc:docMk/>
            <pc:sldMk cId="1903946924" sldId="2067"/>
            <ac:spMk id="40" creationId="{A0A5B301-5BD2-4709-8AB9-8349FBF602C8}"/>
          </ac:spMkLst>
        </pc:spChg>
        <pc:spChg chg="add mod">
          <ac:chgData name="Hugo Bernier" userId="846ef6cd-3f11-462c-a4be-44fff9f1a751" providerId="ADAL" clId="{D17C5BBD-D33E-4D23-8E25-B310B3326571}" dt="2021-12-21T04:01:55.339" v="37"/>
          <ac:spMkLst>
            <pc:docMk/>
            <pc:sldMk cId="1903946924" sldId="2067"/>
            <ac:spMk id="41" creationId="{079736B6-AAC4-46F8-AD80-1D11F1C1B928}"/>
          </ac:spMkLst>
        </pc:spChg>
        <pc:spChg chg="add mod">
          <ac:chgData name="Hugo Bernier" userId="846ef6cd-3f11-462c-a4be-44fff9f1a751" providerId="ADAL" clId="{D17C5BBD-D33E-4D23-8E25-B310B3326571}" dt="2021-12-21T04:01:55.339" v="37"/>
          <ac:spMkLst>
            <pc:docMk/>
            <pc:sldMk cId="1903946924" sldId="2067"/>
            <ac:spMk id="42" creationId="{9E7B5C4F-C8E0-4365-A940-6AAF2BEB7B30}"/>
          </ac:spMkLst>
        </pc:spChg>
        <pc:spChg chg="add mod">
          <ac:chgData name="Hugo Bernier" userId="846ef6cd-3f11-462c-a4be-44fff9f1a751" providerId="ADAL" clId="{D17C5BBD-D33E-4D23-8E25-B310B3326571}" dt="2021-12-21T04:01:55.339" v="37"/>
          <ac:spMkLst>
            <pc:docMk/>
            <pc:sldMk cId="1903946924" sldId="2067"/>
            <ac:spMk id="43" creationId="{BA712247-1C94-48DB-81EB-D0C594C0C592}"/>
          </ac:spMkLst>
        </pc:spChg>
        <pc:spChg chg="add mod">
          <ac:chgData name="Hugo Bernier" userId="846ef6cd-3f11-462c-a4be-44fff9f1a751" providerId="ADAL" clId="{D17C5BBD-D33E-4D23-8E25-B310B3326571}" dt="2021-12-21T04:01:55.339" v="37"/>
          <ac:spMkLst>
            <pc:docMk/>
            <pc:sldMk cId="1903946924" sldId="2067"/>
            <ac:spMk id="44" creationId="{7F16ABDE-4BAD-4125-BDE6-277853872038}"/>
          </ac:spMkLst>
        </pc:spChg>
        <pc:spChg chg="add mod">
          <ac:chgData name="Hugo Bernier" userId="846ef6cd-3f11-462c-a4be-44fff9f1a751" providerId="ADAL" clId="{D17C5BBD-D33E-4D23-8E25-B310B3326571}" dt="2021-12-21T04:01:55.339" v="37"/>
          <ac:spMkLst>
            <pc:docMk/>
            <pc:sldMk cId="1903946924" sldId="2067"/>
            <ac:spMk id="45" creationId="{2E8FCA25-F9DE-4804-8F05-DFB1AE0C7535}"/>
          </ac:spMkLst>
        </pc:spChg>
        <pc:spChg chg="add mod">
          <ac:chgData name="Hugo Bernier" userId="846ef6cd-3f11-462c-a4be-44fff9f1a751" providerId="ADAL" clId="{D17C5BBD-D33E-4D23-8E25-B310B3326571}" dt="2021-12-21T04:01:55.339" v="37"/>
          <ac:spMkLst>
            <pc:docMk/>
            <pc:sldMk cId="1903946924" sldId="2067"/>
            <ac:spMk id="46" creationId="{76C5E9FD-61FE-46A3-A255-0F5B19E0072A}"/>
          </ac:spMkLst>
        </pc:spChg>
        <pc:spChg chg="add mod">
          <ac:chgData name="Hugo Bernier" userId="846ef6cd-3f11-462c-a4be-44fff9f1a751" providerId="ADAL" clId="{D17C5BBD-D33E-4D23-8E25-B310B3326571}" dt="2021-12-21T04:01:55.339" v="37"/>
          <ac:spMkLst>
            <pc:docMk/>
            <pc:sldMk cId="1903946924" sldId="2067"/>
            <ac:spMk id="47" creationId="{883594B2-4F85-4C92-B18A-BC8B45039674}"/>
          </ac:spMkLst>
        </pc:spChg>
        <pc:spChg chg="add mod">
          <ac:chgData name="Hugo Bernier" userId="846ef6cd-3f11-462c-a4be-44fff9f1a751" providerId="ADAL" clId="{D17C5BBD-D33E-4D23-8E25-B310B3326571}" dt="2021-12-21T04:01:55.339" v="37"/>
          <ac:spMkLst>
            <pc:docMk/>
            <pc:sldMk cId="1903946924" sldId="2067"/>
            <ac:spMk id="48" creationId="{6B68DDA6-FC6C-44D7-9CE4-FB5DD26CCC56}"/>
          </ac:spMkLst>
        </pc:spChg>
        <pc:spChg chg="add mod">
          <ac:chgData name="Hugo Bernier" userId="846ef6cd-3f11-462c-a4be-44fff9f1a751" providerId="ADAL" clId="{D17C5BBD-D33E-4D23-8E25-B310B3326571}" dt="2021-12-21T04:01:55.339" v="37"/>
          <ac:spMkLst>
            <pc:docMk/>
            <pc:sldMk cId="1903946924" sldId="2067"/>
            <ac:spMk id="49" creationId="{27370DA5-7B1A-47D8-99E1-696361B80936}"/>
          </ac:spMkLst>
        </pc:spChg>
        <pc:spChg chg="add mod">
          <ac:chgData name="Hugo Bernier" userId="846ef6cd-3f11-462c-a4be-44fff9f1a751" providerId="ADAL" clId="{D17C5BBD-D33E-4D23-8E25-B310B3326571}" dt="2021-12-21T04:01:55.339" v="37"/>
          <ac:spMkLst>
            <pc:docMk/>
            <pc:sldMk cId="1903946924" sldId="2067"/>
            <ac:spMk id="50" creationId="{288FA7CA-FA3E-462F-9990-E505E9FC6B46}"/>
          </ac:spMkLst>
        </pc:spChg>
        <pc:spChg chg="add mod">
          <ac:chgData name="Hugo Bernier" userId="846ef6cd-3f11-462c-a4be-44fff9f1a751" providerId="ADAL" clId="{D17C5BBD-D33E-4D23-8E25-B310B3326571}" dt="2021-12-21T04:01:55.339" v="37"/>
          <ac:spMkLst>
            <pc:docMk/>
            <pc:sldMk cId="1903946924" sldId="2067"/>
            <ac:spMk id="51" creationId="{7F3AAA0B-15BE-4060-9752-3ACA38035FC1}"/>
          </ac:spMkLst>
        </pc:spChg>
        <pc:spChg chg="add mod">
          <ac:chgData name="Hugo Bernier" userId="846ef6cd-3f11-462c-a4be-44fff9f1a751" providerId="ADAL" clId="{D17C5BBD-D33E-4D23-8E25-B310B3326571}" dt="2021-12-21T04:01:55.339" v="37"/>
          <ac:spMkLst>
            <pc:docMk/>
            <pc:sldMk cId="1903946924" sldId="2067"/>
            <ac:spMk id="52" creationId="{9A269F2B-DF6A-4E30-88D3-BD813043BB7A}"/>
          </ac:spMkLst>
        </pc:spChg>
        <pc:spChg chg="add mod">
          <ac:chgData name="Hugo Bernier" userId="846ef6cd-3f11-462c-a4be-44fff9f1a751" providerId="ADAL" clId="{D17C5BBD-D33E-4D23-8E25-B310B3326571}" dt="2021-12-21T04:01:55.339" v="37"/>
          <ac:spMkLst>
            <pc:docMk/>
            <pc:sldMk cId="1903946924" sldId="2067"/>
            <ac:spMk id="53" creationId="{39B0F5CE-9690-461E-9D6A-F0883E4BD5BF}"/>
          </ac:spMkLst>
        </pc:spChg>
        <pc:spChg chg="add mod">
          <ac:chgData name="Hugo Bernier" userId="846ef6cd-3f11-462c-a4be-44fff9f1a751" providerId="ADAL" clId="{D17C5BBD-D33E-4D23-8E25-B310B3326571}" dt="2021-12-21T04:01:55.339" v="37"/>
          <ac:spMkLst>
            <pc:docMk/>
            <pc:sldMk cId="1903946924" sldId="2067"/>
            <ac:spMk id="54" creationId="{935A5F1C-81DE-45DB-A5AC-7BF2FE4EA15E}"/>
          </ac:spMkLst>
        </pc:spChg>
        <pc:spChg chg="add mod">
          <ac:chgData name="Hugo Bernier" userId="846ef6cd-3f11-462c-a4be-44fff9f1a751" providerId="ADAL" clId="{D17C5BBD-D33E-4D23-8E25-B310B3326571}" dt="2021-12-21T04:01:55.339" v="37"/>
          <ac:spMkLst>
            <pc:docMk/>
            <pc:sldMk cId="1903946924" sldId="2067"/>
            <ac:spMk id="55" creationId="{0A48FD56-7E17-4417-9D10-23A0CB096BB6}"/>
          </ac:spMkLst>
        </pc:spChg>
        <pc:spChg chg="mod">
          <ac:chgData name="Hugo Bernier" userId="846ef6cd-3f11-462c-a4be-44fff9f1a751" providerId="ADAL" clId="{D17C5BBD-D33E-4D23-8E25-B310B3326571}" dt="2021-12-21T04:02:05.403" v="40" actId="571"/>
          <ac:spMkLst>
            <pc:docMk/>
            <pc:sldMk cId="1903946924" sldId="2067"/>
            <ac:spMk id="57" creationId="{55A65C01-C903-400F-9EA5-13DBC1968DFE}"/>
          </ac:spMkLst>
        </pc:spChg>
        <pc:spChg chg="mod">
          <ac:chgData name="Hugo Bernier" userId="846ef6cd-3f11-462c-a4be-44fff9f1a751" providerId="ADAL" clId="{D17C5BBD-D33E-4D23-8E25-B310B3326571}" dt="2021-12-21T04:02:05.403" v="40" actId="571"/>
          <ac:spMkLst>
            <pc:docMk/>
            <pc:sldMk cId="1903946924" sldId="2067"/>
            <ac:spMk id="58" creationId="{F439F7EA-586F-40C8-A8C8-58BC4E1564E5}"/>
          </ac:spMkLst>
        </pc:spChg>
        <pc:spChg chg="mod">
          <ac:chgData name="Hugo Bernier" userId="846ef6cd-3f11-462c-a4be-44fff9f1a751" providerId="ADAL" clId="{D17C5BBD-D33E-4D23-8E25-B310B3326571}" dt="2021-12-21T04:02:05.403" v="40" actId="571"/>
          <ac:spMkLst>
            <pc:docMk/>
            <pc:sldMk cId="1903946924" sldId="2067"/>
            <ac:spMk id="59" creationId="{598A77E2-7982-4ACD-92F5-1FE0CF7B7F84}"/>
          </ac:spMkLst>
        </pc:spChg>
        <pc:spChg chg="mod">
          <ac:chgData name="Hugo Bernier" userId="846ef6cd-3f11-462c-a4be-44fff9f1a751" providerId="ADAL" clId="{D17C5BBD-D33E-4D23-8E25-B310B3326571}" dt="2021-12-21T04:02:05.403" v="40" actId="571"/>
          <ac:spMkLst>
            <pc:docMk/>
            <pc:sldMk cId="1903946924" sldId="2067"/>
            <ac:spMk id="60" creationId="{1D10C881-0811-4DC2-84D8-00D99EFE61F3}"/>
          </ac:spMkLst>
        </pc:spChg>
        <pc:spChg chg="mod">
          <ac:chgData name="Hugo Bernier" userId="846ef6cd-3f11-462c-a4be-44fff9f1a751" providerId="ADAL" clId="{D17C5BBD-D33E-4D23-8E25-B310B3326571}" dt="2021-12-21T04:02:05.403" v="40" actId="571"/>
          <ac:spMkLst>
            <pc:docMk/>
            <pc:sldMk cId="1903946924" sldId="2067"/>
            <ac:spMk id="61" creationId="{150C52A1-E47D-46C9-B036-F38BA711D1F1}"/>
          </ac:spMkLst>
        </pc:spChg>
        <pc:spChg chg="mod">
          <ac:chgData name="Hugo Bernier" userId="846ef6cd-3f11-462c-a4be-44fff9f1a751" providerId="ADAL" clId="{D17C5BBD-D33E-4D23-8E25-B310B3326571}" dt="2021-12-21T04:02:05.403" v="40" actId="571"/>
          <ac:spMkLst>
            <pc:docMk/>
            <pc:sldMk cId="1903946924" sldId="2067"/>
            <ac:spMk id="62" creationId="{955EDB11-83B6-4FAE-839E-48B8ABCD9A1C}"/>
          </ac:spMkLst>
        </pc:spChg>
        <pc:spChg chg="mod">
          <ac:chgData name="Hugo Bernier" userId="846ef6cd-3f11-462c-a4be-44fff9f1a751" providerId="ADAL" clId="{D17C5BBD-D33E-4D23-8E25-B310B3326571}" dt="2021-12-21T04:02:05.403" v="40" actId="571"/>
          <ac:spMkLst>
            <pc:docMk/>
            <pc:sldMk cId="1903946924" sldId="2067"/>
            <ac:spMk id="63" creationId="{21DA4665-EC82-487F-B3F3-89F74ECB4AA3}"/>
          </ac:spMkLst>
        </pc:spChg>
        <pc:spChg chg="mod">
          <ac:chgData name="Hugo Bernier" userId="846ef6cd-3f11-462c-a4be-44fff9f1a751" providerId="ADAL" clId="{D17C5BBD-D33E-4D23-8E25-B310B3326571}" dt="2021-12-21T04:02:05.403" v="40" actId="571"/>
          <ac:spMkLst>
            <pc:docMk/>
            <pc:sldMk cId="1903946924" sldId="2067"/>
            <ac:spMk id="64" creationId="{6DC6FA00-2F28-4D20-B46B-6539C7102F42}"/>
          </ac:spMkLst>
        </pc:spChg>
        <pc:spChg chg="mod">
          <ac:chgData name="Hugo Bernier" userId="846ef6cd-3f11-462c-a4be-44fff9f1a751" providerId="ADAL" clId="{D17C5BBD-D33E-4D23-8E25-B310B3326571}" dt="2021-12-21T04:02:05.403" v="40" actId="571"/>
          <ac:spMkLst>
            <pc:docMk/>
            <pc:sldMk cId="1903946924" sldId="2067"/>
            <ac:spMk id="65" creationId="{BF2F48CA-A3BB-4578-A8BC-D11519A1DAF1}"/>
          </ac:spMkLst>
        </pc:spChg>
        <pc:spChg chg="mod">
          <ac:chgData name="Hugo Bernier" userId="846ef6cd-3f11-462c-a4be-44fff9f1a751" providerId="ADAL" clId="{D17C5BBD-D33E-4D23-8E25-B310B3326571}" dt="2021-12-21T04:02:05.403" v="40" actId="571"/>
          <ac:spMkLst>
            <pc:docMk/>
            <pc:sldMk cId="1903946924" sldId="2067"/>
            <ac:spMk id="66" creationId="{46DC8728-1AE2-4928-8239-A178385F3BCE}"/>
          </ac:spMkLst>
        </pc:spChg>
        <pc:spChg chg="mod">
          <ac:chgData name="Hugo Bernier" userId="846ef6cd-3f11-462c-a4be-44fff9f1a751" providerId="ADAL" clId="{D17C5BBD-D33E-4D23-8E25-B310B3326571}" dt="2021-12-21T04:02:05.403" v="40" actId="571"/>
          <ac:spMkLst>
            <pc:docMk/>
            <pc:sldMk cId="1903946924" sldId="2067"/>
            <ac:spMk id="67" creationId="{8CFCFA79-E68E-4632-8C23-B88D79D17CEA}"/>
          </ac:spMkLst>
        </pc:spChg>
        <pc:spChg chg="mod">
          <ac:chgData name="Hugo Bernier" userId="846ef6cd-3f11-462c-a4be-44fff9f1a751" providerId="ADAL" clId="{D17C5BBD-D33E-4D23-8E25-B310B3326571}" dt="2021-12-21T04:02:05.403" v="40" actId="571"/>
          <ac:spMkLst>
            <pc:docMk/>
            <pc:sldMk cId="1903946924" sldId="2067"/>
            <ac:spMk id="68" creationId="{0118D2B1-1C19-4326-A9A1-EC383F14BD50}"/>
          </ac:spMkLst>
        </pc:spChg>
        <pc:spChg chg="mod">
          <ac:chgData name="Hugo Bernier" userId="846ef6cd-3f11-462c-a4be-44fff9f1a751" providerId="ADAL" clId="{D17C5BBD-D33E-4D23-8E25-B310B3326571}" dt="2021-12-21T04:02:05.403" v="40" actId="571"/>
          <ac:spMkLst>
            <pc:docMk/>
            <pc:sldMk cId="1903946924" sldId="2067"/>
            <ac:spMk id="69" creationId="{726B551A-A36D-4153-B2E4-A0576D6B6239}"/>
          </ac:spMkLst>
        </pc:spChg>
        <pc:spChg chg="mod">
          <ac:chgData name="Hugo Bernier" userId="846ef6cd-3f11-462c-a4be-44fff9f1a751" providerId="ADAL" clId="{D17C5BBD-D33E-4D23-8E25-B310B3326571}" dt="2021-12-21T04:02:05.403" v="40" actId="571"/>
          <ac:spMkLst>
            <pc:docMk/>
            <pc:sldMk cId="1903946924" sldId="2067"/>
            <ac:spMk id="70" creationId="{7D1CA6C1-1E32-403F-803E-6877EFA22E46}"/>
          </ac:spMkLst>
        </pc:spChg>
        <pc:spChg chg="mod">
          <ac:chgData name="Hugo Bernier" userId="846ef6cd-3f11-462c-a4be-44fff9f1a751" providerId="ADAL" clId="{D17C5BBD-D33E-4D23-8E25-B310B3326571}" dt="2021-12-21T04:02:05.403" v="40" actId="571"/>
          <ac:spMkLst>
            <pc:docMk/>
            <pc:sldMk cId="1903946924" sldId="2067"/>
            <ac:spMk id="71" creationId="{406CB7ED-3F82-47C5-B484-30E5C01C512C}"/>
          </ac:spMkLst>
        </pc:spChg>
        <pc:spChg chg="mod">
          <ac:chgData name="Hugo Bernier" userId="846ef6cd-3f11-462c-a4be-44fff9f1a751" providerId="ADAL" clId="{D17C5BBD-D33E-4D23-8E25-B310B3326571}" dt="2021-12-21T04:02:05.403" v="40" actId="571"/>
          <ac:spMkLst>
            <pc:docMk/>
            <pc:sldMk cId="1903946924" sldId="2067"/>
            <ac:spMk id="72" creationId="{BBECD2BC-3D31-4A1B-8EDA-852D701565C8}"/>
          </ac:spMkLst>
        </pc:spChg>
        <pc:spChg chg="mod">
          <ac:chgData name="Hugo Bernier" userId="846ef6cd-3f11-462c-a4be-44fff9f1a751" providerId="ADAL" clId="{D17C5BBD-D33E-4D23-8E25-B310B3326571}" dt="2021-12-21T04:02:05.403" v="40" actId="571"/>
          <ac:spMkLst>
            <pc:docMk/>
            <pc:sldMk cId="1903946924" sldId="2067"/>
            <ac:spMk id="73" creationId="{537993FE-CF5B-40FA-A1F8-397B72C86A3C}"/>
          </ac:spMkLst>
        </pc:spChg>
        <pc:spChg chg="mod">
          <ac:chgData name="Hugo Bernier" userId="846ef6cd-3f11-462c-a4be-44fff9f1a751" providerId="ADAL" clId="{D17C5BBD-D33E-4D23-8E25-B310B3326571}" dt="2021-12-21T04:02:05.403" v="40" actId="571"/>
          <ac:spMkLst>
            <pc:docMk/>
            <pc:sldMk cId="1903946924" sldId="2067"/>
            <ac:spMk id="74" creationId="{595803BD-C64C-4E66-B211-907A8644AFD8}"/>
          </ac:spMkLst>
        </pc:spChg>
        <pc:spChg chg="mod">
          <ac:chgData name="Hugo Bernier" userId="846ef6cd-3f11-462c-a4be-44fff9f1a751" providerId="ADAL" clId="{D17C5BBD-D33E-4D23-8E25-B310B3326571}" dt="2021-12-21T04:02:05.403" v="40" actId="571"/>
          <ac:spMkLst>
            <pc:docMk/>
            <pc:sldMk cId="1903946924" sldId="2067"/>
            <ac:spMk id="75" creationId="{912D50C8-B3F5-48B3-855C-E8E584261A4A}"/>
          </ac:spMkLst>
        </pc:spChg>
        <pc:spChg chg="mod">
          <ac:chgData name="Hugo Bernier" userId="846ef6cd-3f11-462c-a4be-44fff9f1a751" providerId="ADAL" clId="{D17C5BBD-D33E-4D23-8E25-B310B3326571}" dt="2021-12-21T04:02:05.403" v="40" actId="571"/>
          <ac:spMkLst>
            <pc:docMk/>
            <pc:sldMk cId="1903946924" sldId="2067"/>
            <ac:spMk id="76" creationId="{AD84CB6E-DBA8-455A-9074-157026EE4764}"/>
          </ac:spMkLst>
        </pc:spChg>
        <pc:spChg chg="mod">
          <ac:chgData name="Hugo Bernier" userId="846ef6cd-3f11-462c-a4be-44fff9f1a751" providerId="ADAL" clId="{D17C5BBD-D33E-4D23-8E25-B310B3326571}" dt="2021-12-21T04:02:05.403" v="40" actId="571"/>
          <ac:spMkLst>
            <pc:docMk/>
            <pc:sldMk cId="1903946924" sldId="2067"/>
            <ac:spMk id="77" creationId="{1D6F8FCF-593C-4573-B58C-A380783AD7F9}"/>
          </ac:spMkLst>
        </pc:spChg>
        <pc:spChg chg="mod">
          <ac:chgData name="Hugo Bernier" userId="846ef6cd-3f11-462c-a4be-44fff9f1a751" providerId="ADAL" clId="{D17C5BBD-D33E-4D23-8E25-B310B3326571}" dt="2021-12-21T04:02:05.403" v="40" actId="571"/>
          <ac:spMkLst>
            <pc:docMk/>
            <pc:sldMk cId="1903946924" sldId="2067"/>
            <ac:spMk id="78" creationId="{524700B6-5407-452B-9B30-3E850378C678}"/>
          </ac:spMkLst>
        </pc:spChg>
        <pc:spChg chg="mod">
          <ac:chgData name="Hugo Bernier" userId="846ef6cd-3f11-462c-a4be-44fff9f1a751" providerId="ADAL" clId="{D17C5BBD-D33E-4D23-8E25-B310B3326571}" dt="2021-12-21T04:02:05.403" v="40" actId="571"/>
          <ac:spMkLst>
            <pc:docMk/>
            <pc:sldMk cId="1903946924" sldId="2067"/>
            <ac:spMk id="79" creationId="{7A6298AD-7EB1-48B8-A046-A04FCF845035}"/>
          </ac:spMkLst>
        </pc:spChg>
        <pc:spChg chg="mod">
          <ac:chgData name="Hugo Bernier" userId="846ef6cd-3f11-462c-a4be-44fff9f1a751" providerId="ADAL" clId="{D17C5BBD-D33E-4D23-8E25-B310B3326571}" dt="2021-12-21T04:02:05.403" v="40" actId="571"/>
          <ac:spMkLst>
            <pc:docMk/>
            <pc:sldMk cId="1903946924" sldId="2067"/>
            <ac:spMk id="80" creationId="{87764706-79A5-469A-9114-3517D88CAFC7}"/>
          </ac:spMkLst>
        </pc:spChg>
        <pc:spChg chg="mod">
          <ac:chgData name="Hugo Bernier" userId="846ef6cd-3f11-462c-a4be-44fff9f1a751" providerId="ADAL" clId="{D17C5BBD-D33E-4D23-8E25-B310B3326571}" dt="2021-12-21T04:02:05.403" v="40" actId="571"/>
          <ac:spMkLst>
            <pc:docMk/>
            <pc:sldMk cId="1903946924" sldId="2067"/>
            <ac:spMk id="81" creationId="{B5616C14-2FC8-457F-8DD2-874D9F104025}"/>
          </ac:spMkLst>
        </pc:spChg>
        <pc:spChg chg="mod">
          <ac:chgData name="Hugo Bernier" userId="846ef6cd-3f11-462c-a4be-44fff9f1a751" providerId="ADAL" clId="{D17C5BBD-D33E-4D23-8E25-B310B3326571}" dt="2021-12-21T04:02:05.403" v="40" actId="571"/>
          <ac:spMkLst>
            <pc:docMk/>
            <pc:sldMk cId="1903946924" sldId="2067"/>
            <ac:spMk id="82" creationId="{559715E9-D20B-43B3-80FC-155150CF6B3F}"/>
          </ac:spMkLst>
        </pc:spChg>
        <pc:spChg chg="mod">
          <ac:chgData name="Hugo Bernier" userId="846ef6cd-3f11-462c-a4be-44fff9f1a751" providerId="ADAL" clId="{D17C5BBD-D33E-4D23-8E25-B310B3326571}" dt="2021-12-21T04:02:05.403" v="40" actId="571"/>
          <ac:spMkLst>
            <pc:docMk/>
            <pc:sldMk cId="1903946924" sldId="2067"/>
            <ac:spMk id="83" creationId="{C6770F92-E3BD-4490-BEBF-D4687B70E299}"/>
          </ac:spMkLst>
        </pc:spChg>
        <pc:spChg chg="mod">
          <ac:chgData name="Hugo Bernier" userId="846ef6cd-3f11-462c-a4be-44fff9f1a751" providerId="ADAL" clId="{D17C5BBD-D33E-4D23-8E25-B310B3326571}" dt="2021-12-21T04:02:05.403" v="40" actId="571"/>
          <ac:spMkLst>
            <pc:docMk/>
            <pc:sldMk cId="1903946924" sldId="2067"/>
            <ac:spMk id="84" creationId="{97EFE68C-9AD4-49E4-9BC0-F6F5975442F3}"/>
          </ac:spMkLst>
        </pc:spChg>
        <pc:spChg chg="mod">
          <ac:chgData name="Hugo Bernier" userId="846ef6cd-3f11-462c-a4be-44fff9f1a751" providerId="ADAL" clId="{D17C5BBD-D33E-4D23-8E25-B310B3326571}" dt="2021-12-21T04:02:05.403" v="40" actId="571"/>
          <ac:spMkLst>
            <pc:docMk/>
            <pc:sldMk cId="1903946924" sldId="2067"/>
            <ac:spMk id="85" creationId="{94888018-4AD7-4361-B62E-56E0AF79B66E}"/>
          </ac:spMkLst>
        </pc:spChg>
        <pc:spChg chg="mod">
          <ac:chgData name="Hugo Bernier" userId="846ef6cd-3f11-462c-a4be-44fff9f1a751" providerId="ADAL" clId="{D17C5BBD-D33E-4D23-8E25-B310B3326571}" dt="2021-12-21T04:02:05.403" v="40" actId="571"/>
          <ac:spMkLst>
            <pc:docMk/>
            <pc:sldMk cId="1903946924" sldId="2067"/>
            <ac:spMk id="86" creationId="{3C524676-0FF5-401D-BCB3-3EF3FA608F49}"/>
          </ac:spMkLst>
        </pc:spChg>
        <pc:spChg chg="mod">
          <ac:chgData name="Hugo Bernier" userId="846ef6cd-3f11-462c-a4be-44fff9f1a751" providerId="ADAL" clId="{D17C5BBD-D33E-4D23-8E25-B310B3326571}" dt="2021-12-21T04:02:05.403" v="40" actId="571"/>
          <ac:spMkLst>
            <pc:docMk/>
            <pc:sldMk cId="1903946924" sldId="2067"/>
            <ac:spMk id="87" creationId="{36A9338B-1967-491C-A98A-7D46D6A442BA}"/>
          </ac:spMkLst>
        </pc:spChg>
        <pc:spChg chg="mod">
          <ac:chgData name="Hugo Bernier" userId="846ef6cd-3f11-462c-a4be-44fff9f1a751" providerId="ADAL" clId="{D17C5BBD-D33E-4D23-8E25-B310B3326571}" dt="2021-12-21T04:02:05.403" v="40" actId="571"/>
          <ac:spMkLst>
            <pc:docMk/>
            <pc:sldMk cId="1903946924" sldId="2067"/>
            <ac:spMk id="88" creationId="{F31CD70F-D6AB-4D39-A3C5-8B14129BC04F}"/>
          </ac:spMkLst>
        </pc:spChg>
        <pc:spChg chg="mod">
          <ac:chgData name="Hugo Bernier" userId="846ef6cd-3f11-462c-a4be-44fff9f1a751" providerId="ADAL" clId="{D17C5BBD-D33E-4D23-8E25-B310B3326571}" dt="2021-12-21T04:02:05.403" v="40" actId="571"/>
          <ac:spMkLst>
            <pc:docMk/>
            <pc:sldMk cId="1903946924" sldId="2067"/>
            <ac:spMk id="89" creationId="{D7222793-0E92-411C-BCA4-F956028B69AD}"/>
          </ac:spMkLst>
        </pc:spChg>
        <pc:spChg chg="mod">
          <ac:chgData name="Hugo Bernier" userId="846ef6cd-3f11-462c-a4be-44fff9f1a751" providerId="ADAL" clId="{D17C5BBD-D33E-4D23-8E25-B310B3326571}" dt="2021-12-21T04:02:05.403" v="40" actId="571"/>
          <ac:spMkLst>
            <pc:docMk/>
            <pc:sldMk cId="1903946924" sldId="2067"/>
            <ac:spMk id="90" creationId="{7FB0C999-64ED-4B95-8805-B60DF73223E4}"/>
          </ac:spMkLst>
        </pc:spChg>
        <pc:spChg chg="mod">
          <ac:chgData name="Hugo Bernier" userId="846ef6cd-3f11-462c-a4be-44fff9f1a751" providerId="ADAL" clId="{D17C5BBD-D33E-4D23-8E25-B310B3326571}" dt="2021-12-21T04:02:07.715" v="41" actId="571"/>
          <ac:spMkLst>
            <pc:docMk/>
            <pc:sldMk cId="1903946924" sldId="2067"/>
            <ac:spMk id="92" creationId="{C62BDF35-4626-4A9C-A8D6-AA67ED167309}"/>
          </ac:spMkLst>
        </pc:spChg>
        <pc:spChg chg="mod">
          <ac:chgData name="Hugo Bernier" userId="846ef6cd-3f11-462c-a4be-44fff9f1a751" providerId="ADAL" clId="{D17C5BBD-D33E-4D23-8E25-B310B3326571}" dt="2021-12-21T04:02:07.715" v="41" actId="571"/>
          <ac:spMkLst>
            <pc:docMk/>
            <pc:sldMk cId="1903946924" sldId="2067"/>
            <ac:spMk id="93" creationId="{CDCB70C1-69E0-4BE2-9A40-815E7FE0FDC0}"/>
          </ac:spMkLst>
        </pc:spChg>
        <pc:spChg chg="mod">
          <ac:chgData name="Hugo Bernier" userId="846ef6cd-3f11-462c-a4be-44fff9f1a751" providerId="ADAL" clId="{D17C5BBD-D33E-4D23-8E25-B310B3326571}" dt="2021-12-21T04:02:07.715" v="41" actId="571"/>
          <ac:spMkLst>
            <pc:docMk/>
            <pc:sldMk cId="1903946924" sldId="2067"/>
            <ac:spMk id="94" creationId="{DDCC67A4-0E79-4207-9657-A61068BE359D}"/>
          </ac:spMkLst>
        </pc:spChg>
        <pc:spChg chg="mod">
          <ac:chgData name="Hugo Bernier" userId="846ef6cd-3f11-462c-a4be-44fff9f1a751" providerId="ADAL" clId="{D17C5BBD-D33E-4D23-8E25-B310B3326571}" dt="2021-12-21T04:02:07.715" v="41" actId="571"/>
          <ac:spMkLst>
            <pc:docMk/>
            <pc:sldMk cId="1903946924" sldId="2067"/>
            <ac:spMk id="95" creationId="{D9F335F8-522F-4B33-8CFE-710F962F4D9F}"/>
          </ac:spMkLst>
        </pc:spChg>
        <pc:spChg chg="mod">
          <ac:chgData name="Hugo Bernier" userId="846ef6cd-3f11-462c-a4be-44fff9f1a751" providerId="ADAL" clId="{D17C5BBD-D33E-4D23-8E25-B310B3326571}" dt="2021-12-21T04:02:07.715" v="41" actId="571"/>
          <ac:spMkLst>
            <pc:docMk/>
            <pc:sldMk cId="1903946924" sldId="2067"/>
            <ac:spMk id="96" creationId="{B9378C54-7585-43F0-8862-5C51AF118670}"/>
          </ac:spMkLst>
        </pc:spChg>
        <pc:spChg chg="mod">
          <ac:chgData name="Hugo Bernier" userId="846ef6cd-3f11-462c-a4be-44fff9f1a751" providerId="ADAL" clId="{D17C5BBD-D33E-4D23-8E25-B310B3326571}" dt="2021-12-21T04:02:07.715" v="41" actId="571"/>
          <ac:spMkLst>
            <pc:docMk/>
            <pc:sldMk cId="1903946924" sldId="2067"/>
            <ac:spMk id="97" creationId="{CA6677DA-D0C5-4C7C-81A5-6AED07D0E5F2}"/>
          </ac:spMkLst>
        </pc:spChg>
        <pc:spChg chg="mod">
          <ac:chgData name="Hugo Bernier" userId="846ef6cd-3f11-462c-a4be-44fff9f1a751" providerId="ADAL" clId="{D17C5BBD-D33E-4D23-8E25-B310B3326571}" dt="2021-12-21T04:02:07.715" v="41" actId="571"/>
          <ac:spMkLst>
            <pc:docMk/>
            <pc:sldMk cId="1903946924" sldId="2067"/>
            <ac:spMk id="98" creationId="{C00DA9CB-57C9-4C03-A057-8DCF81E65D80}"/>
          </ac:spMkLst>
        </pc:spChg>
        <pc:spChg chg="mod">
          <ac:chgData name="Hugo Bernier" userId="846ef6cd-3f11-462c-a4be-44fff9f1a751" providerId="ADAL" clId="{D17C5BBD-D33E-4D23-8E25-B310B3326571}" dt="2021-12-21T04:02:07.715" v="41" actId="571"/>
          <ac:spMkLst>
            <pc:docMk/>
            <pc:sldMk cId="1903946924" sldId="2067"/>
            <ac:spMk id="99" creationId="{B2C8517D-FF36-4C81-83E7-9181ACBBEDFC}"/>
          </ac:spMkLst>
        </pc:spChg>
        <pc:spChg chg="mod">
          <ac:chgData name="Hugo Bernier" userId="846ef6cd-3f11-462c-a4be-44fff9f1a751" providerId="ADAL" clId="{D17C5BBD-D33E-4D23-8E25-B310B3326571}" dt="2021-12-21T04:02:07.715" v="41" actId="571"/>
          <ac:spMkLst>
            <pc:docMk/>
            <pc:sldMk cId="1903946924" sldId="2067"/>
            <ac:spMk id="100" creationId="{FB8CAFCE-5111-41AA-A84A-3A708E955422}"/>
          </ac:spMkLst>
        </pc:spChg>
        <pc:spChg chg="mod">
          <ac:chgData name="Hugo Bernier" userId="846ef6cd-3f11-462c-a4be-44fff9f1a751" providerId="ADAL" clId="{D17C5BBD-D33E-4D23-8E25-B310B3326571}" dt="2021-12-21T04:02:07.715" v="41" actId="571"/>
          <ac:spMkLst>
            <pc:docMk/>
            <pc:sldMk cId="1903946924" sldId="2067"/>
            <ac:spMk id="101" creationId="{A6E4C0DB-657A-4D0A-BBF7-B400638A349D}"/>
          </ac:spMkLst>
        </pc:spChg>
        <pc:spChg chg="mod">
          <ac:chgData name="Hugo Bernier" userId="846ef6cd-3f11-462c-a4be-44fff9f1a751" providerId="ADAL" clId="{D17C5BBD-D33E-4D23-8E25-B310B3326571}" dt="2021-12-21T04:02:07.715" v="41" actId="571"/>
          <ac:spMkLst>
            <pc:docMk/>
            <pc:sldMk cId="1903946924" sldId="2067"/>
            <ac:spMk id="102" creationId="{726C0C97-B9A6-4370-ACC0-D20B8787F795}"/>
          </ac:spMkLst>
        </pc:spChg>
        <pc:spChg chg="mod">
          <ac:chgData name="Hugo Bernier" userId="846ef6cd-3f11-462c-a4be-44fff9f1a751" providerId="ADAL" clId="{D17C5BBD-D33E-4D23-8E25-B310B3326571}" dt="2021-12-21T04:02:07.715" v="41" actId="571"/>
          <ac:spMkLst>
            <pc:docMk/>
            <pc:sldMk cId="1903946924" sldId="2067"/>
            <ac:spMk id="103" creationId="{BAC98325-5DC2-47F4-BD3D-D7FF14B269BC}"/>
          </ac:spMkLst>
        </pc:spChg>
        <pc:spChg chg="mod">
          <ac:chgData name="Hugo Bernier" userId="846ef6cd-3f11-462c-a4be-44fff9f1a751" providerId="ADAL" clId="{D17C5BBD-D33E-4D23-8E25-B310B3326571}" dt="2021-12-21T04:02:07.715" v="41" actId="571"/>
          <ac:spMkLst>
            <pc:docMk/>
            <pc:sldMk cId="1903946924" sldId="2067"/>
            <ac:spMk id="104" creationId="{8FB55A30-3FB4-4821-9FA8-8AFC435B531A}"/>
          </ac:spMkLst>
        </pc:spChg>
        <pc:spChg chg="mod">
          <ac:chgData name="Hugo Bernier" userId="846ef6cd-3f11-462c-a4be-44fff9f1a751" providerId="ADAL" clId="{D17C5BBD-D33E-4D23-8E25-B310B3326571}" dt="2021-12-21T04:02:07.715" v="41" actId="571"/>
          <ac:spMkLst>
            <pc:docMk/>
            <pc:sldMk cId="1903946924" sldId="2067"/>
            <ac:spMk id="105" creationId="{7244C8C8-BDA0-4447-943D-47F8FCDE9565}"/>
          </ac:spMkLst>
        </pc:spChg>
        <pc:spChg chg="mod">
          <ac:chgData name="Hugo Bernier" userId="846ef6cd-3f11-462c-a4be-44fff9f1a751" providerId="ADAL" clId="{D17C5BBD-D33E-4D23-8E25-B310B3326571}" dt="2021-12-21T04:02:07.715" v="41" actId="571"/>
          <ac:spMkLst>
            <pc:docMk/>
            <pc:sldMk cId="1903946924" sldId="2067"/>
            <ac:spMk id="106" creationId="{9E740EEA-AB67-41F9-98A7-DB5B0FDF1990}"/>
          </ac:spMkLst>
        </pc:spChg>
        <pc:spChg chg="mod">
          <ac:chgData name="Hugo Bernier" userId="846ef6cd-3f11-462c-a4be-44fff9f1a751" providerId="ADAL" clId="{D17C5BBD-D33E-4D23-8E25-B310B3326571}" dt="2021-12-21T04:02:07.715" v="41" actId="571"/>
          <ac:spMkLst>
            <pc:docMk/>
            <pc:sldMk cId="1903946924" sldId="2067"/>
            <ac:spMk id="107" creationId="{4E93AABC-AB78-42EA-8A96-61935AFAA2A6}"/>
          </ac:spMkLst>
        </pc:spChg>
        <pc:spChg chg="mod">
          <ac:chgData name="Hugo Bernier" userId="846ef6cd-3f11-462c-a4be-44fff9f1a751" providerId="ADAL" clId="{D17C5BBD-D33E-4D23-8E25-B310B3326571}" dt="2021-12-21T04:02:07.715" v="41" actId="571"/>
          <ac:spMkLst>
            <pc:docMk/>
            <pc:sldMk cId="1903946924" sldId="2067"/>
            <ac:spMk id="108" creationId="{D8E79D75-0A93-47B4-9FB6-36D6E5FD22E7}"/>
          </ac:spMkLst>
        </pc:spChg>
        <pc:spChg chg="mod">
          <ac:chgData name="Hugo Bernier" userId="846ef6cd-3f11-462c-a4be-44fff9f1a751" providerId="ADAL" clId="{D17C5BBD-D33E-4D23-8E25-B310B3326571}" dt="2021-12-21T04:02:07.715" v="41" actId="571"/>
          <ac:spMkLst>
            <pc:docMk/>
            <pc:sldMk cId="1903946924" sldId="2067"/>
            <ac:spMk id="109" creationId="{5EA756DC-A100-49F1-9FC0-9A47B1018F18}"/>
          </ac:spMkLst>
        </pc:spChg>
        <pc:spChg chg="mod">
          <ac:chgData name="Hugo Bernier" userId="846ef6cd-3f11-462c-a4be-44fff9f1a751" providerId="ADAL" clId="{D17C5BBD-D33E-4D23-8E25-B310B3326571}" dt="2021-12-21T04:02:07.715" v="41" actId="571"/>
          <ac:spMkLst>
            <pc:docMk/>
            <pc:sldMk cId="1903946924" sldId="2067"/>
            <ac:spMk id="110" creationId="{7A4ED90A-B14A-4808-9B0E-EA0540FDE279}"/>
          </ac:spMkLst>
        </pc:spChg>
        <pc:spChg chg="mod">
          <ac:chgData name="Hugo Bernier" userId="846ef6cd-3f11-462c-a4be-44fff9f1a751" providerId="ADAL" clId="{D17C5BBD-D33E-4D23-8E25-B310B3326571}" dt="2021-12-21T04:02:07.715" v="41" actId="571"/>
          <ac:spMkLst>
            <pc:docMk/>
            <pc:sldMk cId="1903946924" sldId="2067"/>
            <ac:spMk id="111" creationId="{7A3B7CF2-5074-41A2-B7DA-C57ABEDE8363}"/>
          </ac:spMkLst>
        </pc:spChg>
        <pc:spChg chg="mod">
          <ac:chgData name="Hugo Bernier" userId="846ef6cd-3f11-462c-a4be-44fff9f1a751" providerId="ADAL" clId="{D17C5BBD-D33E-4D23-8E25-B310B3326571}" dt="2021-12-21T04:02:07.715" v="41" actId="571"/>
          <ac:spMkLst>
            <pc:docMk/>
            <pc:sldMk cId="1903946924" sldId="2067"/>
            <ac:spMk id="112" creationId="{D0A50D3F-9366-4411-94F6-E69F4A3D1D84}"/>
          </ac:spMkLst>
        </pc:spChg>
        <pc:spChg chg="mod">
          <ac:chgData name="Hugo Bernier" userId="846ef6cd-3f11-462c-a4be-44fff9f1a751" providerId="ADAL" clId="{D17C5BBD-D33E-4D23-8E25-B310B3326571}" dt="2021-12-21T04:02:07.715" v="41" actId="571"/>
          <ac:spMkLst>
            <pc:docMk/>
            <pc:sldMk cId="1903946924" sldId="2067"/>
            <ac:spMk id="113" creationId="{D56BD092-8143-40A4-9355-B6F960978BE4}"/>
          </ac:spMkLst>
        </pc:spChg>
        <pc:spChg chg="mod">
          <ac:chgData name="Hugo Bernier" userId="846ef6cd-3f11-462c-a4be-44fff9f1a751" providerId="ADAL" clId="{D17C5BBD-D33E-4D23-8E25-B310B3326571}" dt="2021-12-21T04:02:07.715" v="41" actId="571"/>
          <ac:spMkLst>
            <pc:docMk/>
            <pc:sldMk cId="1903946924" sldId="2067"/>
            <ac:spMk id="114" creationId="{6F443371-FFAB-40A6-BD62-C219764AF10E}"/>
          </ac:spMkLst>
        </pc:spChg>
        <pc:spChg chg="mod">
          <ac:chgData name="Hugo Bernier" userId="846ef6cd-3f11-462c-a4be-44fff9f1a751" providerId="ADAL" clId="{D17C5BBD-D33E-4D23-8E25-B310B3326571}" dt="2021-12-21T04:02:07.715" v="41" actId="571"/>
          <ac:spMkLst>
            <pc:docMk/>
            <pc:sldMk cId="1903946924" sldId="2067"/>
            <ac:spMk id="115" creationId="{17A258DF-682A-4892-8B09-7AC6F0452BF2}"/>
          </ac:spMkLst>
        </pc:spChg>
        <pc:spChg chg="mod">
          <ac:chgData name="Hugo Bernier" userId="846ef6cd-3f11-462c-a4be-44fff9f1a751" providerId="ADAL" clId="{D17C5BBD-D33E-4D23-8E25-B310B3326571}" dt="2021-12-21T04:02:07.715" v="41" actId="571"/>
          <ac:spMkLst>
            <pc:docMk/>
            <pc:sldMk cId="1903946924" sldId="2067"/>
            <ac:spMk id="116" creationId="{960F4799-71CD-459B-8B8A-7830ADFB8252}"/>
          </ac:spMkLst>
        </pc:spChg>
        <pc:spChg chg="mod">
          <ac:chgData name="Hugo Bernier" userId="846ef6cd-3f11-462c-a4be-44fff9f1a751" providerId="ADAL" clId="{D17C5BBD-D33E-4D23-8E25-B310B3326571}" dt="2021-12-21T04:02:07.715" v="41" actId="571"/>
          <ac:spMkLst>
            <pc:docMk/>
            <pc:sldMk cId="1903946924" sldId="2067"/>
            <ac:spMk id="117" creationId="{56A7BA65-BE46-4962-8BA9-04C437FA0E4A}"/>
          </ac:spMkLst>
        </pc:spChg>
        <pc:spChg chg="mod">
          <ac:chgData name="Hugo Bernier" userId="846ef6cd-3f11-462c-a4be-44fff9f1a751" providerId="ADAL" clId="{D17C5BBD-D33E-4D23-8E25-B310B3326571}" dt="2021-12-21T04:02:07.715" v="41" actId="571"/>
          <ac:spMkLst>
            <pc:docMk/>
            <pc:sldMk cId="1903946924" sldId="2067"/>
            <ac:spMk id="118" creationId="{433D573C-D855-4EFA-A469-CFC6344809E2}"/>
          </ac:spMkLst>
        </pc:spChg>
        <pc:spChg chg="mod">
          <ac:chgData name="Hugo Bernier" userId="846ef6cd-3f11-462c-a4be-44fff9f1a751" providerId="ADAL" clId="{D17C5BBD-D33E-4D23-8E25-B310B3326571}" dt="2021-12-21T04:02:07.715" v="41" actId="571"/>
          <ac:spMkLst>
            <pc:docMk/>
            <pc:sldMk cId="1903946924" sldId="2067"/>
            <ac:spMk id="119" creationId="{83B16570-3A1F-45E3-B830-7FBB510C6121}"/>
          </ac:spMkLst>
        </pc:spChg>
        <pc:spChg chg="mod">
          <ac:chgData name="Hugo Bernier" userId="846ef6cd-3f11-462c-a4be-44fff9f1a751" providerId="ADAL" clId="{D17C5BBD-D33E-4D23-8E25-B310B3326571}" dt="2021-12-21T04:02:07.715" v="41" actId="571"/>
          <ac:spMkLst>
            <pc:docMk/>
            <pc:sldMk cId="1903946924" sldId="2067"/>
            <ac:spMk id="120" creationId="{B9838B6D-8899-4E27-A60A-855338C96F2F}"/>
          </ac:spMkLst>
        </pc:spChg>
        <pc:spChg chg="mod">
          <ac:chgData name="Hugo Bernier" userId="846ef6cd-3f11-462c-a4be-44fff9f1a751" providerId="ADAL" clId="{D17C5BBD-D33E-4D23-8E25-B310B3326571}" dt="2021-12-21T04:02:07.715" v="41" actId="571"/>
          <ac:spMkLst>
            <pc:docMk/>
            <pc:sldMk cId="1903946924" sldId="2067"/>
            <ac:spMk id="121" creationId="{55F98AEE-019D-460E-95FA-9938E7FEB82E}"/>
          </ac:spMkLst>
        </pc:spChg>
        <pc:spChg chg="mod">
          <ac:chgData name="Hugo Bernier" userId="846ef6cd-3f11-462c-a4be-44fff9f1a751" providerId="ADAL" clId="{D17C5BBD-D33E-4D23-8E25-B310B3326571}" dt="2021-12-21T04:02:07.715" v="41" actId="571"/>
          <ac:spMkLst>
            <pc:docMk/>
            <pc:sldMk cId="1903946924" sldId="2067"/>
            <ac:spMk id="122" creationId="{74F53C32-E8F3-4C35-9628-CC235FEB849C}"/>
          </ac:spMkLst>
        </pc:spChg>
        <pc:spChg chg="mod">
          <ac:chgData name="Hugo Bernier" userId="846ef6cd-3f11-462c-a4be-44fff9f1a751" providerId="ADAL" clId="{D17C5BBD-D33E-4D23-8E25-B310B3326571}" dt="2021-12-21T04:02:07.715" v="41" actId="571"/>
          <ac:spMkLst>
            <pc:docMk/>
            <pc:sldMk cId="1903946924" sldId="2067"/>
            <ac:spMk id="123" creationId="{6CF58D24-8AEF-463C-A011-6508C213B2EE}"/>
          </ac:spMkLst>
        </pc:spChg>
        <pc:spChg chg="mod">
          <ac:chgData name="Hugo Bernier" userId="846ef6cd-3f11-462c-a4be-44fff9f1a751" providerId="ADAL" clId="{D17C5BBD-D33E-4D23-8E25-B310B3326571}" dt="2021-12-21T04:02:07.715" v="41" actId="571"/>
          <ac:spMkLst>
            <pc:docMk/>
            <pc:sldMk cId="1903946924" sldId="2067"/>
            <ac:spMk id="124" creationId="{CC242D5A-ACED-4E1E-AF01-F61D9D01E8F6}"/>
          </ac:spMkLst>
        </pc:spChg>
        <pc:spChg chg="mod">
          <ac:chgData name="Hugo Bernier" userId="846ef6cd-3f11-462c-a4be-44fff9f1a751" providerId="ADAL" clId="{D17C5BBD-D33E-4D23-8E25-B310B3326571}" dt="2021-12-21T04:02:07.715" v="41" actId="571"/>
          <ac:spMkLst>
            <pc:docMk/>
            <pc:sldMk cId="1903946924" sldId="2067"/>
            <ac:spMk id="125" creationId="{2E9E7F74-6D71-45B7-B137-D1DF16F36523}"/>
          </ac:spMkLst>
        </pc:spChg>
        <pc:grpChg chg="add mod">
          <ac:chgData name="Hugo Bernier" userId="846ef6cd-3f11-462c-a4be-44fff9f1a751" providerId="ADAL" clId="{D17C5BBD-D33E-4D23-8E25-B310B3326571}" dt="2021-12-21T04:02:02.242" v="39" actId="1076"/>
          <ac:grpSpMkLst>
            <pc:docMk/>
            <pc:sldMk cId="1903946924" sldId="2067"/>
            <ac:grpSpMk id="18" creationId="{1B78209B-0900-4E29-B88D-AE030D7BD0E5}"/>
          </ac:grpSpMkLst>
        </pc:grpChg>
        <pc:grpChg chg="add mod">
          <ac:chgData name="Hugo Bernier" userId="846ef6cd-3f11-462c-a4be-44fff9f1a751" providerId="ADAL" clId="{D17C5BBD-D33E-4D23-8E25-B310B3326571}" dt="2021-12-21T04:02:05.403" v="40" actId="571"/>
          <ac:grpSpMkLst>
            <pc:docMk/>
            <pc:sldMk cId="1903946924" sldId="2067"/>
            <ac:grpSpMk id="56" creationId="{F28AC2E0-85AD-434B-8277-27E2CD3D646A}"/>
          </ac:grpSpMkLst>
        </pc:grpChg>
        <pc:grpChg chg="add mod">
          <ac:chgData name="Hugo Bernier" userId="846ef6cd-3f11-462c-a4be-44fff9f1a751" providerId="ADAL" clId="{D17C5BBD-D33E-4D23-8E25-B310B3326571}" dt="2021-12-21T04:02:07.715" v="41" actId="571"/>
          <ac:grpSpMkLst>
            <pc:docMk/>
            <pc:sldMk cId="1903946924" sldId="2067"/>
            <ac:grpSpMk id="91" creationId="{E877B994-90F3-4EC7-9664-3CA7467C9EAC}"/>
          </ac:grpSpMkLst>
        </pc:grpChg>
      </pc:sldChg>
      <pc:sldChg chg="modSp mod modShow">
        <pc:chgData name="Hugo Bernier" userId="846ef6cd-3f11-462c-a4be-44fff9f1a751" providerId="ADAL" clId="{D17C5BBD-D33E-4D23-8E25-B310B3326571}" dt="2021-12-21T03:56:27.370" v="33" actId="729"/>
        <pc:sldMkLst>
          <pc:docMk/>
          <pc:sldMk cId="3158043784" sldId="2068"/>
        </pc:sldMkLst>
        <pc:picChg chg="mod">
          <ac:chgData name="Hugo Bernier" userId="846ef6cd-3f11-462c-a4be-44fff9f1a751" providerId="ADAL" clId="{D17C5BBD-D33E-4D23-8E25-B310B3326571}" dt="2021-12-21T03:56:20.634" v="31" actId="14826"/>
          <ac:picMkLst>
            <pc:docMk/>
            <pc:sldMk cId="3158043784" sldId="2068"/>
            <ac:picMk id="6" creationId="{51ABDF2D-DF77-4477-ABA9-921E2CFE97FA}"/>
          </ac:picMkLst>
        </pc:picChg>
      </pc:sldChg>
      <pc:sldChg chg="addSp delSp modSp mod modShow">
        <pc:chgData name="Hugo Bernier" userId="846ef6cd-3f11-462c-a4be-44fff9f1a751" providerId="ADAL" clId="{D17C5BBD-D33E-4D23-8E25-B310B3326571}" dt="2021-12-21T05:15:50.783" v="227" actId="729"/>
        <pc:sldMkLst>
          <pc:docMk/>
          <pc:sldMk cId="1056590613" sldId="2076135999"/>
        </pc:sldMkLst>
        <pc:spChg chg="add mod">
          <ac:chgData name="Hugo Bernier" userId="846ef6cd-3f11-462c-a4be-44fff9f1a751" providerId="ADAL" clId="{D17C5BBD-D33E-4D23-8E25-B310B3326571}" dt="2021-12-21T04:39:51.165" v="90"/>
          <ac:spMkLst>
            <pc:docMk/>
            <pc:sldMk cId="1056590613" sldId="2076135999"/>
            <ac:spMk id="13" creationId="{64545881-85F9-4789-A65F-627AC21158C8}"/>
          </ac:spMkLst>
        </pc:spChg>
        <pc:spChg chg="add mod">
          <ac:chgData name="Hugo Bernier" userId="846ef6cd-3f11-462c-a4be-44fff9f1a751" providerId="ADAL" clId="{D17C5BBD-D33E-4D23-8E25-B310B3326571}" dt="2021-12-21T04:39:51.165" v="90"/>
          <ac:spMkLst>
            <pc:docMk/>
            <pc:sldMk cId="1056590613" sldId="2076135999"/>
            <ac:spMk id="14" creationId="{1C8512DC-4503-4586-A3D2-6F8A9A15ADCC}"/>
          </ac:spMkLst>
        </pc:spChg>
        <pc:spChg chg="add mod">
          <ac:chgData name="Hugo Bernier" userId="846ef6cd-3f11-462c-a4be-44fff9f1a751" providerId="ADAL" clId="{D17C5BBD-D33E-4D23-8E25-B310B3326571}" dt="2021-12-21T04:39:51.165" v="90"/>
          <ac:spMkLst>
            <pc:docMk/>
            <pc:sldMk cId="1056590613" sldId="2076135999"/>
            <ac:spMk id="15" creationId="{2254351A-FB4B-44B5-AEF5-786A3A945C34}"/>
          </ac:spMkLst>
        </pc:spChg>
        <pc:spChg chg="add mod">
          <ac:chgData name="Hugo Bernier" userId="846ef6cd-3f11-462c-a4be-44fff9f1a751" providerId="ADAL" clId="{D17C5BBD-D33E-4D23-8E25-B310B3326571}" dt="2021-12-21T04:39:51.165" v="90"/>
          <ac:spMkLst>
            <pc:docMk/>
            <pc:sldMk cId="1056590613" sldId="2076135999"/>
            <ac:spMk id="16" creationId="{B82E0975-0F1D-4617-8CE2-BA2791AB7947}"/>
          </ac:spMkLst>
        </pc:spChg>
        <pc:grpChg chg="add del mod">
          <ac:chgData name="Hugo Bernier" userId="846ef6cd-3f11-462c-a4be-44fff9f1a751" providerId="ADAL" clId="{D17C5BBD-D33E-4D23-8E25-B310B3326571}" dt="2021-12-21T04:40:17.057" v="93" actId="478"/>
          <ac:grpSpMkLst>
            <pc:docMk/>
            <pc:sldMk cId="1056590613" sldId="2076135999"/>
            <ac:grpSpMk id="11" creationId="{F485D61A-F20D-40AB-B58D-B7591A18B81F}"/>
          </ac:grpSpMkLst>
        </pc:grpChg>
      </pc:sldChg>
      <pc:sldChg chg="addSp delSp modSp mod modAnim modShow">
        <pc:chgData name="Hugo Bernier" userId="846ef6cd-3f11-462c-a4be-44fff9f1a751" providerId="ADAL" clId="{D17C5BBD-D33E-4D23-8E25-B310B3326571}" dt="2021-12-21T05:59:08.215" v="443"/>
        <pc:sldMkLst>
          <pc:docMk/>
          <pc:sldMk cId="4039685786" sldId="2076136277"/>
        </pc:sldMkLst>
        <pc:spChg chg="add mod ord">
          <ac:chgData name="Hugo Bernier" userId="846ef6cd-3f11-462c-a4be-44fff9f1a751" providerId="ADAL" clId="{D17C5BBD-D33E-4D23-8E25-B310B3326571}" dt="2021-12-21T04:35:52.431" v="75" actId="167"/>
          <ac:spMkLst>
            <pc:docMk/>
            <pc:sldMk cId="4039685786" sldId="2076136277"/>
            <ac:spMk id="8" creationId="{0C0144A9-9043-4C2C-81E2-E5CA477C8BB8}"/>
          </ac:spMkLst>
        </pc:spChg>
        <pc:spChg chg="mod">
          <ac:chgData name="Hugo Bernier" userId="846ef6cd-3f11-462c-a4be-44fff9f1a751" providerId="ADAL" clId="{D17C5BBD-D33E-4D23-8E25-B310B3326571}" dt="2021-12-21T04:36:04.824" v="76" actId="27803"/>
          <ac:spMkLst>
            <pc:docMk/>
            <pc:sldMk cId="4039685786" sldId="2076136277"/>
            <ac:spMk id="10" creationId="{E78F563B-5479-4AA1-9915-AE882952ADEC}"/>
          </ac:spMkLst>
        </pc:spChg>
        <pc:spChg chg="mod">
          <ac:chgData name="Hugo Bernier" userId="846ef6cd-3f11-462c-a4be-44fff9f1a751" providerId="ADAL" clId="{D17C5BBD-D33E-4D23-8E25-B310B3326571}" dt="2021-12-21T05:44:38.644" v="380" actId="206"/>
          <ac:spMkLst>
            <pc:docMk/>
            <pc:sldMk cId="4039685786" sldId="2076136277"/>
            <ac:spMk id="11" creationId="{A59BCC44-080D-44F4-808D-97DFC3951868}"/>
          </ac:spMkLst>
        </pc:spChg>
        <pc:spChg chg="add del mod">
          <ac:chgData name="Hugo Bernier" userId="846ef6cd-3f11-462c-a4be-44fff9f1a751" providerId="ADAL" clId="{D17C5BBD-D33E-4D23-8E25-B310B3326571}" dt="2021-12-21T05:44:56.265" v="392" actId="1038"/>
          <ac:spMkLst>
            <pc:docMk/>
            <pc:sldMk cId="4039685786" sldId="2076136277"/>
            <ac:spMk id="12" creationId="{A3E80511-1C34-4FC9-B89D-EA5BB759AA31}"/>
          </ac:spMkLst>
        </pc:spChg>
        <pc:spChg chg="mod">
          <ac:chgData name="Hugo Bernier" userId="846ef6cd-3f11-462c-a4be-44fff9f1a751" providerId="ADAL" clId="{D17C5BBD-D33E-4D23-8E25-B310B3326571}" dt="2021-12-21T04:36:04.824" v="76" actId="27803"/>
          <ac:spMkLst>
            <pc:docMk/>
            <pc:sldMk cId="4039685786" sldId="2076136277"/>
            <ac:spMk id="13" creationId="{0E3D6A21-FF58-476B-8D08-FB53C51AEBAA}"/>
          </ac:spMkLst>
        </pc:spChg>
        <pc:spChg chg="mod">
          <ac:chgData name="Hugo Bernier" userId="846ef6cd-3f11-462c-a4be-44fff9f1a751" providerId="ADAL" clId="{D17C5BBD-D33E-4D23-8E25-B310B3326571}" dt="2021-12-21T04:36:04.824" v="76" actId="27803"/>
          <ac:spMkLst>
            <pc:docMk/>
            <pc:sldMk cId="4039685786" sldId="2076136277"/>
            <ac:spMk id="14" creationId="{789C53CB-E174-4DE0-BCAF-B3909A5F46E5}"/>
          </ac:spMkLst>
        </pc:spChg>
        <pc:spChg chg="mod">
          <ac:chgData name="Hugo Bernier" userId="846ef6cd-3f11-462c-a4be-44fff9f1a751" providerId="ADAL" clId="{D17C5BBD-D33E-4D23-8E25-B310B3326571}" dt="2021-12-21T04:36:04.824" v="76" actId="27803"/>
          <ac:spMkLst>
            <pc:docMk/>
            <pc:sldMk cId="4039685786" sldId="2076136277"/>
            <ac:spMk id="15" creationId="{2429B192-340E-4873-A65B-74514F4C973F}"/>
          </ac:spMkLst>
        </pc:spChg>
        <pc:spChg chg="mod">
          <ac:chgData name="Hugo Bernier" userId="846ef6cd-3f11-462c-a4be-44fff9f1a751" providerId="ADAL" clId="{D17C5BBD-D33E-4D23-8E25-B310B3326571}" dt="2021-12-21T04:36:04.824" v="76" actId="27803"/>
          <ac:spMkLst>
            <pc:docMk/>
            <pc:sldMk cId="4039685786" sldId="2076136277"/>
            <ac:spMk id="16" creationId="{FAE48836-BC48-4401-8065-B3240F8F6B18}"/>
          </ac:spMkLst>
        </pc:spChg>
        <pc:spChg chg="mod">
          <ac:chgData name="Hugo Bernier" userId="846ef6cd-3f11-462c-a4be-44fff9f1a751" providerId="ADAL" clId="{D17C5BBD-D33E-4D23-8E25-B310B3326571}" dt="2021-12-21T04:36:04.824" v="76" actId="27803"/>
          <ac:spMkLst>
            <pc:docMk/>
            <pc:sldMk cId="4039685786" sldId="2076136277"/>
            <ac:spMk id="17" creationId="{E917D5F7-6836-4ECE-A233-717DD41F3C4A}"/>
          </ac:spMkLst>
        </pc:spChg>
        <pc:spChg chg="mod">
          <ac:chgData name="Hugo Bernier" userId="846ef6cd-3f11-462c-a4be-44fff9f1a751" providerId="ADAL" clId="{D17C5BBD-D33E-4D23-8E25-B310B3326571}" dt="2021-12-21T04:36:04.824" v="76" actId="27803"/>
          <ac:spMkLst>
            <pc:docMk/>
            <pc:sldMk cId="4039685786" sldId="2076136277"/>
            <ac:spMk id="18" creationId="{E4F0624E-6DAC-4808-8BE2-31F3B4BB77F6}"/>
          </ac:spMkLst>
        </pc:spChg>
        <pc:spChg chg="mod">
          <ac:chgData name="Hugo Bernier" userId="846ef6cd-3f11-462c-a4be-44fff9f1a751" providerId="ADAL" clId="{D17C5BBD-D33E-4D23-8E25-B310B3326571}" dt="2021-12-21T04:36:04.824" v="76" actId="27803"/>
          <ac:spMkLst>
            <pc:docMk/>
            <pc:sldMk cId="4039685786" sldId="2076136277"/>
            <ac:spMk id="19" creationId="{2FB3B37A-FA6C-4E05-ABB8-5E0F7466F78D}"/>
          </ac:spMkLst>
        </pc:spChg>
        <pc:spChg chg="mod">
          <ac:chgData name="Hugo Bernier" userId="846ef6cd-3f11-462c-a4be-44fff9f1a751" providerId="ADAL" clId="{D17C5BBD-D33E-4D23-8E25-B310B3326571}" dt="2021-12-21T04:36:04.824" v="76" actId="27803"/>
          <ac:spMkLst>
            <pc:docMk/>
            <pc:sldMk cId="4039685786" sldId="2076136277"/>
            <ac:spMk id="20" creationId="{3D0287EB-8AE5-4D3D-851D-094A4D5AECC3}"/>
          </ac:spMkLst>
        </pc:spChg>
        <pc:spChg chg="mod">
          <ac:chgData name="Hugo Bernier" userId="846ef6cd-3f11-462c-a4be-44fff9f1a751" providerId="ADAL" clId="{D17C5BBD-D33E-4D23-8E25-B310B3326571}" dt="2021-12-21T04:36:04.824" v="76" actId="27803"/>
          <ac:spMkLst>
            <pc:docMk/>
            <pc:sldMk cId="4039685786" sldId="2076136277"/>
            <ac:spMk id="21" creationId="{8498A2B1-D0A7-4AA0-A0E2-3C0B9905ABCA}"/>
          </ac:spMkLst>
        </pc:spChg>
        <pc:spChg chg="mod">
          <ac:chgData name="Hugo Bernier" userId="846ef6cd-3f11-462c-a4be-44fff9f1a751" providerId="ADAL" clId="{D17C5BBD-D33E-4D23-8E25-B310B3326571}" dt="2021-12-21T04:36:04.824" v="76" actId="27803"/>
          <ac:spMkLst>
            <pc:docMk/>
            <pc:sldMk cId="4039685786" sldId="2076136277"/>
            <ac:spMk id="22" creationId="{D0E1F13B-A4A2-4B2F-91DE-5FA9D71BA138}"/>
          </ac:spMkLst>
        </pc:spChg>
        <pc:spChg chg="mod">
          <ac:chgData name="Hugo Bernier" userId="846ef6cd-3f11-462c-a4be-44fff9f1a751" providerId="ADAL" clId="{D17C5BBD-D33E-4D23-8E25-B310B3326571}" dt="2021-12-21T04:36:04.824" v="76" actId="27803"/>
          <ac:spMkLst>
            <pc:docMk/>
            <pc:sldMk cId="4039685786" sldId="2076136277"/>
            <ac:spMk id="23" creationId="{438D088F-F1F6-44E4-8AF1-20BBA22A0F91}"/>
          </ac:spMkLst>
        </pc:spChg>
        <pc:spChg chg="mod">
          <ac:chgData name="Hugo Bernier" userId="846ef6cd-3f11-462c-a4be-44fff9f1a751" providerId="ADAL" clId="{D17C5BBD-D33E-4D23-8E25-B310B3326571}" dt="2021-12-21T04:36:04.824" v="76" actId="27803"/>
          <ac:spMkLst>
            <pc:docMk/>
            <pc:sldMk cId="4039685786" sldId="2076136277"/>
            <ac:spMk id="24" creationId="{40A9E2E1-03DB-4781-948E-E8B5C0EEEE4C}"/>
          </ac:spMkLst>
        </pc:spChg>
        <pc:spChg chg="mod">
          <ac:chgData name="Hugo Bernier" userId="846ef6cd-3f11-462c-a4be-44fff9f1a751" providerId="ADAL" clId="{D17C5BBD-D33E-4D23-8E25-B310B3326571}" dt="2021-12-21T04:36:04.824" v="76" actId="27803"/>
          <ac:spMkLst>
            <pc:docMk/>
            <pc:sldMk cId="4039685786" sldId="2076136277"/>
            <ac:spMk id="25" creationId="{362FB15E-F6F9-48E8-87E0-4BB8D478E756}"/>
          </ac:spMkLst>
        </pc:spChg>
        <pc:spChg chg="mod">
          <ac:chgData name="Hugo Bernier" userId="846ef6cd-3f11-462c-a4be-44fff9f1a751" providerId="ADAL" clId="{D17C5BBD-D33E-4D23-8E25-B310B3326571}" dt="2021-12-21T04:36:04.824" v="76" actId="27803"/>
          <ac:spMkLst>
            <pc:docMk/>
            <pc:sldMk cId="4039685786" sldId="2076136277"/>
            <ac:spMk id="26" creationId="{89EAC1A5-DD3B-495B-AD02-985E4B1EF5BB}"/>
          </ac:spMkLst>
        </pc:spChg>
        <pc:spChg chg="mod">
          <ac:chgData name="Hugo Bernier" userId="846ef6cd-3f11-462c-a4be-44fff9f1a751" providerId="ADAL" clId="{D17C5BBD-D33E-4D23-8E25-B310B3326571}" dt="2021-12-21T04:36:04.824" v="76" actId="27803"/>
          <ac:spMkLst>
            <pc:docMk/>
            <pc:sldMk cId="4039685786" sldId="2076136277"/>
            <ac:spMk id="27" creationId="{C5FD129D-3C0C-42A8-8D01-15ED7FEA8985}"/>
          </ac:spMkLst>
        </pc:spChg>
        <pc:spChg chg="mod">
          <ac:chgData name="Hugo Bernier" userId="846ef6cd-3f11-462c-a4be-44fff9f1a751" providerId="ADAL" clId="{D17C5BBD-D33E-4D23-8E25-B310B3326571}" dt="2021-12-21T04:36:04.824" v="76" actId="27803"/>
          <ac:spMkLst>
            <pc:docMk/>
            <pc:sldMk cId="4039685786" sldId="2076136277"/>
            <ac:spMk id="28" creationId="{79EB7F99-8571-46B2-8B0A-B71A9311569A}"/>
          </ac:spMkLst>
        </pc:spChg>
        <pc:spChg chg="mod">
          <ac:chgData name="Hugo Bernier" userId="846ef6cd-3f11-462c-a4be-44fff9f1a751" providerId="ADAL" clId="{D17C5BBD-D33E-4D23-8E25-B310B3326571}" dt="2021-12-21T04:36:04.824" v="76" actId="27803"/>
          <ac:spMkLst>
            <pc:docMk/>
            <pc:sldMk cId="4039685786" sldId="2076136277"/>
            <ac:spMk id="29" creationId="{B1B1F7D8-4255-4D28-B0CF-D931AE967CF3}"/>
          </ac:spMkLst>
        </pc:spChg>
        <pc:spChg chg="mod">
          <ac:chgData name="Hugo Bernier" userId="846ef6cd-3f11-462c-a4be-44fff9f1a751" providerId="ADAL" clId="{D17C5BBD-D33E-4D23-8E25-B310B3326571}" dt="2021-12-21T04:36:04.824" v="76" actId="27803"/>
          <ac:spMkLst>
            <pc:docMk/>
            <pc:sldMk cId="4039685786" sldId="2076136277"/>
            <ac:spMk id="30" creationId="{884AD36F-E971-4033-8B8B-C73DE0D016E1}"/>
          </ac:spMkLst>
        </pc:spChg>
        <pc:spChg chg="mod">
          <ac:chgData name="Hugo Bernier" userId="846ef6cd-3f11-462c-a4be-44fff9f1a751" providerId="ADAL" clId="{D17C5BBD-D33E-4D23-8E25-B310B3326571}" dt="2021-12-21T04:36:04.824" v="76" actId="27803"/>
          <ac:spMkLst>
            <pc:docMk/>
            <pc:sldMk cId="4039685786" sldId="2076136277"/>
            <ac:spMk id="31" creationId="{594501A2-D6F1-4D9A-9632-BB4DFBB88731}"/>
          </ac:spMkLst>
        </pc:spChg>
        <pc:spChg chg="del mod">
          <ac:chgData name="Hugo Bernier" userId="846ef6cd-3f11-462c-a4be-44fff9f1a751" providerId="ADAL" clId="{D17C5BBD-D33E-4D23-8E25-B310B3326571}" dt="2021-12-21T04:36:08.961" v="77" actId="478"/>
          <ac:spMkLst>
            <pc:docMk/>
            <pc:sldMk cId="4039685786" sldId="2076136277"/>
            <ac:spMk id="32" creationId="{AC64EEC7-810E-49DB-8307-3633154250CE}"/>
          </ac:spMkLst>
        </pc:spChg>
        <pc:spChg chg="mod">
          <ac:chgData name="Hugo Bernier" userId="846ef6cd-3f11-462c-a4be-44fff9f1a751" providerId="ADAL" clId="{D17C5BBD-D33E-4D23-8E25-B310B3326571}" dt="2021-12-21T04:36:04.824" v="76" actId="27803"/>
          <ac:spMkLst>
            <pc:docMk/>
            <pc:sldMk cId="4039685786" sldId="2076136277"/>
            <ac:spMk id="33" creationId="{6D7D2DC6-F205-42FF-B270-62976AAC7A87}"/>
          </ac:spMkLst>
        </pc:spChg>
        <pc:spChg chg="mod">
          <ac:chgData name="Hugo Bernier" userId="846ef6cd-3f11-462c-a4be-44fff9f1a751" providerId="ADAL" clId="{D17C5BBD-D33E-4D23-8E25-B310B3326571}" dt="2021-12-21T04:36:04.824" v="76" actId="27803"/>
          <ac:spMkLst>
            <pc:docMk/>
            <pc:sldMk cId="4039685786" sldId="2076136277"/>
            <ac:spMk id="34" creationId="{B6573C50-32B8-4DCD-90BA-114D51659A0D}"/>
          </ac:spMkLst>
        </pc:spChg>
        <pc:spChg chg="mod">
          <ac:chgData name="Hugo Bernier" userId="846ef6cd-3f11-462c-a4be-44fff9f1a751" providerId="ADAL" clId="{D17C5BBD-D33E-4D23-8E25-B310B3326571}" dt="2021-12-21T04:36:04.824" v="76" actId="27803"/>
          <ac:spMkLst>
            <pc:docMk/>
            <pc:sldMk cId="4039685786" sldId="2076136277"/>
            <ac:spMk id="35" creationId="{020087C9-B7DD-47C3-84D0-65478EC18226}"/>
          </ac:spMkLst>
        </pc:spChg>
        <pc:spChg chg="mod">
          <ac:chgData name="Hugo Bernier" userId="846ef6cd-3f11-462c-a4be-44fff9f1a751" providerId="ADAL" clId="{D17C5BBD-D33E-4D23-8E25-B310B3326571}" dt="2021-12-21T04:36:04.824" v="76" actId="27803"/>
          <ac:spMkLst>
            <pc:docMk/>
            <pc:sldMk cId="4039685786" sldId="2076136277"/>
            <ac:spMk id="36" creationId="{F9681478-0DB8-47B5-98D0-60C2A0AC8CF0}"/>
          </ac:spMkLst>
        </pc:spChg>
        <pc:spChg chg="mod">
          <ac:chgData name="Hugo Bernier" userId="846ef6cd-3f11-462c-a4be-44fff9f1a751" providerId="ADAL" clId="{D17C5BBD-D33E-4D23-8E25-B310B3326571}" dt="2021-12-21T04:36:04.824" v="76" actId="27803"/>
          <ac:spMkLst>
            <pc:docMk/>
            <pc:sldMk cId="4039685786" sldId="2076136277"/>
            <ac:spMk id="37" creationId="{AADBB4BA-A5D0-4CCA-9D1B-8C892D2DD703}"/>
          </ac:spMkLst>
        </pc:spChg>
        <pc:spChg chg="mod">
          <ac:chgData name="Hugo Bernier" userId="846ef6cd-3f11-462c-a4be-44fff9f1a751" providerId="ADAL" clId="{D17C5BBD-D33E-4D23-8E25-B310B3326571}" dt="2021-12-21T04:36:04.824" v="76" actId="27803"/>
          <ac:spMkLst>
            <pc:docMk/>
            <pc:sldMk cId="4039685786" sldId="2076136277"/>
            <ac:spMk id="38" creationId="{D8C34AAC-4F6C-4C73-9161-5C51E2B29482}"/>
          </ac:spMkLst>
        </pc:spChg>
        <pc:spChg chg="mod">
          <ac:chgData name="Hugo Bernier" userId="846ef6cd-3f11-462c-a4be-44fff9f1a751" providerId="ADAL" clId="{D17C5BBD-D33E-4D23-8E25-B310B3326571}" dt="2021-12-21T04:36:04.824" v="76" actId="27803"/>
          <ac:spMkLst>
            <pc:docMk/>
            <pc:sldMk cId="4039685786" sldId="2076136277"/>
            <ac:spMk id="39" creationId="{FC550371-D369-4FFA-9568-922664DA6FA5}"/>
          </ac:spMkLst>
        </pc:spChg>
        <pc:spChg chg="mod">
          <ac:chgData name="Hugo Bernier" userId="846ef6cd-3f11-462c-a4be-44fff9f1a751" providerId="ADAL" clId="{D17C5BBD-D33E-4D23-8E25-B310B3326571}" dt="2021-12-21T04:36:04.824" v="76" actId="27803"/>
          <ac:spMkLst>
            <pc:docMk/>
            <pc:sldMk cId="4039685786" sldId="2076136277"/>
            <ac:spMk id="40" creationId="{662F245E-5720-45A2-9299-89D4F71184A5}"/>
          </ac:spMkLst>
        </pc:spChg>
        <pc:spChg chg="mod">
          <ac:chgData name="Hugo Bernier" userId="846ef6cd-3f11-462c-a4be-44fff9f1a751" providerId="ADAL" clId="{D17C5BBD-D33E-4D23-8E25-B310B3326571}" dt="2021-12-21T04:36:04.824" v="76" actId="27803"/>
          <ac:spMkLst>
            <pc:docMk/>
            <pc:sldMk cId="4039685786" sldId="2076136277"/>
            <ac:spMk id="41" creationId="{37060D83-B56A-4A48-8C32-38332A4B8273}"/>
          </ac:spMkLst>
        </pc:spChg>
        <pc:spChg chg="mod">
          <ac:chgData name="Hugo Bernier" userId="846ef6cd-3f11-462c-a4be-44fff9f1a751" providerId="ADAL" clId="{D17C5BBD-D33E-4D23-8E25-B310B3326571}" dt="2021-12-21T04:36:04.824" v="76" actId="27803"/>
          <ac:spMkLst>
            <pc:docMk/>
            <pc:sldMk cId="4039685786" sldId="2076136277"/>
            <ac:spMk id="42" creationId="{F1368ABB-6D2F-4F53-8E27-7334CFC06CAB}"/>
          </ac:spMkLst>
        </pc:spChg>
        <pc:spChg chg="mod">
          <ac:chgData name="Hugo Bernier" userId="846ef6cd-3f11-462c-a4be-44fff9f1a751" providerId="ADAL" clId="{D17C5BBD-D33E-4D23-8E25-B310B3326571}" dt="2021-12-21T04:36:04.824" v="76" actId="27803"/>
          <ac:spMkLst>
            <pc:docMk/>
            <pc:sldMk cId="4039685786" sldId="2076136277"/>
            <ac:spMk id="43" creationId="{9C44741F-ADC8-4D2E-A824-B05E2E1B43BC}"/>
          </ac:spMkLst>
        </pc:spChg>
        <pc:spChg chg="mod">
          <ac:chgData name="Hugo Bernier" userId="846ef6cd-3f11-462c-a4be-44fff9f1a751" providerId="ADAL" clId="{D17C5BBD-D33E-4D23-8E25-B310B3326571}" dt="2021-12-21T04:36:04.824" v="76" actId="27803"/>
          <ac:spMkLst>
            <pc:docMk/>
            <pc:sldMk cId="4039685786" sldId="2076136277"/>
            <ac:spMk id="44" creationId="{5B20D062-8D7A-4FED-B569-8A62321FB39F}"/>
          </ac:spMkLst>
        </pc:spChg>
        <pc:spChg chg="mod">
          <ac:chgData name="Hugo Bernier" userId="846ef6cd-3f11-462c-a4be-44fff9f1a751" providerId="ADAL" clId="{D17C5BBD-D33E-4D23-8E25-B310B3326571}" dt="2021-12-21T04:36:04.824" v="76" actId="27803"/>
          <ac:spMkLst>
            <pc:docMk/>
            <pc:sldMk cId="4039685786" sldId="2076136277"/>
            <ac:spMk id="45" creationId="{B8747FDC-7F5A-46AC-8BE8-6B018B19C8BA}"/>
          </ac:spMkLst>
        </pc:spChg>
        <pc:spChg chg="mod">
          <ac:chgData name="Hugo Bernier" userId="846ef6cd-3f11-462c-a4be-44fff9f1a751" providerId="ADAL" clId="{D17C5BBD-D33E-4D23-8E25-B310B3326571}" dt="2021-12-21T04:36:04.824" v="76" actId="27803"/>
          <ac:spMkLst>
            <pc:docMk/>
            <pc:sldMk cId="4039685786" sldId="2076136277"/>
            <ac:spMk id="46" creationId="{B19A3AA6-0C39-4B30-8804-D9538F78163D}"/>
          </ac:spMkLst>
        </pc:spChg>
        <pc:spChg chg="mod">
          <ac:chgData name="Hugo Bernier" userId="846ef6cd-3f11-462c-a4be-44fff9f1a751" providerId="ADAL" clId="{D17C5BBD-D33E-4D23-8E25-B310B3326571}" dt="2021-12-21T04:36:04.824" v="76" actId="27803"/>
          <ac:spMkLst>
            <pc:docMk/>
            <pc:sldMk cId="4039685786" sldId="2076136277"/>
            <ac:spMk id="47" creationId="{AFFCAFDF-7828-48A8-B840-916D5E5F865C}"/>
          </ac:spMkLst>
        </pc:spChg>
        <pc:spChg chg="mod">
          <ac:chgData name="Hugo Bernier" userId="846ef6cd-3f11-462c-a4be-44fff9f1a751" providerId="ADAL" clId="{D17C5BBD-D33E-4D23-8E25-B310B3326571}" dt="2021-12-21T04:36:04.824" v="76" actId="27803"/>
          <ac:spMkLst>
            <pc:docMk/>
            <pc:sldMk cId="4039685786" sldId="2076136277"/>
            <ac:spMk id="48" creationId="{83FC49FA-056D-4542-AD8D-FFE39CEA1D16}"/>
          </ac:spMkLst>
        </pc:spChg>
        <pc:spChg chg="mod">
          <ac:chgData name="Hugo Bernier" userId="846ef6cd-3f11-462c-a4be-44fff9f1a751" providerId="ADAL" clId="{D17C5BBD-D33E-4D23-8E25-B310B3326571}" dt="2021-12-21T04:36:04.824" v="76" actId="27803"/>
          <ac:spMkLst>
            <pc:docMk/>
            <pc:sldMk cId="4039685786" sldId="2076136277"/>
            <ac:spMk id="49" creationId="{09558235-A08D-429B-A5EF-81920998A595}"/>
          </ac:spMkLst>
        </pc:spChg>
        <pc:spChg chg="mod">
          <ac:chgData name="Hugo Bernier" userId="846ef6cd-3f11-462c-a4be-44fff9f1a751" providerId="ADAL" clId="{D17C5BBD-D33E-4D23-8E25-B310B3326571}" dt="2021-12-21T04:36:04.824" v="76" actId="27803"/>
          <ac:spMkLst>
            <pc:docMk/>
            <pc:sldMk cId="4039685786" sldId="2076136277"/>
            <ac:spMk id="50" creationId="{6AC8A061-3E09-4274-9FC5-6ACE9078D5D3}"/>
          </ac:spMkLst>
        </pc:spChg>
        <pc:spChg chg="mod">
          <ac:chgData name="Hugo Bernier" userId="846ef6cd-3f11-462c-a4be-44fff9f1a751" providerId="ADAL" clId="{D17C5BBD-D33E-4D23-8E25-B310B3326571}" dt="2021-12-21T04:36:04.824" v="76" actId="27803"/>
          <ac:spMkLst>
            <pc:docMk/>
            <pc:sldMk cId="4039685786" sldId="2076136277"/>
            <ac:spMk id="51" creationId="{76278A2A-4EEE-4150-B693-86B936084C20}"/>
          </ac:spMkLst>
        </pc:spChg>
        <pc:spChg chg="mod">
          <ac:chgData name="Hugo Bernier" userId="846ef6cd-3f11-462c-a4be-44fff9f1a751" providerId="ADAL" clId="{D17C5BBD-D33E-4D23-8E25-B310B3326571}" dt="2021-12-21T04:36:04.824" v="76" actId="27803"/>
          <ac:spMkLst>
            <pc:docMk/>
            <pc:sldMk cId="4039685786" sldId="2076136277"/>
            <ac:spMk id="52" creationId="{E5EB59DE-9BF5-4DB3-AF11-C16CCBCAACEA}"/>
          </ac:spMkLst>
        </pc:spChg>
        <pc:spChg chg="mod">
          <ac:chgData name="Hugo Bernier" userId="846ef6cd-3f11-462c-a4be-44fff9f1a751" providerId="ADAL" clId="{D17C5BBD-D33E-4D23-8E25-B310B3326571}" dt="2021-12-21T04:36:04.824" v="76" actId="27803"/>
          <ac:spMkLst>
            <pc:docMk/>
            <pc:sldMk cId="4039685786" sldId="2076136277"/>
            <ac:spMk id="53" creationId="{51692CA2-D03E-4327-A3E9-C28D4DBE57B9}"/>
          </ac:spMkLst>
        </pc:spChg>
        <pc:spChg chg="mod">
          <ac:chgData name="Hugo Bernier" userId="846ef6cd-3f11-462c-a4be-44fff9f1a751" providerId="ADAL" clId="{D17C5BBD-D33E-4D23-8E25-B310B3326571}" dt="2021-12-21T04:36:04.824" v="76" actId="27803"/>
          <ac:spMkLst>
            <pc:docMk/>
            <pc:sldMk cId="4039685786" sldId="2076136277"/>
            <ac:spMk id="54" creationId="{CDF218E1-5AE6-43B9-81C4-E5248603A2A8}"/>
          </ac:spMkLst>
        </pc:spChg>
        <pc:spChg chg="mod">
          <ac:chgData name="Hugo Bernier" userId="846ef6cd-3f11-462c-a4be-44fff9f1a751" providerId="ADAL" clId="{D17C5BBD-D33E-4D23-8E25-B310B3326571}" dt="2021-12-21T04:36:04.824" v="76" actId="27803"/>
          <ac:spMkLst>
            <pc:docMk/>
            <pc:sldMk cId="4039685786" sldId="2076136277"/>
            <ac:spMk id="55" creationId="{51F41400-5583-46DE-80F8-F7CD496F9999}"/>
          </ac:spMkLst>
        </pc:spChg>
        <pc:spChg chg="mod">
          <ac:chgData name="Hugo Bernier" userId="846ef6cd-3f11-462c-a4be-44fff9f1a751" providerId="ADAL" clId="{D17C5BBD-D33E-4D23-8E25-B310B3326571}" dt="2021-12-21T04:36:04.824" v="76" actId="27803"/>
          <ac:spMkLst>
            <pc:docMk/>
            <pc:sldMk cId="4039685786" sldId="2076136277"/>
            <ac:spMk id="56" creationId="{218C0637-F7C4-49D9-9F36-6408AF0D155C}"/>
          </ac:spMkLst>
        </pc:spChg>
        <pc:spChg chg="mod">
          <ac:chgData name="Hugo Bernier" userId="846ef6cd-3f11-462c-a4be-44fff9f1a751" providerId="ADAL" clId="{D17C5BBD-D33E-4D23-8E25-B310B3326571}" dt="2021-12-21T05:40:06.151" v="360" actId="207"/>
          <ac:spMkLst>
            <pc:docMk/>
            <pc:sldMk cId="4039685786" sldId="2076136277"/>
            <ac:spMk id="57" creationId="{7538B21B-F3CD-4CB4-BD1D-C028E83537D6}"/>
          </ac:spMkLst>
        </pc:spChg>
        <pc:spChg chg="mod">
          <ac:chgData name="Hugo Bernier" userId="846ef6cd-3f11-462c-a4be-44fff9f1a751" providerId="ADAL" clId="{D17C5BBD-D33E-4D23-8E25-B310B3326571}" dt="2021-12-21T04:36:04.824" v="76" actId="27803"/>
          <ac:spMkLst>
            <pc:docMk/>
            <pc:sldMk cId="4039685786" sldId="2076136277"/>
            <ac:spMk id="58" creationId="{F9820076-84C7-402D-8559-9867BBC85258}"/>
          </ac:spMkLst>
        </pc:spChg>
        <pc:spChg chg="del mod">
          <ac:chgData name="Hugo Bernier" userId="846ef6cd-3f11-462c-a4be-44fff9f1a751" providerId="ADAL" clId="{D17C5BBD-D33E-4D23-8E25-B310B3326571}" dt="2021-12-21T04:36:33.192" v="79" actId="478"/>
          <ac:spMkLst>
            <pc:docMk/>
            <pc:sldMk cId="4039685786" sldId="2076136277"/>
            <ac:spMk id="59" creationId="{62AFF183-15A4-4D64-97D5-B0D506C4DF02}"/>
          </ac:spMkLst>
        </pc:spChg>
        <pc:spChg chg="mod">
          <ac:chgData name="Hugo Bernier" userId="846ef6cd-3f11-462c-a4be-44fff9f1a751" providerId="ADAL" clId="{D17C5BBD-D33E-4D23-8E25-B310B3326571}" dt="2021-12-21T04:36:04.824" v="76" actId="27803"/>
          <ac:spMkLst>
            <pc:docMk/>
            <pc:sldMk cId="4039685786" sldId="2076136277"/>
            <ac:spMk id="60" creationId="{2EB556DE-00F8-4E8B-AD03-3B4C8C01AD1F}"/>
          </ac:spMkLst>
        </pc:spChg>
        <pc:spChg chg="mod">
          <ac:chgData name="Hugo Bernier" userId="846ef6cd-3f11-462c-a4be-44fff9f1a751" providerId="ADAL" clId="{D17C5BBD-D33E-4D23-8E25-B310B3326571}" dt="2021-12-21T04:36:04.824" v="76" actId="27803"/>
          <ac:spMkLst>
            <pc:docMk/>
            <pc:sldMk cId="4039685786" sldId="2076136277"/>
            <ac:spMk id="61" creationId="{65CA7E9A-DF0C-4EAD-BE68-33E381DE95FD}"/>
          </ac:spMkLst>
        </pc:spChg>
        <pc:spChg chg="mod">
          <ac:chgData name="Hugo Bernier" userId="846ef6cd-3f11-462c-a4be-44fff9f1a751" providerId="ADAL" clId="{D17C5BBD-D33E-4D23-8E25-B310B3326571}" dt="2021-12-21T04:36:04.824" v="76" actId="27803"/>
          <ac:spMkLst>
            <pc:docMk/>
            <pc:sldMk cId="4039685786" sldId="2076136277"/>
            <ac:spMk id="62" creationId="{DC2D669D-153E-4F4A-A787-B763950B8854}"/>
          </ac:spMkLst>
        </pc:spChg>
        <pc:spChg chg="del mod">
          <ac:chgData name="Hugo Bernier" userId="846ef6cd-3f11-462c-a4be-44fff9f1a751" providerId="ADAL" clId="{D17C5BBD-D33E-4D23-8E25-B310B3326571}" dt="2021-12-21T05:45:18.479" v="396" actId="478"/>
          <ac:spMkLst>
            <pc:docMk/>
            <pc:sldMk cId="4039685786" sldId="2076136277"/>
            <ac:spMk id="63" creationId="{178DD630-192C-4716-A77F-0215605A8C36}"/>
          </ac:spMkLst>
        </pc:spChg>
        <pc:spChg chg="del mod">
          <ac:chgData name="Hugo Bernier" userId="846ef6cd-3f11-462c-a4be-44fff9f1a751" providerId="ADAL" clId="{D17C5BBD-D33E-4D23-8E25-B310B3326571}" dt="2021-12-21T05:45:19.935" v="397" actId="478"/>
          <ac:spMkLst>
            <pc:docMk/>
            <pc:sldMk cId="4039685786" sldId="2076136277"/>
            <ac:spMk id="64" creationId="{625DF22B-9610-4452-96E8-478F3299C83F}"/>
          </ac:spMkLst>
        </pc:spChg>
        <pc:spChg chg="mod">
          <ac:chgData name="Hugo Bernier" userId="846ef6cd-3f11-462c-a4be-44fff9f1a751" providerId="ADAL" clId="{D17C5BBD-D33E-4D23-8E25-B310B3326571}" dt="2021-12-21T04:36:04.824" v="76" actId="27803"/>
          <ac:spMkLst>
            <pc:docMk/>
            <pc:sldMk cId="4039685786" sldId="2076136277"/>
            <ac:spMk id="65" creationId="{24D0F14E-1852-4974-B648-FAA1AF4A1ACC}"/>
          </ac:spMkLst>
        </pc:spChg>
        <pc:spChg chg="mod">
          <ac:chgData name="Hugo Bernier" userId="846ef6cd-3f11-462c-a4be-44fff9f1a751" providerId="ADAL" clId="{D17C5BBD-D33E-4D23-8E25-B310B3326571}" dt="2021-12-21T04:36:04.824" v="76" actId="27803"/>
          <ac:spMkLst>
            <pc:docMk/>
            <pc:sldMk cId="4039685786" sldId="2076136277"/>
            <ac:spMk id="66" creationId="{DE07E381-81BE-4CB0-BAD2-FB6028203141}"/>
          </ac:spMkLst>
        </pc:spChg>
        <pc:spChg chg="mod">
          <ac:chgData name="Hugo Bernier" userId="846ef6cd-3f11-462c-a4be-44fff9f1a751" providerId="ADAL" clId="{D17C5BBD-D33E-4D23-8E25-B310B3326571}" dt="2021-12-21T04:36:04.824" v="76" actId="27803"/>
          <ac:spMkLst>
            <pc:docMk/>
            <pc:sldMk cId="4039685786" sldId="2076136277"/>
            <ac:spMk id="67" creationId="{77EE71BD-12C8-4916-9C3F-5971F73E929C}"/>
          </ac:spMkLst>
        </pc:spChg>
        <pc:spChg chg="mod">
          <ac:chgData name="Hugo Bernier" userId="846ef6cd-3f11-462c-a4be-44fff9f1a751" providerId="ADAL" clId="{D17C5BBD-D33E-4D23-8E25-B310B3326571}" dt="2021-12-21T04:36:04.824" v="76" actId="27803"/>
          <ac:spMkLst>
            <pc:docMk/>
            <pc:sldMk cId="4039685786" sldId="2076136277"/>
            <ac:spMk id="68" creationId="{FEFABD3B-9E89-414F-BA44-556387C930B2}"/>
          </ac:spMkLst>
        </pc:spChg>
        <pc:spChg chg="add del mod">
          <ac:chgData name="Hugo Bernier" userId="846ef6cd-3f11-462c-a4be-44fff9f1a751" providerId="ADAL" clId="{D17C5BBD-D33E-4D23-8E25-B310B3326571}" dt="2021-12-21T04:36:51.403" v="82" actId="478"/>
          <ac:spMkLst>
            <pc:docMk/>
            <pc:sldMk cId="4039685786" sldId="2076136277"/>
            <ac:spMk id="69" creationId="{3F03E878-E130-4564-AF21-46EE46FA1D93}"/>
          </ac:spMkLst>
        </pc:spChg>
        <pc:spChg chg="mod">
          <ac:chgData name="Hugo Bernier" userId="846ef6cd-3f11-462c-a4be-44fff9f1a751" providerId="ADAL" clId="{D17C5BBD-D33E-4D23-8E25-B310B3326571}" dt="2021-12-21T04:36:04.824" v="76" actId="27803"/>
          <ac:spMkLst>
            <pc:docMk/>
            <pc:sldMk cId="4039685786" sldId="2076136277"/>
            <ac:spMk id="70" creationId="{88A85678-B570-448A-9F6A-B2DB0871A381}"/>
          </ac:spMkLst>
        </pc:spChg>
        <pc:spChg chg="del mod">
          <ac:chgData name="Hugo Bernier" userId="846ef6cd-3f11-462c-a4be-44fff9f1a751" providerId="ADAL" clId="{D17C5BBD-D33E-4D23-8E25-B310B3326571}" dt="2021-12-21T04:36:31.144" v="78" actId="478"/>
          <ac:spMkLst>
            <pc:docMk/>
            <pc:sldMk cId="4039685786" sldId="2076136277"/>
            <ac:spMk id="71" creationId="{88A87121-884F-4C2C-A01A-00090CEDC964}"/>
          </ac:spMkLst>
        </pc:spChg>
        <pc:spChg chg="mod">
          <ac:chgData name="Hugo Bernier" userId="846ef6cd-3f11-462c-a4be-44fff9f1a751" providerId="ADAL" clId="{D17C5BBD-D33E-4D23-8E25-B310B3326571}" dt="2021-12-21T04:36:04.824" v="76" actId="27803"/>
          <ac:spMkLst>
            <pc:docMk/>
            <pc:sldMk cId="4039685786" sldId="2076136277"/>
            <ac:spMk id="72" creationId="{D65DE104-A54D-4EDB-8817-6834105EC095}"/>
          </ac:spMkLst>
        </pc:spChg>
        <pc:spChg chg="del mod">
          <ac:chgData name="Hugo Bernier" userId="846ef6cd-3f11-462c-a4be-44fff9f1a751" providerId="ADAL" clId="{D17C5BBD-D33E-4D23-8E25-B310B3326571}" dt="2021-12-21T04:37:25.857" v="85" actId="478"/>
          <ac:spMkLst>
            <pc:docMk/>
            <pc:sldMk cId="4039685786" sldId="2076136277"/>
            <ac:spMk id="73" creationId="{6CD23F27-C345-4756-BE3A-64B002D0975D}"/>
          </ac:spMkLst>
        </pc:spChg>
        <pc:spChg chg="mod">
          <ac:chgData name="Hugo Bernier" userId="846ef6cd-3f11-462c-a4be-44fff9f1a751" providerId="ADAL" clId="{D17C5BBD-D33E-4D23-8E25-B310B3326571}" dt="2021-12-21T04:36:04.824" v="76" actId="27803"/>
          <ac:spMkLst>
            <pc:docMk/>
            <pc:sldMk cId="4039685786" sldId="2076136277"/>
            <ac:spMk id="74" creationId="{2E3F4CAF-49AB-41B2-8BF3-A4FE7DD14BC8}"/>
          </ac:spMkLst>
        </pc:spChg>
        <pc:spChg chg="mod">
          <ac:chgData name="Hugo Bernier" userId="846ef6cd-3f11-462c-a4be-44fff9f1a751" providerId="ADAL" clId="{D17C5BBD-D33E-4D23-8E25-B310B3326571}" dt="2021-12-21T04:36:04.824" v="76" actId="27803"/>
          <ac:spMkLst>
            <pc:docMk/>
            <pc:sldMk cId="4039685786" sldId="2076136277"/>
            <ac:spMk id="75" creationId="{9A67640A-8592-4CAA-8650-532CB1E7C1FC}"/>
          </ac:spMkLst>
        </pc:spChg>
        <pc:spChg chg="mod">
          <ac:chgData name="Hugo Bernier" userId="846ef6cd-3f11-462c-a4be-44fff9f1a751" providerId="ADAL" clId="{D17C5BBD-D33E-4D23-8E25-B310B3326571}" dt="2021-12-21T04:36:04.824" v="76" actId="27803"/>
          <ac:spMkLst>
            <pc:docMk/>
            <pc:sldMk cId="4039685786" sldId="2076136277"/>
            <ac:spMk id="76" creationId="{C3DF7E9B-4BAB-4595-BAA6-DD07187C2FCC}"/>
          </ac:spMkLst>
        </pc:spChg>
        <pc:spChg chg="mod">
          <ac:chgData name="Hugo Bernier" userId="846ef6cd-3f11-462c-a4be-44fff9f1a751" providerId="ADAL" clId="{D17C5BBD-D33E-4D23-8E25-B310B3326571}" dt="2021-12-21T04:36:04.824" v="76" actId="27803"/>
          <ac:spMkLst>
            <pc:docMk/>
            <pc:sldMk cId="4039685786" sldId="2076136277"/>
            <ac:spMk id="77" creationId="{13CEEB01-F485-4885-91F7-5A126E82D295}"/>
          </ac:spMkLst>
        </pc:spChg>
        <pc:spChg chg="mod">
          <ac:chgData name="Hugo Bernier" userId="846ef6cd-3f11-462c-a4be-44fff9f1a751" providerId="ADAL" clId="{D17C5BBD-D33E-4D23-8E25-B310B3326571}" dt="2021-12-21T04:36:04.824" v="76" actId="27803"/>
          <ac:spMkLst>
            <pc:docMk/>
            <pc:sldMk cId="4039685786" sldId="2076136277"/>
            <ac:spMk id="78" creationId="{5EE49F76-D92F-41EE-82D6-554A184CD7C2}"/>
          </ac:spMkLst>
        </pc:spChg>
        <pc:spChg chg="del mod">
          <ac:chgData name="Hugo Bernier" userId="846ef6cd-3f11-462c-a4be-44fff9f1a751" providerId="ADAL" clId="{D17C5BBD-D33E-4D23-8E25-B310B3326571}" dt="2021-12-21T04:36:42.568" v="80" actId="478"/>
          <ac:spMkLst>
            <pc:docMk/>
            <pc:sldMk cId="4039685786" sldId="2076136277"/>
            <ac:spMk id="79" creationId="{EDFAD152-A3BE-42FF-933A-65664F559062}"/>
          </ac:spMkLst>
        </pc:spChg>
        <pc:spChg chg="mod">
          <ac:chgData name="Hugo Bernier" userId="846ef6cd-3f11-462c-a4be-44fff9f1a751" providerId="ADAL" clId="{D17C5BBD-D33E-4D23-8E25-B310B3326571}" dt="2021-12-21T04:36:04.824" v="76" actId="27803"/>
          <ac:spMkLst>
            <pc:docMk/>
            <pc:sldMk cId="4039685786" sldId="2076136277"/>
            <ac:spMk id="80" creationId="{2A20BBD7-B63A-4401-9FBF-35FF87B79279}"/>
          </ac:spMkLst>
        </pc:spChg>
        <pc:spChg chg="mod topLvl">
          <ac:chgData name="Hugo Bernier" userId="846ef6cd-3f11-462c-a4be-44fff9f1a751" providerId="ADAL" clId="{D17C5BBD-D33E-4D23-8E25-B310B3326571}" dt="2021-12-21T05:35:10.969" v="272" actId="165"/>
          <ac:spMkLst>
            <pc:docMk/>
            <pc:sldMk cId="4039685786" sldId="2076136277"/>
            <ac:spMk id="82" creationId="{C7FB5F44-5DF7-47F5-97B8-256B2576CADA}"/>
          </ac:spMkLst>
        </pc:spChg>
        <pc:spChg chg="mod topLvl">
          <ac:chgData name="Hugo Bernier" userId="846ef6cd-3f11-462c-a4be-44fff9f1a751" providerId="ADAL" clId="{D17C5BBD-D33E-4D23-8E25-B310B3326571}" dt="2021-12-21T05:35:10.969" v="272" actId="165"/>
          <ac:spMkLst>
            <pc:docMk/>
            <pc:sldMk cId="4039685786" sldId="2076136277"/>
            <ac:spMk id="83" creationId="{81693B13-2902-4CFE-BCD1-4CE0876CD939}"/>
          </ac:spMkLst>
        </pc:spChg>
        <pc:spChg chg="del mod topLvl">
          <ac:chgData name="Hugo Bernier" userId="846ef6cd-3f11-462c-a4be-44fff9f1a751" providerId="ADAL" clId="{D17C5BBD-D33E-4D23-8E25-B310B3326571}" dt="2021-12-21T05:35:15.357" v="274" actId="478"/>
          <ac:spMkLst>
            <pc:docMk/>
            <pc:sldMk cId="4039685786" sldId="2076136277"/>
            <ac:spMk id="84" creationId="{67140BFB-F11F-4F66-A521-684345DCE78C}"/>
          </ac:spMkLst>
        </pc:spChg>
        <pc:spChg chg="del mod topLvl">
          <ac:chgData name="Hugo Bernier" userId="846ef6cd-3f11-462c-a4be-44fff9f1a751" providerId="ADAL" clId="{D17C5BBD-D33E-4D23-8E25-B310B3326571}" dt="2021-12-21T05:35:18.686" v="275" actId="478"/>
          <ac:spMkLst>
            <pc:docMk/>
            <pc:sldMk cId="4039685786" sldId="2076136277"/>
            <ac:spMk id="85" creationId="{0E89F198-0045-4D11-9FF4-B4C1EEF56EC3}"/>
          </ac:spMkLst>
        </pc:spChg>
        <pc:spChg chg="del mod topLvl">
          <ac:chgData name="Hugo Bernier" userId="846ef6cd-3f11-462c-a4be-44fff9f1a751" providerId="ADAL" clId="{D17C5BBD-D33E-4D23-8E25-B310B3326571}" dt="2021-12-21T05:35:14.205" v="273" actId="478"/>
          <ac:spMkLst>
            <pc:docMk/>
            <pc:sldMk cId="4039685786" sldId="2076136277"/>
            <ac:spMk id="86" creationId="{94C5155A-686A-49FB-9BA0-E1C411167FBC}"/>
          </ac:spMkLst>
        </pc:spChg>
        <pc:spChg chg="mod topLvl">
          <ac:chgData name="Hugo Bernier" userId="846ef6cd-3f11-462c-a4be-44fff9f1a751" providerId="ADAL" clId="{D17C5BBD-D33E-4D23-8E25-B310B3326571}" dt="2021-12-21T05:35:10.969" v="272" actId="165"/>
          <ac:spMkLst>
            <pc:docMk/>
            <pc:sldMk cId="4039685786" sldId="2076136277"/>
            <ac:spMk id="87" creationId="{70F9339B-E8E4-42B0-99A5-63088A7A69B2}"/>
          </ac:spMkLst>
        </pc:spChg>
        <pc:spChg chg="mod">
          <ac:chgData name="Hugo Bernier" userId="846ef6cd-3f11-462c-a4be-44fff9f1a751" providerId="ADAL" clId="{D17C5BBD-D33E-4D23-8E25-B310B3326571}" dt="2021-12-21T04:36:04.824" v="76" actId="27803"/>
          <ac:spMkLst>
            <pc:docMk/>
            <pc:sldMk cId="4039685786" sldId="2076136277"/>
            <ac:spMk id="88" creationId="{2E0A68B9-10CD-4FB2-B240-712AE07793C6}"/>
          </ac:spMkLst>
        </pc:spChg>
        <pc:spChg chg="mod topLvl">
          <ac:chgData name="Hugo Bernier" userId="846ef6cd-3f11-462c-a4be-44fff9f1a751" providerId="ADAL" clId="{D17C5BBD-D33E-4D23-8E25-B310B3326571}" dt="2021-12-21T05:50:03.843" v="420" actId="206"/>
          <ac:spMkLst>
            <pc:docMk/>
            <pc:sldMk cId="4039685786" sldId="2076136277"/>
            <ac:spMk id="90" creationId="{AC129C06-E539-420A-A82B-050F7B54BBF6}"/>
          </ac:spMkLst>
        </pc:spChg>
        <pc:spChg chg="mod topLvl">
          <ac:chgData name="Hugo Bernier" userId="846ef6cd-3f11-462c-a4be-44fff9f1a751" providerId="ADAL" clId="{D17C5BBD-D33E-4D23-8E25-B310B3326571}" dt="2021-12-21T05:32:30.693" v="266" actId="165"/>
          <ac:spMkLst>
            <pc:docMk/>
            <pc:sldMk cId="4039685786" sldId="2076136277"/>
            <ac:spMk id="91" creationId="{DA4350B9-3901-4BD3-B0D4-FE1564F7DD26}"/>
          </ac:spMkLst>
        </pc:spChg>
        <pc:spChg chg="mod topLvl">
          <ac:chgData name="Hugo Bernier" userId="846ef6cd-3f11-462c-a4be-44fff9f1a751" providerId="ADAL" clId="{D17C5BBD-D33E-4D23-8E25-B310B3326571}" dt="2021-12-21T05:32:30.693" v="266" actId="165"/>
          <ac:spMkLst>
            <pc:docMk/>
            <pc:sldMk cId="4039685786" sldId="2076136277"/>
            <ac:spMk id="92" creationId="{BD291BCE-720D-4A8E-8A3C-5013887EAB62}"/>
          </ac:spMkLst>
        </pc:spChg>
        <pc:spChg chg="mod topLvl">
          <ac:chgData name="Hugo Bernier" userId="846ef6cd-3f11-462c-a4be-44fff9f1a751" providerId="ADAL" clId="{D17C5BBD-D33E-4D23-8E25-B310B3326571}" dt="2021-12-21T05:32:30.693" v="266" actId="165"/>
          <ac:spMkLst>
            <pc:docMk/>
            <pc:sldMk cId="4039685786" sldId="2076136277"/>
            <ac:spMk id="93" creationId="{AEDD9D6B-D703-4AC6-8809-AF1528C0FBFF}"/>
          </ac:spMkLst>
        </pc:spChg>
        <pc:spChg chg="mod topLvl">
          <ac:chgData name="Hugo Bernier" userId="846ef6cd-3f11-462c-a4be-44fff9f1a751" providerId="ADAL" clId="{D17C5BBD-D33E-4D23-8E25-B310B3326571}" dt="2021-12-21T05:34:04.144" v="269" actId="14100"/>
          <ac:spMkLst>
            <pc:docMk/>
            <pc:sldMk cId="4039685786" sldId="2076136277"/>
            <ac:spMk id="94" creationId="{E8571BF8-7C48-49DA-A7AD-07FD1618F786}"/>
          </ac:spMkLst>
        </pc:spChg>
        <pc:spChg chg="mod">
          <ac:chgData name="Hugo Bernier" userId="846ef6cd-3f11-462c-a4be-44fff9f1a751" providerId="ADAL" clId="{D17C5BBD-D33E-4D23-8E25-B310B3326571}" dt="2021-12-21T04:36:04.824" v="76" actId="27803"/>
          <ac:spMkLst>
            <pc:docMk/>
            <pc:sldMk cId="4039685786" sldId="2076136277"/>
            <ac:spMk id="95" creationId="{D272582E-AF78-419B-B93D-DBC80AFF7194}"/>
          </ac:spMkLst>
        </pc:spChg>
        <pc:spChg chg="mod">
          <ac:chgData name="Hugo Bernier" userId="846ef6cd-3f11-462c-a4be-44fff9f1a751" providerId="ADAL" clId="{D17C5BBD-D33E-4D23-8E25-B310B3326571}" dt="2021-12-21T04:36:04.824" v="76" actId="27803"/>
          <ac:spMkLst>
            <pc:docMk/>
            <pc:sldMk cId="4039685786" sldId="2076136277"/>
            <ac:spMk id="96" creationId="{93DEA7B6-4BAB-4534-A4DF-BD60DE09112E}"/>
          </ac:spMkLst>
        </pc:spChg>
        <pc:spChg chg="mod">
          <ac:chgData name="Hugo Bernier" userId="846ef6cd-3f11-462c-a4be-44fff9f1a751" providerId="ADAL" clId="{D17C5BBD-D33E-4D23-8E25-B310B3326571}" dt="2021-12-21T04:36:04.824" v="76" actId="27803"/>
          <ac:spMkLst>
            <pc:docMk/>
            <pc:sldMk cId="4039685786" sldId="2076136277"/>
            <ac:spMk id="97" creationId="{64C49266-88B2-4D6C-8219-3DB98F0748BD}"/>
          </ac:spMkLst>
        </pc:spChg>
        <pc:spChg chg="mod">
          <ac:chgData name="Hugo Bernier" userId="846ef6cd-3f11-462c-a4be-44fff9f1a751" providerId="ADAL" clId="{D17C5BBD-D33E-4D23-8E25-B310B3326571}" dt="2021-12-21T04:36:04.824" v="76" actId="27803"/>
          <ac:spMkLst>
            <pc:docMk/>
            <pc:sldMk cId="4039685786" sldId="2076136277"/>
            <ac:spMk id="98" creationId="{6CA196F8-3460-4B71-90BD-449F835A68FF}"/>
          </ac:spMkLst>
        </pc:spChg>
        <pc:spChg chg="mod">
          <ac:chgData name="Hugo Bernier" userId="846ef6cd-3f11-462c-a4be-44fff9f1a751" providerId="ADAL" clId="{D17C5BBD-D33E-4D23-8E25-B310B3326571}" dt="2021-12-21T04:36:04.824" v="76" actId="27803"/>
          <ac:spMkLst>
            <pc:docMk/>
            <pc:sldMk cId="4039685786" sldId="2076136277"/>
            <ac:spMk id="99" creationId="{B52877E4-08AD-4F9A-9257-F172B3393DDA}"/>
          </ac:spMkLst>
        </pc:spChg>
        <pc:spChg chg="mod">
          <ac:chgData name="Hugo Bernier" userId="846ef6cd-3f11-462c-a4be-44fff9f1a751" providerId="ADAL" clId="{D17C5BBD-D33E-4D23-8E25-B310B3326571}" dt="2021-12-21T04:36:04.824" v="76" actId="27803"/>
          <ac:spMkLst>
            <pc:docMk/>
            <pc:sldMk cId="4039685786" sldId="2076136277"/>
            <ac:spMk id="100" creationId="{2988344C-5F77-4315-AF38-ADFFEEF57F2A}"/>
          </ac:spMkLst>
        </pc:spChg>
        <pc:spChg chg="mod">
          <ac:chgData name="Hugo Bernier" userId="846ef6cd-3f11-462c-a4be-44fff9f1a751" providerId="ADAL" clId="{D17C5BBD-D33E-4D23-8E25-B310B3326571}" dt="2021-12-21T04:36:04.824" v="76" actId="27803"/>
          <ac:spMkLst>
            <pc:docMk/>
            <pc:sldMk cId="4039685786" sldId="2076136277"/>
            <ac:spMk id="101" creationId="{397C503F-B379-4C01-BB52-C55118279D2F}"/>
          </ac:spMkLst>
        </pc:spChg>
        <pc:spChg chg="mod">
          <ac:chgData name="Hugo Bernier" userId="846ef6cd-3f11-462c-a4be-44fff9f1a751" providerId="ADAL" clId="{D17C5BBD-D33E-4D23-8E25-B310B3326571}" dt="2021-12-21T04:36:04.824" v="76" actId="27803"/>
          <ac:spMkLst>
            <pc:docMk/>
            <pc:sldMk cId="4039685786" sldId="2076136277"/>
            <ac:spMk id="102" creationId="{04BACA7F-C7A7-4D69-87C6-51BB07477170}"/>
          </ac:spMkLst>
        </pc:spChg>
        <pc:spChg chg="mod">
          <ac:chgData name="Hugo Bernier" userId="846ef6cd-3f11-462c-a4be-44fff9f1a751" providerId="ADAL" clId="{D17C5BBD-D33E-4D23-8E25-B310B3326571}" dt="2021-12-21T04:36:04.824" v="76" actId="27803"/>
          <ac:spMkLst>
            <pc:docMk/>
            <pc:sldMk cId="4039685786" sldId="2076136277"/>
            <ac:spMk id="103" creationId="{5F3F1F2D-9F18-4CF0-9BE3-ED37CB70B743}"/>
          </ac:spMkLst>
        </pc:spChg>
        <pc:spChg chg="mod">
          <ac:chgData name="Hugo Bernier" userId="846ef6cd-3f11-462c-a4be-44fff9f1a751" providerId="ADAL" clId="{D17C5BBD-D33E-4D23-8E25-B310B3326571}" dt="2021-12-21T04:36:04.824" v="76" actId="27803"/>
          <ac:spMkLst>
            <pc:docMk/>
            <pc:sldMk cId="4039685786" sldId="2076136277"/>
            <ac:spMk id="104" creationId="{F6BC4F46-B629-45A4-8987-D1E6F244BD95}"/>
          </ac:spMkLst>
        </pc:spChg>
        <pc:spChg chg="mod">
          <ac:chgData name="Hugo Bernier" userId="846ef6cd-3f11-462c-a4be-44fff9f1a751" providerId="ADAL" clId="{D17C5BBD-D33E-4D23-8E25-B310B3326571}" dt="2021-12-21T04:36:04.824" v="76" actId="27803"/>
          <ac:spMkLst>
            <pc:docMk/>
            <pc:sldMk cId="4039685786" sldId="2076136277"/>
            <ac:spMk id="105" creationId="{DD3B33C7-CFEE-4349-BEE6-958C2F5D89EB}"/>
          </ac:spMkLst>
        </pc:spChg>
        <pc:spChg chg="mod">
          <ac:chgData name="Hugo Bernier" userId="846ef6cd-3f11-462c-a4be-44fff9f1a751" providerId="ADAL" clId="{D17C5BBD-D33E-4D23-8E25-B310B3326571}" dt="2021-12-21T04:36:04.824" v="76" actId="27803"/>
          <ac:spMkLst>
            <pc:docMk/>
            <pc:sldMk cId="4039685786" sldId="2076136277"/>
            <ac:spMk id="106" creationId="{DC77282D-5DD9-4416-91C0-BC5E15B05D0E}"/>
          </ac:spMkLst>
        </pc:spChg>
        <pc:spChg chg="mod">
          <ac:chgData name="Hugo Bernier" userId="846ef6cd-3f11-462c-a4be-44fff9f1a751" providerId="ADAL" clId="{D17C5BBD-D33E-4D23-8E25-B310B3326571}" dt="2021-12-21T04:36:04.824" v="76" actId="27803"/>
          <ac:spMkLst>
            <pc:docMk/>
            <pc:sldMk cId="4039685786" sldId="2076136277"/>
            <ac:spMk id="107" creationId="{BFCC55C8-F33C-4C81-A4E1-A194BB568E2B}"/>
          </ac:spMkLst>
        </pc:spChg>
        <pc:spChg chg="del mod">
          <ac:chgData name="Hugo Bernier" userId="846ef6cd-3f11-462c-a4be-44fff9f1a751" providerId="ADAL" clId="{D17C5BBD-D33E-4D23-8E25-B310B3326571}" dt="2021-12-21T05:44:12.104" v="379" actId="478"/>
          <ac:spMkLst>
            <pc:docMk/>
            <pc:sldMk cId="4039685786" sldId="2076136277"/>
            <ac:spMk id="108" creationId="{BA88BC15-4109-4EC3-AC56-B9DDC859B526}"/>
          </ac:spMkLst>
        </pc:spChg>
        <pc:spChg chg="mod">
          <ac:chgData name="Hugo Bernier" userId="846ef6cd-3f11-462c-a4be-44fff9f1a751" providerId="ADAL" clId="{D17C5BBD-D33E-4D23-8E25-B310B3326571}" dt="2021-12-21T04:36:04.824" v="76" actId="27803"/>
          <ac:spMkLst>
            <pc:docMk/>
            <pc:sldMk cId="4039685786" sldId="2076136277"/>
            <ac:spMk id="109" creationId="{380E99AB-4AE8-4E0F-9241-44110C9960A4}"/>
          </ac:spMkLst>
        </pc:spChg>
        <pc:spChg chg="mod">
          <ac:chgData name="Hugo Bernier" userId="846ef6cd-3f11-462c-a4be-44fff9f1a751" providerId="ADAL" clId="{D17C5BBD-D33E-4D23-8E25-B310B3326571}" dt="2021-12-21T04:36:04.824" v="76" actId="27803"/>
          <ac:spMkLst>
            <pc:docMk/>
            <pc:sldMk cId="4039685786" sldId="2076136277"/>
            <ac:spMk id="110" creationId="{6C0F24E9-11C5-49DF-B5B3-25D28900ED6D}"/>
          </ac:spMkLst>
        </pc:spChg>
        <pc:spChg chg="mod">
          <ac:chgData name="Hugo Bernier" userId="846ef6cd-3f11-462c-a4be-44fff9f1a751" providerId="ADAL" clId="{D17C5BBD-D33E-4D23-8E25-B310B3326571}" dt="2021-12-21T05:33:21.091" v="267" actId="14861"/>
          <ac:spMkLst>
            <pc:docMk/>
            <pc:sldMk cId="4039685786" sldId="2076136277"/>
            <ac:spMk id="111" creationId="{8809DAA3-FEFF-4A1D-8515-41EA67E3437F}"/>
          </ac:spMkLst>
        </pc:spChg>
        <pc:spChg chg="mod">
          <ac:chgData name="Hugo Bernier" userId="846ef6cd-3f11-462c-a4be-44fff9f1a751" providerId="ADAL" clId="{D17C5BBD-D33E-4D23-8E25-B310B3326571}" dt="2021-12-21T04:36:04.824" v="76" actId="27803"/>
          <ac:spMkLst>
            <pc:docMk/>
            <pc:sldMk cId="4039685786" sldId="2076136277"/>
            <ac:spMk id="112" creationId="{7E4A3BF2-1F2B-44F6-BFFF-91DE453674B7}"/>
          </ac:spMkLst>
        </pc:spChg>
        <pc:spChg chg="add del mod">
          <ac:chgData name="Hugo Bernier" userId="846ef6cd-3f11-462c-a4be-44fff9f1a751" providerId="ADAL" clId="{D17C5BBD-D33E-4D23-8E25-B310B3326571}" dt="2021-12-21T04:38:28.211" v="87" actId="478"/>
          <ac:spMkLst>
            <pc:docMk/>
            <pc:sldMk cId="4039685786" sldId="2076136277"/>
            <ac:spMk id="113" creationId="{C60B60AA-1454-4860-973B-4A11B54CBB40}"/>
          </ac:spMkLst>
        </pc:spChg>
        <pc:spChg chg="mod">
          <ac:chgData name="Hugo Bernier" userId="846ef6cd-3f11-462c-a4be-44fff9f1a751" providerId="ADAL" clId="{D17C5BBD-D33E-4D23-8E25-B310B3326571}" dt="2021-12-21T04:36:04.824" v="76" actId="27803"/>
          <ac:spMkLst>
            <pc:docMk/>
            <pc:sldMk cId="4039685786" sldId="2076136277"/>
            <ac:spMk id="114" creationId="{365BED17-E184-426E-9A79-1456ABD55B63}"/>
          </ac:spMkLst>
        </pc:spChg>
        <pc:spChg chg="mod">
          <ac:chgData name="Hugo Bernier" userId="846ef6cd-3f11-462c-a4be-44fff9f1a751" providerId="ADAL" clId="{D17C5BBD-D33E-4D23-8E25-B310B3326571}" dt="2021-12-21T05:41:20.046" v="367" actId="206"/>
          <ac:spMkLst>
            <pc:docMk/>
            <pc:sldMk cId="4039685786" sldId="2076136277"/>
            <ac:spMk id="115" creationId="{9EFE5DD9-AD6A-491C-9882-35ABF0257D81}"/>
          </ac:spMkLst>
        </pc:spChg>
        <pc:spChg chg="mod">
          <ac:chgData name="Hugo Bernier" userId="846ef6cd-3f11-462c-a4be-44fff9f1a751" providerId="ADAL" clId="{D17C5BBD-D33E-4D23-8E25-B310B3326571}" dt="2021-12-21T04:36:04.824" v="76" actId="27803"/>
          <ac:spMkLst>
            <pc:docMk/>
            <pc:sldMk cId="4039685786" sldId="2076136277"/>
            <ac:spMk id="116" creationId="{9BA05E3C-9BE0-4BF2-BF29-173DCCE18A80}"/>
          </ac:spMkLst>
        </pc:spChg>
        <pc:spChg chg="mod">
          <ac:chgData name="Hugo Bernier" userId="846ef6cd-3f11-462c-a4be-44fff9f1a751" providerId="ADAL" clId="{D17C5BBD-D33E-4D23-8E25-B310B3326571}" dt="2021-12-21T04:36:04.824" v="76" actId="27803"/>
          <ac:spMkLst>
            <pc:docMk/>
            <pc:sldMk cId="4039685786" sldId="2076136277"/>
            <ac:spMk id="117" creationId="{0713A390-0B2A-40C2-A457-3FEF3C0D8DE3}"/>
          </ac:spMkLst>
        </pc:spChg>
        <pc:spChg chg="mod">
          <ac:chgData name="Hugo Bernier" userId="846ef6cd-3f11-462c-a4be-44fff9f1a751" providerId="ADAL" clId="{D17C5BBD-D33E-4D23-8E25-B310B3326571}" dt="2021-12-21T04:36:04.824" v="76" actId="27803"/>
          <ac:spMkLst>
            <pc:docMk/>
            <pc:sldMk cId="4039685786" sldId="2076136277"/>
            <ac:spMk id="118" creationId="{006F008C-C808-4988-B012-05DCF8097FA7}"/>
          </ac:spMkLst>
        </pc:spChg>
        <pc:spChg chg="mod topLvl">
          <ac:chgData name="Hugo Bernier" userId="846ef6cd-3f11-462c-a4be-44fff9f1a751" providerId="ADAL" clId="{D17C5BBD-D33E-4D23-8E25-B310B3326571}" dt="2021-12-21T05:49:00.242" v="406" actId="164"/>
          <ac:spMkLst>
            <pc:docMk/>
            <pc:sldMk cId="4039685786" sldId="2076136277"/>
            <ac:spMk id="119" creationId="{2740E3CD-581A-4662-9125-5D847B53DB60}"/>
          </ac:spMkLst>
        </pc:spChg>
        <pc:spChg chg="mod topLvl">
          <ac:chgData name="Hugo Bernier" userId="846ef6cd-3f11-462c-a4be-44fff9f1a751" providerId="ADAL" clId="{D17C5BBD-D33E-4D23-8E25-B310B3326571}" dt="2021-12-21T05:49:00.242" v="406" actId="164"/>
          <ac:spMkLst>
            <pc:docMk/>
            <pc:sldMk cId="4039685786" sldId="2076136277"/>
            <ac:spMk id="120" creationId="{57045EDF-B346-4370-AA1A-E477E0AFB9F3}"/>
          </ac:spMkLst>
        </pc:spChg>
        <pc:spChg chg="mod topLvl">
          <ac:chgData name="Hugo Bernier" userId="846ef6cd-3f11-462c-a4be-44fff9f1a751" providerId="ADAL" clId="{D17C5BBD-D33E-4D23-8E25-B310B3326571}" dt="2021-12-21T05:49:00.242" v="406" actId="164"/>
          <ac:spMkLst>
            <pc:docMk/>
            <pc:sldMk cId="4039685786" sldId="2076136277"/>
            <ac:spMk id="121" creationId="{22492B0F-CBD8-44A1-9B2F-F3D119122F19}"/>
          </ac:spMkLst>
        </pc:spChg>
        <pc:spChg chg="mod">
          <ac:chgData name="Hugo Bernier" userId="846ef6cd-3f11-462c-a4be-44fff9f1a751" providerId="ADAL" clId="{D17C5BBD-D33E-4D23-8E25-B310B3326571}" dt="2021-12-21T04:36:04.824" v="76" actId="27803"/>
          <ac:spMkLst>
            <pc:docMk/>
            <pc:sldMk cId="4039685786" sldId="2076136277"/>
            <ac:spMk id="122" creationId="{CD13D95A-9103-4A48-872C-22029C96A71F}"/>
          </ac:spMkLst>
        </pc:spChg>
        <pc:spChg chg="mod">
          <ac:chgData name="Hugo Bernier" userId="846ef6cd-3f11-462c-a4be-44fff9f1a751" providerId="ADAL" clId="{D17C5BBD-D33E-4D23-8E25-B310B3326571}" dt="2021-12-21T04:36:04.824" v="76" actId="27803"/>
          <ac:spMkLst>
            <pc:docMk/>
            <pc:sldMk cId="4039685786" sldId="2076136277"/>
            <ac:spMk id="123" creationId="{EA1719A9-7C37-481F-B1BE-903B9108DE67}"/>
          </ac:spMkLst>
        </pc:spChg>
        <pc:spChg chg="mod">
          <ac:chgData name="Hugo Bernier" userId="846ef6cd-3f11-462c-a4be-44fff9f1a751" providerId="ADAL" clId="{D17C5BBD-D33E-4D23-8E25-B310B3326571}" dt="2021-12-21T04:36:04.824" v="76" actId="27803"/>
          <ac:spMkLst>
            <pc:docMk/>
            <pc:sldMk cId="4039685786" sldId="2076136277"/>
            <ac:spMk id="124" creationId="{383EA0E1-B379-418D-8675-5D5C0C6A9267}"/>
          </ac:spMkLst>
        </pc:spChg>
        <pc:spChg chg="mod">
          <ac:chgData name="Hugo Bernier" userId="846ef6cd-3f11-462c-a4be-44fff9f1a751" providerId="ADAL" clId="{D17C5BBD-D33E-4D23-8E25-B310B3326571}" dt="2021-12-21T05:43:38.360" v="374" actId="207"/>
          <ac:spMkLst>
            <pc:docMk/>
            <pc:sldMk cId="4039685786" sldId="2076136277"/>
            <ac:spMk id="125" creationId="{D9041639-3FB9-4BC0-8A4B-CBE24A84AD00}"/>
          </ac:spMkLst>
        </pc:spChg>
        <pc:spChg chg="mod">
          <ac:chgData name="Hugo Bernier" userId="846ef6cd-3f11-462c-a4be-44fff9f1a751" providerId="ADAL" clId="{D17C5BBD-D33E-4D23-8E25-B310B3326571}" dt="2021-12-21T04:36:04.824" v="76" actId="27803"/>
          <ac:spMkLst>
            <pc:docMk/>
            <pc:sldMk cId="4039685786" sldId="2076136277"/>
            <ac:spMk id="126" creationId="{2C630509-6704-4DD3-BAA4-FF5D305AE234}"/>
          </ac:spMkLst>
        </pc:spChg>
        <pc:spChg chg="mod">
          <ac:chgData name="Hugo Bernier" userId="846ef6cd-3f11-462c-a4be-44fff9f1a751" providerId="ADAL" clId="{D17C5BBD-D33E-4D23-8E25-B310B3326571}" dt="2021-12-21T04:36:04.824" v="76" actId="27803"/>
          <ac:spMkLst>
            <pc:docMk/>
            <pc:sldMk cId="4039685786" sldId="2076136277"/>
            <ac:spMk id="127" creationId="{F807F188-1CFE-4909-96A6-508457BA6271}"/>
          </ac:spMkLst>
        </pc:spChg>
        <pc:spChg chg="add del mod ord topLvl modVis">
          <ac:chgData name="Hugo Bernier" userId="846ef6cd-3f11-462c-a4be-44fff9f1a751" providerId="ADAL" clId="{D17C5BBD-D33E-4D23-8E25-B310B3326571}" dt="2021-12-21T05:51:58.218" v="431" actId="170"/>
          <ac:spMkLst>
            <pc:docMk/>
            <pc:sldMk cId="4039685786" sldId="2076136277"/>
            <ac:spMk id="128" creationId="{5A9E8EEB-91F1-42C9-9CB0-B14DBD02A579}"/>
          </ac:spMkLst>
        </pc:spChg>
        <pc:spChg chg="mod">
          <ac:chgData name="Hugo Bernier" userId="846ef6cd-3f11-462c-a4be-44fff9f1a751" providerId="ADAL" clId="{D17C5BBD-D33E-4D23-8E25-B310B3326571}" dt="2021-12-21T04:36:04.824" v="76" actId="27803"/>
          <ac:spMkLst>
            <pc:docMk/>
            <pc:sldMk cId="4039685786" sldId="2076136277"/>
            <ac:spMk id="129" creationId="{38379EBE-BEC4-45B6-B606-EB5C72910D8F}"/>
          </ac:spMkLst>
        </pc:spChg>
        <pc:spChg chg="mod">
          <ac:chgData name="Hugo Bernier" userId="846ef6cd-3f11-462c-a4be-44fff9f1a751" providerId="ADAL" clId="{D17C5BBD-D33E-4D23-8E25-B310B3326571}" dt="2021-12-21T05:42:17.428" v="371" actId="1076"/>
          <ac:spMkLst>
            <pc:docMk/>
            <pc:sldMk cId="4039685786" sldId="2076136277"/>
            <ac:spMk id="130" creationId="{E041E690-C727-4773-BA51-D9B40A6374DF}"/>
          </ac:spMkLst>
        </pc:spChg>
        <pc:spChg chg="mod">
          <ac:chgData name="Hugo Bernier" userId="846ef6cd-3f11-462c-a4be-44fff9f1a751" providerId="ADAL" clId="{D17C5BBD-D33E-4D23-8E25-B310B3326571}" dt="2021-12-21T04:36:04.824" v="76" actId="27803"/>
          <ac:spMkLst>
            <pc:docMk/>
            <pc:sldMk cId="4039685786" sldId="2076136277"/>
            <ac:spMk id="131" creationId="{F014094D-6587-4632-83D7-2933998FE62A}"/>
          </ac:spMkLst>
        </pc:spChg>
        <pc:spChg chg="mod">
          <ac:chgData name="Hugo Bernier" userId="846ef6cd-3f11-462c-a4be-44fff9f1a751" providerId="ADAL" clId="{D17C5BBD-D33E-4D23-8E25-B310B3326571}" dt="2021-12-21T04:36:04.824" v="76" actId="27803"/>
          <ac:spMkLst>
            <pc:docMk/>
            <pc:sldMk cId="4039685786" sldId="2076136277"/>
            <ac:spMk id="132" creationId="{701971F8-BE4F-456B-A51D-8F99A17794A1}"/>
          </ac:spMkLst>
        </pc:spChg>
        <pc:spChg chg="mod">
          <ac:chgData name="Hugo Bernier" userId="846ef6cd-3f11-462c-a4be-44fff9f1a751" providerId="ADAL" clId="{D17C5BBD-D33E-4D23-8E25-B310B3326571}" dt="2021-12-21T04:36:04.824" v="76" actId="27803"/>
          <ac:spMkLst>
            <pc:docMk/>
            <pc:sldMk cId="4039685786" sldId="2076136277"/>
            <ac:spMk id="133" creationId="{904B06F8-18E7-4C47-8ACC-7C0C1BFC4EE4}"/>
          </ac:spMkLst>
        </pc:spChg>
        <pc:spChg chg="mod">
          <ac:chgData name="Hugo Bernier" userId="846ef6cd-3f11-462c-a4be-44fff9f1a751" providerId="ADAL" clId="{D17C5BBD-D33E-4D23-8E25-B310B3326571}" dt="2021-12-21T04:36:04.824" v="76" actId="27803"/>
          <ac:spMkLst>
            <pc:docMk/>
            <pc:sldMk cId="4039685786" sldId="2076136277"/>
            <ac:spMk id="134" creationId="{9D7E7E6B-89AC-4007-AF7B-14D843EB9C57}"/>
          </ac:spMkLst>
        </pc:spChg>
        <pc:spChg chg="mod">
          <ac:chgData name="Hugo Bernier" userId="846ef6cd-3f11-462c-a4be-44fff9f1a751" providerId="ADAL" clId="{D17C5BBD-D33E-4D23-8E25-B310B3326571}" dt="2021-12-21T04:36:04.824" v="76" actId="27803"/>
          <ac:spMkLst>
            <pc:docMk/>
            <pc:sldMk cId="4039685786" sldId="2076136277"/>
            <ac:spMk id="135" creationId="{3633528D-D4ED-4AFD-87C9-7D55959BFDD8}"/>
          </ac:spMkLst>
        </pc:spChg>
        <pc:spChg chg="mod">
          <ac:chgData name="Hugo Bernier" userId="846ef6cd-3f11-462c-a4be-44fff9f1a751" providerId="ADAL" clId="{D17C5BBD-D33E-4D23-8E25-B310B3326571}" dt="2021-12-21T04:36:04.824" v="76" actId="27803"/>
          <ac:spMkLst>
            <pc:docMk/>
            <pc:sldMk cId="4039685786" sldId="2076136277"/>
            <ac:spMk id="136" creationId="{70C6BF63-B7A3-4E2D-A16A-A775B9FE4B69}"/>
          </ac:spMkLst>
        </pc:spChg>
        <pc:spChg chg="mod">
          <ac:chgData name="Hugo Bernier" userId="846ef6cd-3f11-462c-a4be-44fff9f1a751" providerId="ADAL" clId="{D17C5BBD-D33E-4D23-8E25-B310B3326571}" dt="2021-12-21T04:36:04.824" v="76" actId="27803"/>
          <ac:spMkLst>
            <pc:docMk/>
            <pc:sldMk cId="4039685786" sldId="2076136277"/>
            <ac:spMk id="137" creationId="{C53135B5-6425-4496-A7BD-508B830B6C3C}"/>
          </ac:spMkLst>
        </pc:spChg>
        <pc:spChg chg="mod">
          <ac:chgData name="Hugo Bernier" userId="846ef6cd-3f11-462c-a4be-44fff9f1a751" providerId="ADAL" clId="{D17C5BBD-D33E-4D23-8E25-B310B3326571}" dt="2021-12-21T04:36:04.824" v="76" actId="27803"/>
          <ac:spMkLst>
            <pc:docMk/>
            <pc:sldMk cId="4039685786" sldId="2076136277"/>
            <ac:spMk id="138" creationId="{79A56330-83DC-429D-8A0A-7033D2DA84D1}"/>
          </ac:spMkLst>
        </pc:spChg>
        <pc:spChg chg="mod">
          <ac:chgData name="Hugo Bernier" userId="846ef6cd-3f11-462c-a4be-44fff9f1a751" providerId="ADAL" clId="{D17C5BBD-D33E-4D23-8E25-B310B3326571}" dt="2021-12-21T05:43:14.667" v="372" actId="14100"/>
          <ac:spMkLst>
            <pc:docMk/>
            <pc:sldMk cId="4039685786" sldId="2076136277"/>
            <ac:spMk id="139" creationId="{587522EB-A86D-45BE-A1DF-195009D27154}"/>
          </ac:spMkLst>
        </pc:spChg>
        <pc:spChg chg="mod">
          <ac:chgData name="Hugo Bernier" userId="846ef6cd-3f11-462c-a4be-44fff9f1a751" providerId="ADAL" clId="{D17C5BBD-D33E-4D23-8E25-B310B3326571}" dt="2021-12-21T04:36:04.824" v="76" actId="27803"/>
          <ac:spMkLst>
            <pc:docMk/>
            <pc:sldMk cId="4039685786" sldId="2076136277"/>
            <ac:spMk id="140" creationId="{F3FC1A3E-C5DF-4426-A227-5412F30ED02C}"/>
          </ac:spMkLst>
        </pc:spChg>
        <pc:spChg chg="mod">
          <ac:chgData name="Hugo Bernier" userId="846ef6cd-3f11-462c-a4be-44fff9f1a751" providerId="ADAL" clId="{D17C5BBD-D33E-4D23-8E25-B310B3326571}" dt="2021-12-21T04:36:04.824" v="76" actId="27803"/>
          <ac:spMkLst>
            <pc:docMk/>
            <pc:sldMk cId="4039685786" sldId="2076136277"/>
            <ac:spMk id="141" creationId="{CDE72504-2DE3-43ED-AC74-42C5D4526834}"/>
          </ac:spMkLst>
        </pc:spChg>
        <pc:spChg chg="mod">
          <ac:chgData name="Hugo Bernier" userId="846ef6cd-3f11-462c-a4be-44fff9f1a751" providerId="ADAL" clId="{D17C5BBD-D33E-4D23-8E25-B310B3326571}" dt="2021-12-21T04:36:04.824" v="76" actId="27803"/>
          <ac:spMkLst>
            <pc:docMk/>
            <pc:sldMk cId="4039685786" sldId="2076136277"/>
            <ac:spMk id="142" creationId="{C72484E0-E856-4B51-B0AA-B815DF5F3F8F}"/>
          </ac:spMkLst>
        </pc:spChg>
        <pc:spChg chg="mod topLvl">
          <ac:chgData name="Hugo Bernier" userId="846ef6cd-3f11-462c-a4be-44fff9f1a751" providerId="ADAL" clId="{D17C5BBD-D33E-4D23-8E25-B310B3326571}" dt="2021-12-21T05:49:00.242" v="406" actId="164"/>
          <ac:spMkLst>
            <pc:docMk/>
            <pc:sldMk cId="4039685786" sldId="2076136277"/>
            <ac:spMk id="143" creationId="{4CD3B27E-6B3D-43AD-9942-99F254780DE4}"/>
          </ac:spMkLst>
        </pc:spChg>
        <pc:spChg chg="mod">
          <ac:chgData name="Hugo Bernier" userId="846ef6cd-3f11-462c-a4be-44fff9f1a751" providerId="ADAL" clId="{D17C5BBD-D33E-4D23-8E25-B310B3326571}" dt="2021-12-21T05:43:55.727" v="378" actId="1035"/>
          <ac:spMkLst>
            <pc:docMk/>
            <pc:sldMk cId="4039685786" sldId="2076136277"/>
            <ac:spMk id="144" creationId="{34D44311-5DB5-41F3-ACC8-D80A80D6746A}"/>
          </ac:spMkLst>
        </pc:spChg>
        <pc:spChg chg="mod">
          <ac:chgData name="Hugo Bernier" userId="846ef6cd-3f11-462c-a4be-44fff9f1a751" providerId="ADAL" clId="{D17C5BBD-D33E-4D23-8E25-B310B3326571}" dt="2021-12-21T04:36:04.824" v="76" actId="27803"/>
          <ac:spMkLst>
            <pc:docMk/>
            <pc:sldMk cId="4039685786" sldId="2076136277"/>
            <ac:spMk id="145" creationId="{8C78301A-2EB0-49F2-B3E7-2037C7A7F867}"/>
          </ac:spMkLst>
        </pc:spChg>
        <pc:spChg chg="mod">
          <ac:chgData name="Hugo Bernier" userId="846ef6cd-3f11-462c-a4be-44fff9f1a751" providerId="ADAL" clId="{D17C5BBD-D33E-4D23-8E25-B310B3326571}" dt="2021-12-21T04:36:04.824" v="76" actId="27803"/>
          <ac:spMkLst>
            <pc:docMk/>
            <pc:sldMk cId="4039685786" sldId="2076136277"/>
            <ac:spMk id="146" creationId="{6BC3E7A0-E5E2-469A-941A-2E3D5C3CB482}"/>
          </ac:spMkLst>
        </pc:spChg>
        <pc:spChg chg="mod">
          <ac:chgData name="Hugo Bernier" userId="846ef6cd-3f11-462c-a4be-44fff9f1a751" providerId="ADAL" clId="{D17C5BBD-D33E-4D23-8E25-B310B3326571}" dt="2021-12-21T04:36:04.824" v="76" actId="27803"/>
          <ac:spMkLst>
            <pc:docMk/>
            <pc:sldMk cId="4039685786" sldId="2076136277"/>
            <ac:spMk id="147" creationId="{FE398EFF-CBC3-426F-AD07-216D1FFE6C9F}"/>
          </ac:spMkLst>
        </pc:spChg>
        <pc:spChg chg="mod">
          <ac:chgData name="Hugo Bernier" userId="846ef6cd-3f11-462c-a4be-44fff9f1a751" providerId="ADAL" clId="{D17C5BBD-D33E-4D23-8E25-B310B3326571}" dt="2021-12-21T05:32:08.889" v="264" actId="1076"/>
          <ac:spMkLst>
            <pc:docMk/>
            <pc:sldMk cId="4039685786" sldId="2076136277"/>
            <ac:spMk id="148" creationId="{5F09D1B5-7764-4B60-AB7B-677901E62065}"/>
          </ac:spMkLst>
        </pc:spChg>
        <pc:spChg chg="mod">
          <ac:chgData name="Hugo Bernier" userId="846ef6cd-3f11-462c-a4be-44fff9f1a751" providerId="ADAL" clId="{D17C5BBD-D33E-4D23-8E25-B310B3326571}" dt="2021-12-21T05:32:13.376" v="265" actId="1076"/>
          <ac:spMkLst>
            <pc:docMk/>
            <pc:sldMk cId="4039685786" sldId="2076136277"/>
            <ac:spMk id="149" creationId="{06B9847D-17DF-4991-8B86-E5A8D0C0C2DB}"/>
          </ac:spMkLst>
        </pc:spChg>
        <pc:spChg chg="mod">
          <ac:chgData name="Hugo Bernier" userId="846ef6cd-3f11-462c-a4be-44fff9f1a751" providerId="ADAL" clId="{D17C5BBD-D33E-4D23-8E25-B310B3326571}" dt="2021-12-21T04:36:04.824" v="76" actId="27803"/>
          <ac:spMkLst>
            <pc:docMk/>
            <pc:sldMk cId="4039685786" sldId="2076136277"/>
            <ac:spMk id="150" creationId="{6992305E-4E57-436E-A9DE-2F00904F2756}"/>
          </ac:spMkLst>
        </pc:spChg>
        <pc:spChg chg="add del mod">
          <ac:chgData name="Hugo Bernier" userId="846ef6cd-3f11-462c-a4be-44fff9f1a751" providerId="ADAL" clId="{D17C5BBD-D33E-4D23-8E25-B310B3326571}" dt="2021-12-21T05:37:07.102" v="292" actId="478"/>
          <ac:spMkLst>
            <pc:docMk/>
            <pc:sldMk cId="4039685786" sldId="2076136277"/>
            <ac:spMk id="152" creationId="{FDEA7871-18D8-4BDD-9908-3366E8B0A3DD}"/>
          </ac:spMkLst>
        </pc:spChg>
        <pc:spChg chg="add del mod">
          <ac:chgData name="Hugo Bernier" userId="846ef6cd-3f11-462c-a4be-44fff9f1a751" providerId="ADAL" clId="{D17C5BBD-D33E-4D23-8E25-B310B3326571}" dt="2021-12-21T05:39:14.877" v="312"/>
          <ac:spMkLst>
            <pc:docMk/>
            <pc:sldMk cId="4039685786" sldId="2076136277"/>
            <ac:spMk id="154" creationId="{AB030580-F643-4C5C-A09C-83FAFE1A25C4}"/>
          </ac:spMkLst>
        </pc:spChg>
        <pc:spChg chg="add del mod">
          <ac:chgData name="Hugo Bernier" userId="846ef6cd-3f11-462c-a4be-44fff9f1a751" providerId="ADAL" clId="{D17C5BBD-D33E-4D23-8E25-B310B3326571}" dt="2021-12-21T05:39:14.877" v="312"/>
          <ac:spMkLst>
            <pc:docMk/>
            <pc:sldMk cId="4039685786" sldId="2076136277"/>
            <ac:spMk id="155" creationId="{78726CC5-C5ED-4F72-A1D3-3AFD8E98C0D6}"/>
          </ac:spMkLst>
        </pc:spChg>
        <pc:spChg chg="mod ord">
          <ac:chgData name="Hugo Bernier" userId="846ef6cd-3f11-462c-a4be-44fff9f1a751" providerId="ADAL" clId="{D17C5BBD-D33E-4D23-8E25-B310B3326571}" dt="2021-12-21T05:39:54.273" v="359" actId="171"/>
          <ac:spMkLst>
            <pc:docMk/>
            <pc:sldMk cId="4039685786" sldId="2076136277"/>
            <ac:spMk id="156" creationId="{B39766D3-5FA5-4332-BBB5-2077601B20C0}"/>
          </ac:spMkLst>
        </pc:spChg>
        <pc:grpChg chg="del mod">
          <ac:chgData name="Hugo Bernier" userId="846ef6cd-3f11-462c-a4be-44fff9f1a751" providerId="ADAL" clId="{D17C5BBD-D33E-4D23-8E25-B310B3326571}" dt="2021-12-21T04:36:04.824" v="76" actId="27803"/>
          <ac:grpSpMkLst>
            <pc:docMk/>
            <pc:sldMk cId="4039685786" sldId="2076136277"/>
            <ac:grpSpMk id="9" creationId="{A2154C88-BE43-4A1A-ADC6-7F9632D09219}"/>
          </ac:grpSpMkLst>
        </pc:grpChg>
        <pc:grpChg chg="add del mod">
          <ac:chgData name="Hugo Bernier" userId="846ef6cd-3f11-462c-a4be-44fff9f1a751" providerId="ADAL" clId="{D17C5BBD-D33E-4D23-8E25-B310B3326571}" dt="2021-12-21T05:35:10.969" v="272" actId="165"/>
          <ac:grpSpMkLst>
            <pc:docMk/>
            <pc:sldMk cId="4039685786" sldId="2076136277"/>
            <ac:grpSpMk id="81" creationId="{37A8685A-3EC1-4020-A60B-5612DDD13627}"/>
          </ac:grpSpMkLst>
        </pc:grpChg>
        <pc:grpChg chg="del mod">
          <ac:chgData name="Hugo Bernier" userId="846ef6cd-3f11-462c-a4be-44fff9f1a751" providerId="ADAL" clId="{D17C5BBD-D33E-4D23-8E25-B310B3326571}" dt="2021-12-21T05:32:30.693" v="266" actId="165"/>
          <ac:grpSpMkLst>
            <pc:docMk/>
            <pc:sldMk cId="4039685786" sldId="2076136277"/>
            <ac:grpSpMk id="89" creationId="{CE8FE8E4-7E1B-4DF3-A3AE-EA21447C25A4}"/>
          </ac:grpSpMkLst>
        </pc:grpChg>
        <pc:grpChg chg="add del">
          <ac:chgData name="Hugo Bernier" userId="846ef6cd-3f11-462c-a4be-44fff9f1a751" providerId="ADAL" clId="{D17C5BBD-D33E-4D23-8E25-B310B3326571}" dt="2021-12-21T05:49:00.242" v="406" actId="164"/>
          <ac:grpSpMkLst>
            <pc:docMk/>
            <pc:sldMk cId="4039685786" sldId="2076136277"/>
            <ac:grpSpMk id="157" creationId="{1DDC3529-B8BB-4784-AC47-3DAAEC3EAA84}"/>
          </ac:grpSpMkLst>
        </pc:grpChg>
        <pc:grpChg chg="add">
          <ac:chgData name="Hugo Bernier" userId="846ef6cd-3f11-462c-a4be-44fff9f1a751" providerId="ADAL" clId="{D17C5BBD-D33E-4D23-8E25-B310B3326571}" dt="2021-12-21T05:51:38.970" v="429" actId="164"/>
          <ac:grpSpMkLst>
            <pc:docMk/>
            <pc:sldMk cId="4039685786" sldId="2076136277"/>
            <ac:grpSpMk id="158" creationId="{3A28580D-FC03-450D-894C-8B35E1B12B47}"/>
          </ac:grpSpMkLst>
        </pc:grpChg>
        <pc:grpChg chg="add">
          <ac:chgData name="Hugo Bernier" userId="846ef6cd-3f11-462c-a4be-44fff9f1a751" providerId="ADAL" clId="{D17C5BBD-D33E-4D23-8E25-B310B3326571}" dt="2021-12-21T05:51:48.081" v="430" actId="164"/>
          <ac:grpSpMkLst>
            <pc:docMk/>
            <pc:sldMk cId="4039685786" sldId="2076136277"/>
            <ac:grpSpMk id="159" creationId="{F3E8E2E2-9EDA-4026-A04F-A2D60D7AB48E}"/>
          </ac:grpSpMkLst>
        </pc:grpChg>
        <pc:grpChg chg="add mod">
          <ac:chgData name="Hugo Bernier" userId="846ef6cd-3f11-462c-a4be-44fff9f1a751" providerId="ADAL" clId="{D17C5BBD-D33E-4D23-8E25-B310B3326571}" dt="2021-12-21T05:54:30.471" v="435" actId="1076"/>
          <ac:grpSpMkLst>
            <pc:docMk/>
            <pc:sldMk cId="4039685786" sldId="2076136277"/>
            <ac:grpSpMk id="160" creationId="{09FD3771-1A0D-445D-A370-FF0F0F398FE5}"/>
          </ac:grpSpMkLst>
        </pc:grpChg>
        <pc:picChg chg="add del mod">
          <ac:chgData name="Hugo Bernier" userId="846ef6cd-3f11-462c-a4be-44fff9f1a751" providerId="ADAL" clId="{D17C5BBD-D33E-4D23-8E25-B310B3326571}" dt="2021-12-21T04:35:20.408" v="67" actId="478"/>
          <ac:picMkLst>
            <pc:docMk/>
            <pc:sldMk cId="4039685786" sldId="2076136277"/>
            <ac:picMk id="3" creationId="{3396191F-084A-4CED-B138-2AE8D989A480}"/>
          </ac:picMkLst>
        </pc:picChg>
        <pc:picChg chg="add del mod">
          <ac:chgData name="Hugo Bernier" userId="846ef6cd-3f11-462c-a4be-44fff9f1a751" providerId="ADAL" clId="{D17C5BBD-D33E-4D23-8E25-B310B3326571}" dt="2021-12-21T04:34:51.537" v="58" actId="22"/>
          <ac:picMkLst>
            <pc:docMk/>
            <pc:sldMk cId="4039685786" sldId="2076136277"/>
            <ac:picMk id="4" creationId="{63BB7916-D06C-4B66-B34F-3DD396EBC60C}"/>
          </ac:picMkLst>
        </pc:picChg>
        <pc:picChg chg="add del mod">
          <ac:chgData name="Hugo Bernier" userId="846ef6cd-3f11-462c-a4be-44fff9f1a751" providerId="ADAL" clId="{D17C5BBD-D33E-4D23-8E25-B310B3326571}" dt="2021-12-21T04:36:04.824" v="76" actId="27803"/>
          <ac:picMkLst>
            <pc:docMk/>
            <pc:sldMk cId="4039685786" sldId="2076136277"/>
            <ac:picMk id="6" creationId="{1625AEC8-F522-483C-AB23-9C286017A9CC}"/>
          </ac:picMkLst>
        </pc:picChg>
      </pc:sldChg>
      <pc:sldChg chg="addSp delSp modSp mod modShow">
        <pc:chgData name="Hugo Bernier" userId="846ef6cd-3f11-462c-a4be-44fff9f1a751" providerId="ADAL" clId="{D17C5BBD-D33E-4D23-8E25-B310B3326571}" dt="2021-12-21T04:57:26.925" v="143" actId="729"/>
        <pc:sldMkLst>
          <pc:docMk/>
          <pc:sldMk cId="1421110443" sldId="2076136307"/>
        </pc:sldMkLst>
        <pc:picChg chg="add del mod">
          <ac:chgData name="Hugo Bernier" userId="846ef6cd-3f11-462c-a4be-44fff9f1a751" providerId="ADAL" clId="{D17C5BBD-D33E-4D23-8E25-B310B3326571}" dt="2021-12-21T04:57:22.181" v="142" actId="478"/>
          <ac:picMkLst>
            <pc:docMk/>
            <pc:sldMk cId="1421110443" sldId="2076136307"/>
            <ac:picMk id="4" creationId="{292A52F0-2985-4B3B-BD00-E4110E392C81}"/>
          </ac:picMkLst>
        </pc:picChg>
      </pc:sldChg>
      <pc:sldChg chg="addSp delSp modSp mod addAnim delAnim modAnim">
        <pc:chgData name="Hugo Bernier" userId="846ef6cd-3f11-462c-a4be-44fff9f1a751" providerId="ADAL" clId="{D17C5BBD-D33E-4D23-8E25-B310B3326571}" dt="2021-12-21T04:55:14.322" v="138" actId="14861"/>
        <pc:sldMkLst>
          <pc:docMk/>
          <pc:sldMk cId="4070501225" sldId="2076136392"/>
        </pc:sldMkLst>
        <pc:spChg chg="del mod">
          <ac:chgData name="Hugo Bernier" userId="846ef6cd-3f11-462c-a4be-44fff9f1a751" providerId="ADAL" clId="{D17C5BBD-D33E-4D23-8E25-B310B3326571}" dt="2021-12-21T04:45:02.698" v="96" actId="478"/>
          <ac:spMkLst>
            <pc:docMk/>
            <pc:sldMk cId="4070501225" sldId="2076136392"/>
            <ac:spMk id="22" creationId="{FF87CE5D-5B67-4444-8CAF-A9652E400BAC}"/>
          </ac:spMkLst>
        </pc:spChg>
        <pc:spChg chg="mod">
          <ac:chgData name="Hugo Bernier" userId="846ef6cd-3f11-462c-a4be-44fff9f1a751" providerId="ADAL" clId="{D17C5BBD-D33E-4D23-8E25-B310B3326571}" dt="2021-12-21T04:44:58.412" v="95" actId="27803"/>
          <ac:spMkLst>
            <pc:docMk/>
            <pc:sldMk cId="4070501225" sldId="2076136392"/>
            <ac:spMk id="26" creationId="{E3B8C44B-60BC-41A1-A1B3-4A7D8394CD0E}"/>
          </ac:spMkLst>
        </pc:spChg>
        <pc:spChg chg="mod">
          <ac:chgData name="Hugo Bernier" userId="846ef6cd-3f11-462c-a4be-44fff9f1a751" providerId="ADAL" clId="{D17C5BBD-D33E-4D23-8E25-B310B3326571}" dt="2021-12-21T04:44:58.412" v="95" actId="27803"/>
          <ac:spMkLst>
            <pc:docMk/>
            <pc:sldMk cId="4070501225" sldId="2076136392"/>
            <ac:spMk id="27" creationId="{C90DC79B-463D-4D41-A28D-9E07A00A4D15}"/>
          </ac:spMkLst>
        </pc:spChg>
        <pc:spChg chg="mod">
          <ac:chgData name="Hugo Bernier" userId="846ef6cd-3f11-462c-a4be-44fff9f1a751" providerId="ADAL" clId="{D17C5BBD-D33E-4D23-8E25-B310B3326571}" dt="2021-12-21T04:44:58.412" v="95" actId="27803"/>
          <ac:spMkLst>
            <pc:docMk/>
            <pc:sldMk cId="4070501225" sldId="2076136392"/>
            <ac:spMk id="32" creationId="{AC7BC3A7-3B79-4B37-909C-D4168402DD2D}"/>
          </ac:spMkLst>
        </pc:spChg>
        <pc:spChg chg="mod">
          <ac:chgData name="Hugo Bernier" userId="846ef6cd-3f11-462c-a4be-44fff9f1a751" providerId="ADAL" clId="{D17C5BBD-D33E-4D23-8E25-B310B3326571}" dt="2021-12-21T04:44:58.412" v="95" actId="27803"/>
          <ac:spMkLst>
            <pc:docMk/>
            <pc:sldMk cId="4070501225" sldId="2076136392"/>
            <ac:spMk id="33" creationId="{E916DFA1-AC8D-4F0C-B843-2639FC8AC618}"/>
          </ac:spMkLst>
        </pc:spChg>
        <pc:spChg chg="mod">
          <ac:chgData name="Hugo Bernier" userId="846ef6cd-3f11-462c-a4be-44fff9f1a751" providerId="ADAL" clId="{D17C5BBD-D33E-4D23-8E25-B310B3326571}" dt="2021-12-21T04:44:58.412" v="95" actId="27803"/>
          <ac:spMkLst>
            <pc:docMk/>
            <pc:sldMk cId="4070501225" sldId="2076136392"/>
            <ac:spMk id="35" creationId="{85603EDA-0D9B-4DA1-84EB-1D3B8BEC3A7C}"/>
          </ac:spMkLst>
        </pc:spChg>
        <pc:spChg chg="mod">
          <ac:chgData name="Hugo Bernier" userId="846ef6cd-3f11-462c-a4be-44fff9f1a751" providerId="ADAL" clId="{D17C5BBD-D33E-4D23-8E25-B310B3326571}" dt="2021-12-21T04:44:58.412" v="95" actId="27803"/>
          <ac:spMkLst>
            <pc:docMk/>
            <pc:sldMk cId="4070501225" sldId="2076136392"/>
            <ac:spMk id="36" creationId="{C950290C-D5F3-4EB9-AD1D-86230C09F425}"/>
          </ac:spMkLst>
        </pc:spChg>
        <pc:spChg chg="mod">
          <ac:chgData name="Hugo Bernier" userId="846ef6cd-3f11-462c-a4be-44fff9f1a751" providerId="ADAL" clId="{D17C5BBD-D33E-4D23-8E25-B310B3326571}" dt="2021-12-21T04:44:58.412" v="95" actId="27803"/>
          <ac:spMkLst>
            <pc:docMk/>
            <pc:sldMk cId="4070501225" sldId="2076136392"/>
            <ac:spMk id="37" creationId="{D5FEEB28-0FA5-4F0A-A27D-29607A9BF3EF}"/>
          </ac:spMkLst>
        </pc:spChg>
        <pc:spChg chg="mod">
          <ac:chgData name="Hugo Bernier" userId="846ef6cd-3f11-462c-a4be-44fff9f1a751" providerId="ADAL" clId="{D17C5BBD-D33E-4D23-8E25-B310B3326571}" dt="2021-12-21T04:44:58.412" v="95" actId="27803"/>
          <ac:spMkLst>
            <pc:docMk/>
            <pc:sldMk cId="4070501225" sldId="2076136392"/>
            <ac:spMk id="38" creationId="{E77D3CC7-57C0-4060-95D6-18B27F47DC46}"/>
          </ac:spMkLst>
        </pc:spChg>
        <pc:spChg chg="mod">
          <ac:chgData name="Hugo Bernier" userId="846ef6cd-3f11-462c-a4be-44fff9f1a751" providerId="ADAL" clId="{D17C5BBD-D33E-4D23-8E25-B310B3326571}" dt="2021-12-21T04:44:58.412" v="95" actId="27803"/>
          <ac:spMkLst>
            <pc:docMk/>
            <pc:sldMk cId="4070501225" sldId="2076136392"/>
            <ac:spMk id="40" creationId="{B48EC1DC-592A-477A-9590-BA825B105A06}"/>
          </ac:spMkLst>
        </pc:spChg>
        <pc:spChg chg="mod">
          <ac:chgData name="Hugo Bernier" userId="846ef6cd-3f11-462c-a4be-44fff9f1a751" providerId="ADAL" clId="{D17C5BBD-D33E-4D23-8E25-B310B3326571}" dt="2021-12-21T04:44:58.412" v="95" actId="27803"/>
          <ac:spMkLst>
            <pc:docMk/>
            <pc:sldMk cId="4070501225" sldId="2076136392"/>
            <ac:spMk id="41" creationId="{9F8BC6B4-04D5-4EF4-B32B-317A063409AA}"/>
          </ac:spMkLst>
        </pc:spChg>
        <pc:spChg chg="mod">
          <ac:chgData name="Hugo Bernier" userId="846ef6cd-3f11-462c-a4be-44fff9f1a751" providerId="ADAL" clId="{D17C5BBD-D33E-4D23-8E25-B310B3326571}" dt="2021-12-21T04:44:58.412" v="95" actId="27803"/>
          <ac:spMkLst>
            <pc:docMk/>
            <pc:sldMk cId="4070501225" sldId="2076136392"/>
            <ac:spMk id="42" creationId="{605853B3-1788-44F5-A360-4AC69A3BDF7E}"/>
          </ac:spMkLst>
        </pc:spChg>
        <pc:spChg chg="mod">
          <ac:chgData name="Hugo Bernier" userId="846ef6cd-3f11-462c-a4be-44fff9f1a751" providerId="ADAL" clId="{D17C5BBD-D33E-4D23-8E25-B310B3326571}" dt="2021-12-21T04:44:58.412" v="95" actId="27803"/>
          <ac:spMkLst>
            <pc:docMk/>
            <pc:sldMk cId="4070501225" sldId="2076136392"/>
            <ac:spMk id="43" creationId="{E0F35EC2-156B-43E2-B931-2B666B4B8B73}"/>
          </ac:spMkLst>
        </pc:spChg>
        <pc:spChg chg="mod">
          <ac:chgData name="Hugo Bernier" userId="846ef6cd-3f11-462c-a4be-44fff9f1a751" providerId="ADAL" clId="{D17C5BBD-D33E-4D23-8E25-B310B3326571}" dt="2021-12-21T04:44:58.412" v="95" actId="27803"/>
          <ac:spMkLst>
            <pc:docMk/>
            <pc:sldMk cId="4070501225" sldId="2076136392"/>
            <ac:spMk id="45" creationId="{A2BD392E-D244-47C7-B707-0983C0BA8C15}"/>
          </ac:spMkLst>
        </pc:spChg>
        <pc:spChg chg="mod">
          <ac:chgData name="Hugo Bernier" userId="846ef6cd-3f11-462c-a4be-44fff9f1a751" providerId="ADAL" clId="{D17C5BBD-D33E-4D23-8E25-B310B3326571}" dt="2021-12-21T04:44:58.412" v="95" actId="27803"/>
          <ac:spMkLst>
            <pc:docMk/>
            <pc:sldMk cId="4070501225" sldId="2076136392"/>
            <ac:spMk id="46" creationId="{820E10ED-2404-4FA0-BFCC-43CFE1E314D8}"/>
          </ac:spMkLst>
        </pc:spChg>
        <pc:spChg chg="mod">
          <ac:chgData name="Hugo Bernier" userId="846ef6cd-3f11-462c-a4be-44fff9f1a751" providerId="ADAL" clId="{D17C5BBD-D33E-4D23-8E25-B310B3326571}" dt="2021-12-21T04:44:58.412" v="95" actId="27803"/>
          <ac:spMkLst>
            <pc:docMk/>
            <pc:sldMk cId="4070501225" sldId="2076136392"/>
            <ac:spMk id="47" creationId="{01274F3F-C337-4E80-B2DD-0924A0ED2E40}"/>
          </ac:spMkLst>
        </pc:spChg>
        <pc:spChg chg="mod">
          <ac:chgData name="Hugo Bernier" userId="846ef6cd-3f11-462c-a4be-44fff9f1a751" providerId="ADAL" clId="{D17C5BBD-D33E-4D23-8E25-B310B3326571}" dt="2021-12-21T04:44:58.412" v="95" actId="27803"/>
          <ac:spMkLst>
            <pc:docMk/>
            <pc:sldMk cId="4070501225" sldId="2076136392"/>
            <ac:spMk id="48" creationId="{AC4DBA98-D5F1-4792-A793-039276E5ED0F}"/>
          </ac:spMkLst>
        </pc:spChg>
        <pc:spChg chg="mod">
          <ac:chgData name="Hugo Bernier" userId="846ef6cd-3f11-462c-a4be-44fff9f1a751" providerId="ADAL" clId="{D17C5BBD-D33E-4D23-8E25-B310B3326571}" dt="2021-12-21T04:44:58.412" v="95" actId="27803"/>
          <ac:spMkLst>
            <pc:docMk/>
            <pc:sldMk cId="4070501225" sldId="2076136392"/>
            <ac:spMk id="50" creationId="{177545AA-4DFE-4A20-95DE-C106E09AAB8E}"/>
          </ac:spMkLst>
        </pc:spChg>
        <pc:spChg chg="mod">
          <ac:chgData name="Hugo Bernier" userId="846ef6cd-3f11-462c-a4be-44fff9f1a751" providerId="ADAL" clId="{D17C5BBD-D33E-4D23-8E25-B310B3326571}" dt="2021-12-21T04:44:58.412" v="95" actId="27803"/>
          <ac:spMkLst>
            <pc:docMk/>
            <pc:sldMk cId="4070501225" sldId="2076136392"/>
            <ac:spMk id="51" creationId="{E4338DEF-ED89-4987-96A2-C09050291800}"/>
          </ac:spMkLst>
        </pc:spChg>
        <pc:spChg chg="mod">
          <ac:chgData name="Hugo Bernier" userId="846ef6cd-3f11-462c-a4be-44fff9f1a751" providerId="ADAL" clId="{D17C5BBD-D33E-4D23-8E25-B310B3326571}" dt="2021-12-21T04:44:58.412" v="95" actId="27803"/>
          <ac:spMkLst>
            <pc:docMk/>
            <pc:sldMk cId="4070501225" sldId="2076136392"/>
            <ac:spMk id="52" creationId="{97D17005-E8F4-44C4-B757-3A12CBB06CF6}"/>
          </ac:spMkLst>
        </pc:spChg>
        <pc:spChg chg="mod">
          <ac:chgData name="Hugo Bernier" userId="846ef6cd-3f11-462c-a4be-44fff9f1a751" providerId="ADAL" clId="{D17C5BBD-D33E-4D23-8E25-B310B3326571}" dt="2021-12-21T04:44:58.412" v="95" actId="27803"/>
          <ac:spMkLst>
            <pc:docMk/>
            <pc:sldMk cId="4070501225" sldId="2076136392"/>
            <ac:spMk id="53" creationId="{43C9749D-B908-45BE-909F-F824902ACADC}"/>
          </ac:spMkLst>
        </pc:spChg>
        <pc:spChg chg="mod">
          <ac:chgData name="Hugo Bernier" userId="846ef6cd-3f11-462c-a4be-44fff9f1a751" providerId="ADAL" clId="{D17C5BBD-D33E-4D23-8E25-B310B3326571}" dt="2021-12-21T04:44:58.412" v="95" actId="27803"/>
          <ac:spMkLst>
            <pc:docMk/>
            <pc:sldMk cId="4070501225" sldId="2076136392"/>
            <ac:spMk id="55" creationId="{3A2B9ED2-58B6-4039-A285-048D4E0CABBA}"/>
          </ac:spMkLst>
        </pc:spChg>
        <pc:spChg chg="mod">
          <ac:chgData name="Hugo Bernier" userId="846ef6cd-3f11-462c-a4be-44fff9f1a751" providerId="ADAL" clId="{D17C5BBD-D33E-4D23-8E25-B310B3326571}" dt="2021-12-21T04:44:58.412" v="95" actId="27803"/>
          <ac:spMkLst>
            <pc:docMk/>
            <pc:sldMk cId="4070501225" sldId="2076136392"/>
            <ac:spMk id="56" creationId="{8A5B6A5F-4E14-4F88-B7FA-F5279A7740C5}"/>
          </ac:spMkLst>
        </pc:spChg>
        <pc:spChg chg="mod">
          <ac:chgData name="Hugo Bernier" userId="846ef6cd-3f11-462c-a4be-44fff9f1a751" providerId="ADAL" clId="{D17C5BBD-D33E-4D23-8E25-B310B3326571}" dt="2021-12-21T04:44:58.412" v="95" actId="27803"/>
          <ac:spMkLst>
            <pc:docMk/>
            <pc:sldMk cId="4070501225" sldId="2076136392"/>
            <ac:spMk id="57" creationId="{78259798-D52D-4A4D-AEDF-FDFE0AB30DEF}"/>
          </ac:spMkLst>
        </pc:spChg>
        <pc:spChg chg="mod">
          <ac:chgData name="Hugo Bernier" userId="846ef6cd-3f11-462c-a4be-44fff9f1a751" providerId="ADAL" clId="{D17C5BBD-D33E-4D23-8E25-B310B3326571}" dt="2021-12-21T04:44:58.412" v="95" actId="27803"/>
          <ac:spMkLst>
            <pc:docMk/>
            <pc:sldMk cId="4070501225" sldId="2076136392"/>
            <ac:spMk id="58" creationId="{3F42673C-4139-4272-8F70-D10C3499643F}"/>
          </ac:spMkLst>
        </pc:spChg>
        <pc:spChg chg="mod">
          <ac:chgData name="Hugo Bernier" userId="846ef6cd-3f11-462c-a4be-44fff9f1a751" providerId="ADAL" clId="{D17C5BBD-D33E-4D23-8E25-B310B3326571}" dt="2021-12-21T04:44:58.412" v="95" actId="27803"/>
          <ac:spMkLst>
            <pc:docMk/>
            <pc:sldMk cId="4070501225" sldId="2076136392"/>
            <ac:spMk id="59" creationId="{2881491B-7E57-4DAC-AC5E-BBCCC401116A}"/>
          </ac:spMkLst>
        </pc:spChg>
        <pc:spChg chg="mod">
          <ac:chgData name="Hugo Bernier" userId="846ef6cd-3f11-462c-a4be-44fff9f1a751" providerId="ADAL" clId="{D17C5BBD-D33E-4D23-8E25-B310B3326571}" dt="2021-12-21T04:44:58.412" v="95" actId="27803"/>
          <ac:spMkLst>
            <pc:docMk/>
            <pc:sldMk cId="4070501225" sldId="2076136392"/>
            <ac:spMk id="62" creationId="{A1BA1B8E-02B9-4D60-A32E-AC12628CC030}"/>
          </ac:spMkLst>
        </pc:spChg>
        <pc:spChg chg="mod">
          <ac:chgData name="Hugo Bernier" userId="846ef6cd-3f11-462c-a4be-44fff9f1a751" providerId="ADAL" clId="{D17C5BBD-D33E-4D23-8E25-B310B3326571}" dt="2021-12-21T04:44:58.412" v="95" actId="27803"/>
          <ac:spMkLst>
            <pc:docMk/>
            <pc:sldMk cId="4070501225" sldId="2076136392"/>
            <ac:spMk id="63" creationId="{A457CF09-EA87-4ABA-A639-474F87FC4DAC}"/>
          </ac:spMkLst>
        </pc:spChg>
        <pc:spChg chg="mod">
          <ac:chgData name="Hugo Bernier" userId="846ef6cd-3f11-462c-a4be-44fff9f1a751" providerId="ADAL" clId="{D17C5BBD-D33E-4D23-8E25-B310B3326571}" dt="2021-12-21T04:44:58.412" v="95" actId="27803"/>
          <ac:spMkLst>
            <pc:docMk/>
            <pc:sldMk cId="4070501225" sldId="2076136392"/>
            <ac:spMk id="65" creationId="{380C6655-948F-4EB4-83E7-E454AD60CA0D}"/>
          </ac:spMkLst>
        </pc:spChg>
        <pc:spChg chg="mod">
          <ac:chgData name="Hugo Bernier" userId="846ef6cd-3f11-462c-a4be-44fff9f1a751" providerId="ADAL" clId="{D17C5BBD-D33E-4D23-8E25-B310B3326571}" dt="2021-12-21T04:44:58.412" v="95" actId="27803"/>
          <ac:spMkLst>
            <pc:docMk/>
            <pc:sldMk cId="4070501225" sldId="2076136392"/>
            <ac:spMk id="66" creationId="{4AECA392-7C09-41AF-9B57-C46E29DEEC26}"/>
          </ac:spMkLst>
        </pc:spChg>
        <pc:spChg chg="mod">
          <ac:chgData name="Hugo Bernier" userId="846ef6cd-3f11-462c-a4be-44fff9f1a751" providerId="ADAL" clId="{D17C5BBD-D33E-4D23-8E25-B310B3326571}" dt="2021-12-21T04:44:58.412" v="95" actId="27803"/>
          <ac:spMkLst>
            <pc:docMk/>
            <pc:sldMk cId="4070501225" sldId="2076136392"/>
            <ac:spMk id="68" creationId="{8701F524-CE52-4D98-8115-205E446C0B54}"/>
          </ac:spMkLst>
        </pc:spChg>
        <pc:spChg chg="mod">
          <ac:chgData name="Hugo Bernier" userId="846ef6cd-3f11-462c-a4be-44fff9f1a751" providerId="ADAL" clId="{D17C5BBD-D33E-4D23-8E25-B310B3326571}" dt="2021-12-21T04:44:58.412" v="95" actId="27803"/>
          <ac:spMkLst>
            <pc:docMk/>
            <pc:sldMk cId="4070501225" sldId="2076136392"/>
            <ac:spMk id="69" creationId="{92449209-FA0B-4327-B079-0CEAB96CE36B}"/>
          </ac:spMkLst>
        </pc:spChg>
        <pc:spChg chg="mod">
          <ac:chgData name="Hugo Bernier" userId="846ef6cd-3f11-462c-a4be-44fff9f1a751" providerId="ADAL" clId="{D17C5BBD-D33E-4D23-8E25-B310B3326571}" dt="2021-12-21T04:44:58.412" v="95" actId="27803"/>
          <ac:spMkLst>
            <pc:docMk/>
            <pc:sldMk cId="4070501225" sldId="2076136392"/>
            <ac:spMk id="71" creationId="{1E790608-D491-4195-B9DD-7CFEC309143B}"/>
          </ac:spMkLst>
        </pc:spChg>
        <pc:spChg chg="mod">
          <ac:chgData name="Hugo Bernier" userId="846ef6cd-3f11-462c-a4be-44fff9f1a751" providerId="ADAL" clId="{D17C5BBD-D33E-4D23-8E25-B310B3326571}" dt="2021-12-21T04:44:58.412" v="95" actId="27803"/>
          <ac:spMkLst>
            <pc:docMk/>
            <pc:sldMk cId="4070501225" sldId="2076136392"/>
            <ac:spMk id="72" creationId="{F313AF91-4B2B-4C99-AC27-7858B3D21B1D}"/>
          </ac:spMkLst>
        </pc:spChg>
        <pc:spChg chg="mod">
          <ac:chgData name="Hugo Bernier" userId="846ef6cd-3f11-462c-a4be-44fff9f1a751" providerId="ADAL" clId="{D17C5BBD-D33E-4D23-8E25-B310B3326571}" dt="2021-12-21T04:44:58.412" v="95" actId="27803"/>
          <ac:spMkLst>
            <pc:docMk/>
            <pc:sldMk cId="4070501225" sldId="2076136392"/>
            <ac:spMk id="74" creationId="{43DA16E6-2F40-46F5-95B6-03008234A20C}"/>
          </ac:spMkLst>
        </pc:spChg>
        <pc:spChg chg="mod">
          <ac:chgData name="Hugo Bernier" userId="846ef6cd-3f11-462c-a4be-44fff9f1a751" providerId="ADAL" clId="{D17C5BBD-D33E-4D23-8E25-B310B3326571}" dt="2021-12-21T04:44:58.412" v="95" actId="27803"/>
          <ac:spMkLst>
            <pc:docMk/>
            <pc:sldMk cId="4070501225" sldId="2076136392"/>
            <ac:spMk id="75" creationId="{A867D380-21EB-47C3-9C81-09C477917955}"/>
          </ac:spMkLst>
        </pc:spChg>
        <pc:spChg chg="mod">
          <ac:chgData name="Hugo Bernier" userId="846ef6cd-3f11-462c-a4be-44fff9f1a751" providerId="ADAL" clId="{D17C5BBD-D33E-4D23-8E25-B310B3326571}" dt="2021-12-21T04:44:58.412" v="95" actId="27803"/>
          <ac:spMkLst>
            <pc:docMk/>
            <pc:sldMk cId="4070501225" sldId="2076136392"/>
            <ac:spMk id="77" creationId="{079D97C2-DDC6-4319-BE44-F7A4DF946CA9}"/>
          </ac:spMkLst>
        </pc:spChg>
        <pc:spChg chg="mod">
          <ac:chgData name="Hugo Bernier" userId="846ef6cd-3f11-462c-a4be-44fff9f1a751" providerId="ADAL" clId="{D17C5BBD-D33E-4D23-8E25-B310B3326571}" dt="2021-12-21T04:44:58.412" v="95" actId="27803"/>
          <ac:spMkLst>
            <pc:docMk/>
            <pc:sldMk cId="4070501225" sldId="2076136392"/>
            <ac:spMk id="78" creationId="{9DC379CD-3028-49DB-95F6-92723102BBF3}"/>
          </ac:spMkLst>
        </pc:spChg>
        <pc:spChg chg="mod">
          <ac:chgData name="Hugo Bernier" userId="846ef6cd-3f11-462c-a4be-44fff9f1a751" providerId="ADAL" clId="{D17C5BBD-D33E-4D23-8E25-B310B3326571}" dt="2021-12-21T04:44:58.412" v="95" actId="27803"/>
          <ac:spMkLst>
            <pc:docMk/>
            <pc:sldMk cId="4070501225" sldId="2076136392"/>
            <ac:spMk id="80" creationId="{6E8785C2-0A32-4002-A676-794C1F9F75BF}"/>
          </ac:spMkLst>
        </pc:spChg>
        <pc:spChg chg="mod">
          <ac:chgData name="Hugo Bernier" userId="846ef6cd-3f11-462c-a4be-44fff9f1a751" providerId="ADAL" clId="{D17C5BBD-D33E-4D23-8E25-B310B3326571}" dt="2021-12-21T04:44:58.412" v="95" actId="27803"/>
          <ac:spMkLst>
            <pc:docMk/>
            <pc:sldMk cId="4070501225" sldId="2076136392"/>
            <ac:spMk id="81" creationId="{A763BDC5-DF76-4B01-B73F-5225E7D497B1}"/>
          </ac:spMkLst>
        </pc:spChg>
        <pc:spChg chg="mod">
          <ac:chgData name="Hugo Bernier" userId="846ef6cd-3f11-462c-a4be-44fff9f1a751" providerId="ADAL" clId="{D17C5BBD-D33E-4D23-8E25-B310B3326571}" dt="2021-12-21T04:44:58.412" v="95" actId="27803"/>
          <ac:spMkLst>
            <pc:docMk/>
            <pc:sldMk cId="4070501225" sldId="2076136392"/>
            <ac:spMk id="82" creationId="{2CA7522C-EAED-457E-9BBB-8CE76245D22F}"/>
          </ac:spMkLst>
        </pc:spChg>
        <pc:spChg chg="mod">
          <ac:chgData name="Hugo Bernier" userId="846ef6cd-3f11-462c-a4be-44fff9f1a751" providerId="ADAL" clId="{D17C5BBD-D33E-4D23-8E25-B310B3326571}" dt="2021-12-21T04:44:58.412" v="95" actId="27803"/>
          <ac:spMkLst>
            <pc:docMk/>
            <pc:sldMk cId="4070501225" sldId="2076136392"/>
            <ac:spMk id="83" creationId="{F1231047-0E82-4A85-8722-04878456B6DA}"/>
          </ac:spMkLst>
        </pc:spChg>
        <pc:spChg chg="mod">
          <ac:chgData name="Hugo Bernier" userId="846ef6cd-3f11-462c-a4be-44fff9f1a751" providerId="ADAL" clId="{D17C5BBD-D33E-4D23-8E25-B310B3326571}" dt="2021-12-21T04:44:58.412" v="95" actId="27803"/>
          <ac:spMkLst>
            <pc:docMk/>
            <pc:sldMk cId="4070501225" sldId="2076136392"/>
            <ac:spMk id="85" creationId="{597F7617-5CE4-4D7A-BECD-CCCEB1EAB615}"/>
          </ac:spMkLst>
        </pc:spChg>
        <pc:spChg chg="mod">
          <ac:chgData name="Hugo Bernier" userId="846ef6cd-3f11-462c-a4be-44fff9f1a751" providerId="ADAL" clId="{D17C5BBD-D33E-4D23-8E25-B310B3326571}" dt="2021-12-21T04:44:58.412" v="95" actId="27803"/>
          <ac:spMkLst>
            <pc:docMk/>
            <pc:sldMk cId="4070501225" sldId="2076136392"/>
            <ac:spMk id="86" creationId="{72823B54-D125-4C45-820C-FB87116A0B3B}"/>
          </ac:spMkLst>
        </pc:spChg>
        <pc:spChg chg="mod">
          <ac:chgData name="Hugo Bernier" userId="846ef6cd-3f11-462c-a4be-44fff9f1a751" providerId="ADAL" clId="{D17C5BBD-D33E-4D23-8E25-B310B3326571}" dt="2021-12-21T04:44:58.412" v="95" actId="27803"/>
          <ac:spMkLst>
            <pc:docMk/>
            <pc:sldMk cId="4070501225" sldId="2076136392"/>
            <ac:spMk id="87" creationId="{118F847C-B394-4B72-B9A6-0B3A57FEB66C}"/>
          </ac:spMkLst>
        </pc:spChg>
        <pc:spChg chg="mod">
          <ac:chgData name="Hugo Bernier" userId="846ef6cd-3f11-462c-a4be-44fff9f1a751" providerId="ADAL" clId="{D17C5BBD-D33E-4D23-8E25-B310B3326571}" dt="2021-12-21T04:44:58.412" v="95" actId="27803"/>
          <ac:spMkLst>
            <pc:docMk/>
            <pc:sldMk cId="4070501225" sldId="2076136392"/>
            <ac:spMk id="88" creationId="{ED183D7F-BF20-4CE3-B9AC-26F0FF79F5C2}"/>
          </ac:spMkLst>
        </pc:spChg>
        <pc:spChg chg="mod">
          <ac:chgData name="Hugo Bernier" userId="846ef6cd-3f11-462c-a4be-44fff9f1a751" providerId="ADAL" clId="{D17C5BBD-D33E-4D23-8E25-B310B3326571}" dt="2021-12-21T04:44:58.412" v="95" actId="27803"/>
          <ac:spMkLst>
            <pc:docMk/>
            <pc:sldMk cId="4070501225" sldId="2076136392"/>
            <ac:spMk id="90" creationId="{AB7CBDDB-6222-4E52-8F48-F5C93CFDB7DE}"/>
          </ac:spMkLst>
        </pc:spChg>
        <pc:spChg chg="mod">
          <ac:chgData name="Hugo Bernier" userId="846ef6cd-3f11-462c-a4be-44fff9f1a751" providerId="ADAL" clId="{D17C5BBD-D33E-4D23-8E25-B310B3326571}" dt="2021-12-21T04:44:58.412" v="95" actId="27803"/>
          <ac:spMkLst>
            <pc:docMk/>
            <pc:sldMk cId="4070501225" sldId="2076136392"/>
            <ac:spMk id="91" creationId="{04BE7CC1-3167-4907-A042-BD362DC24328}"/>
          </ac:spMkLst>
        </pc:spChg>
        <pc:spChg chg="mod">
          <ac:chgData name="Hugo Bernier" userId="846ef6cd-3f11-462c-a4be-44fff9f1a751" providerId="ADAL" clId="{D17C5BBD-D33E-4D23-8E25-B310B3326571}" dt="2021-12-21T04:44:58.412" v="95" actId="27803"/>
          <ac:spMkLst>
            <pc:docMk/>
            <pc:sldMk cId="4070501225" sldId="2076136392"/>
            <ac:spMk id="92" creationId="{F8A7D648-4A34-4A48-9F38-C77F05B2250F}"/>
          </ac:spMkLst>
        </pc:spChg>
        <pc:spChg chg="mod">
          <ac:chgData name="Hugo Bernier" userId="846ef6cd-3f11-462c-a4be-44fff9f1a751" providerId="ADAL" clId="{D17C5BBD-D33E-4D23-8E25-B310B3326571}" dt="2021-12-21T04:44:58.412" v="95" actId="27803"/>
          <ac:spMkLst>
            <pc:docMk/>
            <pc:sldMk cId="4070501225" sldId="2076136392"/>
            <ac:spMk id="93" creationId="{857CF9AA-56D0-4E84-B59C-11FD1D6C16CB}"/>
          </ac:spMkLst>
        </pc:spChg>
        <pc:spChg chg="mod">
          <ac:chgData name="Hugo Bernier" userId="846ef6cd-3f11-462c-a4be-44fff9f1a751" providerId="ADAL" clId="{D17C5BBD-D33E-4D23-8E25-B310B3326571}" dt="2021-12-21T04:44:58.412" v="95" actId="27803"/>
          <ac:spMkLst>
            <pc:docMk/>
            <pc:sldMk cId="4070501225" sldId="2076136392"/>
            <ac:spMk id="95" creationId="{7F01A0B6-106A-4770-9D28-A0983B98E91A}"/>
          </ac:spMkLst>
        </pc:spChg>
        <pc:spChg chg="mod">
          <ac:chgData name="Hugo Bernier" userId="846ef6cd-3f11-462c-a4be-44fff9f1a751" providerId="ADAL" clId="{D17C5BBD-D33E-4D23-8E25-B310B3326571}" dt="2021-12-21T04:44:58.412" v="95" actId="27803"/>
          <ac:spMkLst>
            <pc:docMk/>
            <pc:sldMk cId="4070501225" sldId="2076136392"/>
            <ac:spMk id="96" creationId="{B788C71B-85AA-4EAE-A2AC-D919274E175B}"/>
          </ac:spMkLst>
        </pc:spChg>
        <pc:spChg chg="mod">
          <ac:chgData name="Hugo Bernier" userId="846ef6cd-3f11-462c-a4be-44fff9f1a751" providerId="ADAL" clId="{D17C5BBD-D33E-4D23-8E25-B310B3326571}" dt="2021-12-21T04:44:58.412" v="95" actId="27803"/>
          <ac:spMkLst>
            <pc:docMk/>
            <pc:sldMk cId="4070501225" sldId="2076136392"/>
            <ac:spMk id="97" creationId="{FAB79019-DF44-46DE-ACA0-011018AB7960}"/>
          </ac:spMkLst>
        </pc:spChg>
        <pc:spChg chg="mod">
          <ac:chgData name="Hugo Bernier" userId="846ef6cd-3f11-462c-a4be-44fff9f1a751" providerId="ADAL" clId="{D17C5BBD-D33E-4D23-8E25-B310B3326571}" dt="2021-12-21T04:44:58.412" v="95" actId="27803"/>
          <ac:spMkLst>
            <pc:docMk/>
            <pc:sldMk cId="4070501225" sldId="2076136392"/>
            <ac:spMk id="98" creationId="{602A7F60-5128-4998-BA61-8D0FAF4F36B8}"/>
          </ac:spMkLst>
        </pc:spChg>
        <pc:spChg chg="mod">
          <ac:chgData name="Hugo Bernier" userId="846ef6cd-3f11-462c-a4be-44fff9f1a751" providerId="ADAL" clId="{D17C5BBD-D33E-4D23-8E25-B310B3326571}" dt="2021-12-21T04:44:58.412" v="95" actId="27803"/>
          <ac:spMkLst>
            <pc:docMk/>
            <pc:sldMk cId="4070501225" sldId="2076136392"/>
            <ac:spMk id="100" creationId="{49E43492-3CDC-4257-886B-C9C0BCC0E4E3}"/>
          </ac:spMkLst>
        </pc:spChg>
        <pc:spChg chg="mod">
          <ac:chgData name="Hugo Bernier" userId="846ef6cd-3f11-462c-a4be-44fff9f1a751" providerId="ADAL" clId="{D17C5BBD-D33E-4D23-8E25-B310B3326571}" dt="2021-12-21T04:44:58.412" v="95" actId="27803"/>
          <ac:spMkLst>
            <pc:docMk/>
            <pc:sldMk cId="4070501225" sldId="2076136392"/>
            <ac:spMk id="101" creationId="{047D3B47-55D3-4F8E-8070-059794DE467B}"/>
          </ac:spMkLst>
        </pc:spChg>
        <pc:spChg chg="mod">
          <ac:chgData name="Hugo Bernier" userId="846ef6cd-3f11-462c-a4be-44fff9f1a751" providerId="ADAL" clId="{D17C5BBD-D33E-4D23-8E25-B310B3326571}" dt="2021-12-21T04:44:58.412" v="95" actId="27803"/>
          <ac:spMkLst>
            <pc:docMk/>
            <pc:sldMk cId="4070501225" sldId="2076136392"/>
            <ac:spMk id="102" creationId="{AF431AB4-431F-4B90-ACC7-059F44AFA4DE}"/>
          </ac:spMkLst>
        </pc:spChg>
        <pc:spChg chg="mod">
          <ac:chgData name="Hugo Bernier" userId="846ef6cd-3f11-462c-a4be-44fff9f1a751" providerId="ADAL" clId="{D17C5BBD-D33E-4D23-8E25-B310B3326571}" dt="2021-12-21T04:44:58.412" v="95" actId="27803"/>
          <ac:spMkLst>
            <pc:docMk/>
            <pc:sldMk cId="4070501225" sldId="2076136392"/>
            <ac:spMk id="103" creationId="{D8215613-EC2A-48E0-B92A-586149658392}"/>
          </ac:spMkLst>
        </pc:spChg>
        <pc:spChg chg="mod">
          <ac:chgData name="Hugo Bernier" userId="846ef6cd-3f11-462c-a4be-44fff9f1a751" providerId="ADAL" clId="{D17C5BBD-D33E-4D23-8E25-B310B3326571}" dt="2021-12-21T04:44:58.412" v="95" actId="27803"/>
          <ac:spMkLst>
            <pc:docMk/>
            <pc:sldMk cId="4070501225" sldId="2076136392"/>
            <ac:spMk id="105" creationId="{49810C07-C1F7-430B-9B10-1264C069412D}"/>
          </ac:spMkLst>
        </pc:spChg>
        <pc:spChg chg="mod">
          <ac:chgData name="Hugo Bernier" userId="846ef6cd-3f11-462c-a4be-44fff9f1a751" providerId="ADAL" clId="{D17C5BBD-D33E-4D23-8E25-B310B3326571}" dt="2021-12-21T04:44:58.412" v="95" actId="27803"/>
          <ac:spMkLst>
            <pc:docMk/>
            <pc:sldMk cId="4070501225" sldId="2076136392"/>
            <ac:spMk id="106" creationId="{829E7C8D-9B52-46E2-8C73-5B212E402119}"/>
          </ac:spMkLst>
        </pc:spChg>
        <pc:spChg chg="mod">
          <ac:chgData name="Hugo Bernier" userId="846ef6cd-3f11-462c-a4be-44fff9f1a751" providerId="ADAL" clId="{D17C5BBD-D33E-4D23-8E25-B310B3326571}" dt="2021-12-21T04:44:58.412" v="95" actId="27803"/>
          <ac:spMkLst>
            <pc:docMk/>
            <pc:sldMk cId="4070501225" sldId="2076136392"/>
            <ac:spMk id="107" creationId="{E56C72A4-C3B9-4209-9AF7-A404D527B65B}"/>
          </ac:spMkLst>
        </pc:spChg>
        <pc:spChg chg="mod">
          <ac:chgData name="Hugo Bernier" userId="846ef6cd-3f11-462c-a4be-44fff9f1a751" providerId="ADAL" clId="{D17C5BBD-D33E-4D23-8E25-B310B3326571}" dt="2021-12-21T04:44:58.412" v="95" actId="27803"/>
          <ac:spMkLst>
            <pc:docMk/>
            <pc:sldMk cId="4070501225" sldId="2076136392"/>
            <ac:spMk id="108" creationId="{F2CF6524-F938-4A8F-919E-4C2FE84F65E0}"/>
          </ac:spMkLst>
        </pc:spChg>
        <pc:spChg chg="mod">
          <ac:chgData name="Hugo Bernier" userId="846ef6cd-3f11-462c-a4be-44fff9f1a751" providerId="ADAL" clId="{D17C5BBD-D33E-4D23-8E25-B310B3326571}" dt="2021-12-21T04:44:58.412" v="95" actId="27803"/>
          <ac:spMkLst>
            <pc:docMk/>
            <pc:sldMk cId="4070501225" sldId="2076136392"/>
            <ac:spMk id="109" creationId="{5ACEB6E7-B95E-476C-8CEA-282681506893}"/>
          </ac:spMkLst>
        </pc:spChg>
        <pc:spChg chg="mod">
          <ac:chgData name="Hugo Bernier" userId="846ef6cd-3f11-462c-a4be-44fff9f1a751" providerId="ADAL" clId="{D17C5BBD-D33E-4D23-8E25-B310B3326571}" dt="2021-12-21T04:44:58.412" v="95" actId="27803"/>
          <ac:spMkLst>
            <pc:docMk/>
            <pc:sldMk cId="4070501225" sldId="2076136392"/>
            <ac:spMk id="112" creationId="{BCB579B2-275A-470F-A602-3EADCC969E33}"/>
          </ac:spMkLst>
        </pc:spChg>
        <pc:spChg chg="mod">
          <ac:chgData name="Hugo Bernier" userId="846ef6cd-3f11-462c-a4be-44fff9f1a751" providerId="ADAL" clId="{D17C5BBD-D33E-4D23-8E25-B310B3326571}" dt="2021-12-21T04:44:58.412" v="95" actId="27803"/>
          <ac:spMkLst>
            <pc:docMk/>
            <pc:sldMk cId="4070501225" sldId="2076136392"/>
            <ac:spMk id="114" creationId="{A2C861C6-48B6-49DB-9220-276A3D220B19}"/>
          </ac:spMkLst>
        </pc:spChg>
        <pc:spChg chg="mod">
          <ac:chgData name="Hugo Bernier" userId="846ef6cd-3f11-462c-a4be-44fff9f1a751" providerId="ADAL" clId="{D17C5BBD-D33E-4D23-8E25-B310B3326571}" dt="2021-12-21T04:44:58.412" v="95" actId="27803"/>
          <ac:spMkLst>
            <pc:docMk/>
            <pc:sldMk cId="4070501225" sldId="2076136392"/>
            <ac:spMk id="115" creationId="{E37BE10C-05E1-41CA-A779-C861BF94FABA}"/>
          </ac:spMkLst>
        </pc:spChg>
        <pc:spChg chg="mod">
          <ac:chgData name="Hugo Bernier" userId="846ef6cd-3f11-462c-a4be-44fff9f1a751" providerId="ADAL" clId="{D17C5BBD-D33E-4D23-8E25-B310B3326571}" dt="2021-12-21T04:44:58.412" v="95" actId="27803"/>
          <ac:spMkLst>
            <pc:docMk/>
            <pc:sldMk cId="4070501225" sldId="2076136392"/>
            <ac:spMk id="117" creationId="{246A05FB-0B2E-41D4-B5D0-A4F3618C4AB4}"/>
          </ac:spMkLst>
        </pc:spChg>
        <pc:spChg chg="mod">
          <ac:chgData name="Hugo Bernier" userId="846ef6cd-3f11-462c-a4be-44fff9f1a751" providerId="ADAL" clId="{D17C5BBD-D33E-4D23-8E25-B310B3326571}" dt="2021-12-21T04:44:58.412" v="95" actId="27803"/>
          <ac:spMkLst>
            <pc:docMk/>
            <pc:sldMk cId="4070501225" sldId="2076136392"/>
            <ac:spMk id="118" creationId="{FC79FC31-8F5A-444B-B441-601B54A50397}"/>
          </ac:spMkLst>
        </pc:spChg>
        <pc:spChg chg="mod">
          <ac:chgData name="Hugo Bernier" userId="846ef6cd-3f11-462c-a4be-44fff9f1a751" providerId="ADAL" clId="{D17C5BBD-D33E-4D23-8E25-B310B3326571}" dt="2021-12-21T04:44:58.412" v="95" actId="27803"/>
          <ac:spMkLst>
            <pc:docMk/>
            <pc:sldMk cId="4070501225" sldId="2076136392"/>
            <ac:spMk id="120" creationId="{0EBCDE44-C518-470A-A21C-13D432C36E1A}"/>
          </ac:spMkLst>
        </pc:spChg>
        <pc:spChg chg="mod">
          <ac:chgData name="Hugo Bernier" userId="846ef6cd-3f11-462c-a4be-44fff9f1a751" providerId="ADAL" clId="{D17C5BBD-D33E-4D23-8E25-B310B3326571}" dt="2021-12-21T04:44:58.412" v="95" actId="27803"/>
          <ac:spMkLst>
            <pc:docMk/>
            <pc:sldMk cId="4070501225" sldId="2076136392"/>
            <ac:spMk id="121" creationId="{04DA0BE3-DBAD-48B6-AA35-9D7A127C8B4F}"/>
          </ac:spMkLst>
        </pc:spChg>
        <pc:spChg chg="mod">
          <ac:chgData name="Hugo Bernier" userId="846ef6cd-3f11-462c-a4be-44fff9f1a751" providerId="ADAL" clId="{D17C5BBD-D33E-4D23-8E25-B310B3326571}" dt="2021-12-21T04:44:58.412" v="95" actId="27803"/>
          <ac:spMkLst>
            <pc:docMk/>
            <pc:sldMk cId="4070501225" sldId="2076136392"/>
            <ac:spMk id="123" creationId="{9D3F06CE-74DE-45EB-9A6E-7129DFC2BD1E}"/>
          </ac:spMkLst>
        </pc:spChg>
        <pc:spChg chg="mod">
          <ac:chgData name="Hugo Bernier" userId="846ef6cd-3f11-462c-a4be-44fff9f1a751" providerId="ADAL" clId="{D17C5BBD-D33E-4D23-8E25-B310B3326571}" dt="2021-12-21T04:44:58.412" v="95" actId="27803"/>
          <ac:spMkLst>
            <pc:docMk/>
            <pc:sldMk cId="4070501225" sldId="2076136392"/>
            <ac:spMk id="125" creationId="{D51D9896-1C7A-45A8-8EF9-98FF353B84A3}"/>
          </ac:spMkLst>
        </pc:spChg>
        <pc:spChg chg="mod">
          <ac:chgData name="Hugo Bernier" userId="846ef6cd-3f11-462c-a4be-44fff9f1a751" providerId="ADAL" clId="{D17C5BBD-D33E-4D23-8E25-B310B3326571}" dt="2021-12-21T04:44:58.412" v="95" actId="27803"/>
          <ac:spMkLst>
            <pc:docMk/>
            <pc:sldMk cId="4070501225" sldId="2076136392"/>
            <ac:spMk id="126" creationId="{23BE7C69-A0F5-4E1C-8989-D52B838ACA9D}"/>
          </ac:spMkLst>
        </pc:spChg>
        <pc:spChg chg="mod">
          <ac:chgData name="Hugo Bernier" userId="846ef6cd-3f11-462c-a4be-44fff9f1a751" providerId="ADAL" clId="{D17C5BBD-D33E-4D23-8E25-B310B3326571}" dt="2021-12-21T04:44:58.412" v="95" actId="27803"/>
          <ac:spMkLst>
            <pc:docMk/>
            <pc:sldMk cId="4070501225" sldId="2076136392"/>
            <ac:spMk id="128" creationId="{F2A4D0D5-9025-4C9F-AC05-D667A225179E}"/>
          </ac:spMkLst>
        </pc:spChg>
        <pc:spChg chg="mod">
          <ac:chgData name="Hugo Bernier" userId="846ef6cd-3f11-462c-a4be-44fff9f1a751" providerId="ADAL" clId="{D17C5BBD-D33E-4D23-8E25-B310B3326571}" dt="2021-12-21T04:44:58.412" v="95" actId="27803"/>
          <ac:spMkLst>
            <pc:docMk/>
            <pc:sldMk cId="4070501225" sldId="2076136392"/>
            <ac:spMk id="129" creationId="{939D6694-7B1F-424C-A22B-C62E5C557B78}"/>
          </ac:spMkLst>
        </pc:spChg>
        <pc:spChg chg="mod">
          <ac:chgData name="Hugo Bernier" userId="846ef6cd-3f11-462c-a4be-44fff9f1a751" providerId="ADAL" clId="{D17C5BBD-D33E-4D23-8E25-B310B3326571}" dt="2021-12-21T04:44:58.412" v="95" actId="27803"/>
          <ac:spMkLst>
            <pc:docMk/>
            <pc:sldMk cId="4070501225" sldId="2076136392"/>
            <ac:spMk id="131" creationId="{193BEAD0-B8CC-489D-BCF7-66D00F932039}"/>
          </ac:spMkLst>
        </pc:spChg>
        <pc:spChg chg="mod">
          <ac:chgData name="Hugo Bernier" userId="846ef6cd-3f11-462c-a4be-44fff9f1a751" providerId="ADAL" clId="{D17C5BBD-D33E-4D23-8E25-B310B3326571}" dt="2021-12-21T04:44:58.412" v="95" actId="27803"/>
          <ac:spMkLst>
            <pc:docMk/>
            <pc:sldMk cId="4070501225" sldId="2076136392"/>
            <ac:spMk id="132" creationId="{330FACB0-33C4-4512-B777-4F1D4A879E3F}"/>
          </ac:spMkLst>
        </pc:spChg>
        <pc:spChg chg="mod">
          <ac:chgData name="Hugo Bernier" userId="846ef6cd-3f11-462c-a4be-44fff9f1a751" providerId="ADAL" clId="{D17C5BBD-D33E-4D23-8E25-B310B3326571}" dt="2021-12-21T04:44:58.412" v="95" actId="27803"/>
          <ac:spMkLst>
            <pc:docMk/>
            <pc:sldMk cId="4070501225" sldId="2076136392"/>
            <ac:spMk id="134" creationId="{FE28C341-8F7F-4CC8-A60E-0EFEB9B7D765}"/>
          </ac:spMkLst>
        </pc:spChg>
        <pc:spChg chg="mod">
          <ac:chgData name="Hugo Bernier" userId="846ef6cd-3f11-462c-a4be-44fff9f1a751" providerId="ADAL" clId="{D17C5BBD-D33E-4D23-8E25-B310B3326571}" dt="2021-12-21T04:44:58.412" v="95" actId="27803"/>
          <ac:spMkLst>
            <pc:docMk/>
            <pc:sldMk cId="4070501225" sldId="2076136392"/>
            <ac:spMk id="136" creationId="{420DC00F-F025-4682-B2A1-DF6F43739982}"/>
          </ac:spMkLst>
        </pc:spChg>
        <pc:spChg chg="mod">
          <ac:chgData name="Hugo Bernier" userId="846ef6cd-3f11-462c-a4be-44fff9f1a751" providerId="ADAL" clId="{D17C5BBD-D33E-4D23-8E25-B310B3326571}" dt="2021-12-21T04:44:58.412" v="95" actId="27803"/>
          <ac:spMkLst>
            <pc:docMk/>
            <pc:sldMk cId="4070501225" sldId="2076136392"/>
            <ac:spMk id="137" creationId="{515E308C-DE8E-404F-BA0F-A148F9C5E0AD}"/>
          </ac:spMkLst>
        </pc:spChg>
        <pc:spChg chg="mod">
          <ac:chgData name="Hugo Bernier" userId="846ef6cd-3f11-462c-a4be-44fff9f1a751" providerId="ADAL" clId="{D17C5BBD-D33E-4D23-8E25-B310B3326571}" dt="2021-12-21T04:44:58.412" v="95" actId="27803"/>
          <ac:spMkLst>
            <pc:docMk/>
            <pc:sldMk cId="4070501225" sldId="2076136392"/>
            <ac:spMk id="139" creationId="{285EE88B-8B97-4468-AA2F-CD7A4F80C8FF}"/>
          </ac:spMkLst>
        </pc:spChg>
        <pc:spChg chg="mod">
          <ac:chgData name="Hugo Bernier" userId="846ef6cd-3f11-462c-a4be-44fff9f1a751" providerId="ADAL" clId="{D17C5BBD-D33E-4D23-8E25-B310B3326571}" dt="2021-12-21T04:44:58.412" v="95" actId="27803"/>
          <ac:spMkLst>
            <pc:docMk/>
            <pc:sldMk cId="4070501225" sldId="2076136392"/>
            <ac:spMk id="140" creationId="{CFCA25BA-55C5-4D0E-8656-AF8288DE4825}"/>
          </ac:spMkLst>
        </pc:spChg>
        <pc:spChg chg="mod">
          <ac:chgData name="Hugo Bernier" userId="846ef6cd-3f11-462c-a4be-44fff9f1a751" providerId="ADAL" clId="{D17C5BBD-D33E-4D23-8E25-B310B3326571}" dt="2021-12-21T04:44:58.412" v="95" actId="27803"/>
          <ac:spMkLst>
            <pc:docMk/>
            <pc:sldMk cId="4070501225" sldId="2076136392"/>
            <ac:spMk id="142" creationId="{AE27C30C-E80F-4C71-8734-C18FE565E2C6}"/>
          </ac:spMkLst>
        </pc:spChg>
        <pc:spChg chg="mod">
          <ac:chgData name="Hugo Bernier" userId="846ef6cd-3f11-462c-a4be-44fff9f1a751" providerId="ADAL" clId="{D17C5BBD-D33E-4D23-8E25-B310B3326571}" dt="2021-12-21T04:44:58.412" v="95" actId="27803"/>
          <ac:spMkLst>
            <pc:docMk/>
            <pc:sldMk cId="4070501225" sldId="2076136392"/>
            <ac:spMk id="143" creationId="{6B925DE7-330C-4D9C-80F6-A9855A427072}"/>
          </ac:spMkLst>
        </pc:spChg>
        <pc:spChg chg="mod">
          <ac:chgData name="Hugo Bernier" userId="846ef6cd-3f11-462c-a4be-44fff9f1a751" providerId="ADAL" clId="{D17C5BBD-D33E-4D23-8E25-B310B3326571}" dt="2021-12-21T04:44:58.412" v="95" actId="27803"/>
          <ac:spMkLst>
            <pc:docMk/>
            <pc:sldMk cId="4070501225" sldId="2076136392"/>
            <ac:spMk id="145" creationId="{47C8781B-F1C6-4307-BA6E-5317971952E8}"/>
          </ac:spMkLst>
        </pc:spChg>
        <pc:spChg chg="mod">
          <ac:chgData name="Hugo Bernier" userId="846ef6cd-3f11-462c-a4be-44fff9f1a751" providerId="ADAL" clId="{D17C5BBD-D33E-4D23-8E25-B310B3326571}" dt="2021-12-21T04:44:58.412" v="95" actId="27803"/>
          <ac:spMkLst>
            <pc:docMk/>
            <pc:sldMk cId="4070501225" sldId="2076136392"/>
            <ac:spMk id="147" creationId="{0C09D142-D4B3-48B8-861A-C25A87CC5DE1}"/>
          </ac:spMkLst>
        </pc:spChg>
        <pc:spChg chg="mod">
          <ac:chgData name="Hugo Bernier" userId="846ef6cd-3f11-462c-a4be-44fff9f1a751" providerId="ADAL" clId="{D17C5BBD-D33E-4D23-8E25-B310B3326571}" dt="2021-12-21T04:44:58.412" v="95" actId="27803"/>
          <ac:spMkLst>
            <pc:docMk/>
            <pc:sldMk cId="4070501225" sldId="2076136392"/>
            <ac:spMk id="148" creationId="{92F61AE0-D7BC-407F-8016-C0B244884A29}"/>
          </ac:spMkLst>
        </pc:spChg>
        <pc:spChg chg="mod">
          <ac:chgData name="Hugo Bernier" userId="846ef6cd-3f11-462c-a4be-44fff9f1a751" providerId="ADAL" clId="{D17C5BBD-D33E-4D23-8E25-B310B3326571}" dt="2021-12-21T04:44:58.412" v="95" actId="27803"/>
          <ac:spMkLst>
            <pc:docMk/>
            <pc:sldMk cId="4070501225" sldId="2076136392"/>
            <ac:spMk id="150" creationId="{4F739873-4603-47DB-808A-8C539BD171F1}"/>
          </ac:spMkLst>
        </pc:spChg>
        <pc:spChg chg="mod">
          <ac:chgData name="Hugo Bernier" userId="846ef6cd-3f11-462c-a4be-44fff9f1a751" providerId="ADAL" clId="{D17C5BBD-D33E-4D23-8E25-B310B3326571}" dt="2021-12-21T04:44:58.412" v="95" actId="27803"/>
          <ac:spMkLst>
            <pc:docMk/>
            <pc:sldMk cId="4070501225" sldId="2076136392"/>
            <ac:spMk id="151" creationId="{2AD7FAA3-45B2-4E03-912B-662BA8FDF70E}"/>
          </ac:spMkLst>
        </pc:spChg>
        <pc:spChg chg="mod">
          <ac:chgData name="Hugo Bernier" userId="846ef6cd-3f11-462c-a4be-44fff9f1a751" providerId="ADAL" clId="{D17C5BBD-D33E-4D23-8E25-B310B3326571}" dt="2021-12-21T04:44:58.412" v="95" actId="27803"/>
          <ac:spMkLst>
            <pc:docMk/>
            <pc:sldMk cId="4070501225" sldId="2076136392"/>
            <ac:spMk id="153" creationId="{7953E2FF-D5A8-42DF-9AEA-4A301786BA03}"/>
          </ac:spMkLst>
        </pc:spChg>
        <pc:spChg chg="mod">
          <ac:chgData name="Hugo Bernier" userId="846ef6cd-3f11-462c-a4be-44fff9f1a751" providerId="ADAL" clId="{D17C5BBD-D33E-4D23-8E25-B310B3326571}" dt="2021-12-21T04:44:58.412" v="95" actId="27803"/>
          <ac:spMkLst>
            <pc:docMk/>
            <pc:sldMk cId="4070501225" sldId="2076136392"/>
            <ac:spMk id="154" creationId="{484F4224-CB67-4CCA-A9EE-1E11B1BF787A}"/>
          </ac:spMkLst>
        </pc:spChg>
        <pc:spChg chg="mod">
          <ac:chgData name="Hugo Bernier" userId="846ef6cd-3f11-462c-a4be-44fff9f1a751" providerId="ADAL" clId="{D17C5BBD-D33E-4D23-8E25-B310B3326571}" dt="2021-12-21T04:44:58.412" v="95" actId="27803"/>
          <ac:spMkLst>
            <pc:docMk/>
            <pc:sldMk cId="4070501225" sldId="2076136392"/>
            <ac:spMk id="156" creationId="{924EB100-27A4-4AB2-B13F-F4445032F59F}"/>
          </ac:spMkLst>
        </pc:spChg>
        <pc:spChg chg="mod">
          <ac:chgData name="Hugo Bernier" userId="846ef6cd-3f11-462c-a4be-44fff9f1a751" providerId="ADAL" clId="{D17C5BBD-D33E-4D23-8E25-B310B3326571}" dt="2021-12-21T04:44:58.412" v="95" actId="27803"/>
          <ac:spMkLst>
            <pc:docMk/>
            <pc:sldMk cId="4070501225" sldId="2076136392"/>
            <ac:spMk id="158" creationId="{3C98D799-3383-4976-88B9-E2FDB9D682D6}"/>
          </ac:spMkLst>
        </pc:spChg>
        <pc:spChg chg="mod">
          <ac:chgData name="Hugo Bernier" userId="846ef6cd-3f11-462c-a4be-44fff9f1a751" providerId="ADAL" clId="{D17C5BBD-D33E-4D23-8E25-B310B3326571}" dt="2021-12-21T04:44:58.412" v="95" actId="27803"/>
          <ac:spMkLst>
            <pc:docMk/>
            <pc:sldMk cId="4070501225" sldId="2076136392"/>
            <ac:spMk id="159" creationId="{665CB6DD-6E81-4734-A074-C256172A273F}"/>
          </ac:spMkLst>
        </pc:spChg>
        <pc:spChg chg="mod">
          <ac:chgData name="Hugo Bernier" userId="846ef6cd-3f11-462c-a4be-44fff9f1a751" providerId="ADAL" clId="{D17C5BBD-D33E-4D23-8E25-B310B3326571}" dt="2021-12-21T04:44:58.412" v="95" actId="27803"/>
          <ac:spMkLst>
            <pc:docMk/>
            <pc:sldMk cId="4070501225" sldId="2076136392"/>
            <ac:spMk id="161" creationId="{96679310-2E84-4BAD-AB83-83C18EBC87A2}"/>
          </ac:spMkLst>
        </pc:spChg>
        <pc:spChg chg="mod">
          <ac:chgData name="Hugo Bernier" userId="846ef6cd-3f11-462c-a4be-44fff9f1a751" providerId="ADAL" clId="{D17C5BBD-D33E-4D23-8E25-B310B3326571}" dt="2021-12-21T04:44:58.412" v="95" actId="27803"/>
          <ac:spMkLst>
            <pc:docMk/>
            <pc:sldMk cId="4070501225" sldId="2076136392"/>
            <ac:spMk id="162" creationId="{DAE3C6F0-5F1D-4A89-A157-A95292BB0A1C}"/>
          </ac:spMkLst>
        </pc:spChg>
        <pc:spChg chg="mod">
          <ac:chgData name="Hugo Bernier" userId="846ef6cd-3f11-462c-a4be-44fff9f1a751" providerId="ADAL" clId="{D17C5BBD-D33E-4D23-8E25-B310B3326571}" dt="2021-12-21T04:44:58.412" v="95" actId="27803"/>
          <ac:spMkLst>
            <pc:docMk/>
            <pc:sldMk cId="4070501225" sldId="2076136392"/>
            <ac:spMk id="164" creationId="{515BE8F9-DB37-4E3E-BED3-887A00D551B4}"/>
          </ac:spMkLst>
        </pc:spChg>
        <pc:spChg chg="mod">
          <ac:chgData name="Hugo Bernier" userId="846ef6cd-3f11-462c-a4be-44fff9f1a751" providerId="ADAL" clId="{D17C5BBD-D33E-4D23-8E25-B310B3326571}" dt="2021-12-21T04:44:58.412" v="95" actId="27803"/>
          <ac:spMkLst>
            <pc:docMk/>
            <pc:sldMk cId="4070501225" sldId="2076136392"/>
            <ac:spMk id="165" creationId="{1868EC73-B208-45B0-9662-0E32BACB1662}"/>
          </ac:spMkLst>
        </pc:spChg>
        <pc:spChg chg="mod">
          <ac:chgData name="Hugo Bernier" userId="846ef6cd-3f11-462c-a4be-44fff9f1a751" providerId="ADAL" clId="{D17C5BBD-D33E-4D23-8E25-B310B3326571}" dt="2021-12-21T04:44:58.412" v="95" actId="27803"/>
          <ac:spMkLst>
            <pc:docMk/>
            <pc:sldMk cId="4070501225" sldId="2076136392"/>
            <ac:spMk id="167" creationId="{78CF2C56-26D7-4D97-B69C-EE17B2241BB4}"/>
          </ac:spMkLst>
        </pc:spChg>
        <pc:spChg chg="mod">
          <ac:chgData name="Hugo Bernier" userId="846ef6cd-3f11-462c-a4be-44fff9f1a751" providerId="ADAL" clId="{D17C5BBD-D33E-4D23-8E25-B310B3326571}" dt="2021-12-21T04:44:58.412" v="95" actId="27803"/>
          <ac:spMkLst>
            <pc:docMk/>
            <pc:sldMk cId="4070501225" sldId="2076136392"/>
            <ac:spMk id="169" creationId="{FB57E5AA-2E50-4886-B496-F692B9F46F31}"/>
          </ac:spMkLst>
        </pc:spChg>
        <pc:spChg chg="mod">
          <ac:chgData name="Hugo Bernier" userId="846ef6cd-3f11-462c-a4be-44fff9f1a751" providerId="ADAL" clId="{D17C5BBD-D33E-4D23-8E25-B310B3326571}" dt="2021-12-21T04:44:58.412" v="95" actId="27803"/>
          <ac:spMkLst>
            <pc:docMk/>
            <pc:sldMk cId="4070501225" sldId="2076136392"/>
            <ac:spMk id="170" creationId="{EEB66FF9-BA07-4770-9807-70D017812FAB}"/>
          </ac:spMkLst>
        </pc:spChg>
        <pc:spChg chg="mod">
          <ac:chgData name="Hugo Bernier" userId="846ef6cd-3f11-462c-a4be-44fff9f1a751" providerId="ADAL" clId="{D17C5BBD-D33E-4D23-8E25-B310B3326571}" dt="2021-12-21T04:44:58.412" v="95" actId="27803"/>
          <ac:spMkLst>
            <pc:docMk/>
            <pc:sldMk cId="4070501225" sldId="2076136392"/>
            <ac:spMk id="172" creationId="{89BC7B0B-BD27-48C8-BE9F-194C462FFE7F}"/>
          </ac:spMkLst>
        </pc:spChg>
        <pc:spChg chg="mod">
          <ac:chgData name="Hugo Bernier" userId="846ef6cd-3f11-462c-a4be-44fff9f1a751" providerId="ADAL" clId="{D17C5BBD-D33E-4D23-8E25-B310B3326571}" dt="2021-12-21T04:44:58.412" v="95" actId="27803"/>
          <ac:spMkLst>
            <pc:docMk/>
            <pc:sldMk cId="4070501225" sldId="2076136392"/>
            <ac:spMk id="173" creationId="{DA5F57F7-115B-41A1-8CCC-BC2B1858D981}"/>
          </ac:spMkLst>
        </pc:spChg>
        <pc:spChg chg="mod">
          <ac:chgData name="Hugo Bernier" userId="846ef6cd-3f11-462c-a4be-44fff9f1a751" providerId="ADAL" clId="{D17C5BBD-D33E-4D23-8E25-B310B3326571}" dt="2021-12-21T04:44:58.412" v="95" actId="27803"/>
          <ac:spMkLst>
            <pc:docMk/>
            <pc:sldMk cId="4070501225" sldId="2076136392"/>
            <ac:spMk id="175" creationId="{9EB0517B-E3A7-47C9-91E3-D16AB0115496}"/>
          </ac:spMkLst>
        </pc:spChg>
        <pc:spChg chg="mod">
          <ac:chgData name="Hugo Bernier" userId="846ef6cd-3f11-462c-a4be-44fff9f1a751" providerId="ADAL" clId="{D17C5BBD-D33E-4D23-8E25-B310B3326571}" dt="2021-12-21T04:44:58.412" v="95" actId="27803"/>
          <ac:spMkLst>
            <pc:docMk/>
            <pc:sldMk cId="4070501225" sldId="2076136392"/>
            <ac:spMk id="176" creationId="{DFCDF9CB-E0E1-42D9-BAEF-D7A3990266D7}"/>
          </ac:spMkLst>
        </pc:spChg>
        <pc:spChg chg="mod">
          <ac:chgData name="Hugo Bernier" userId="846ef6cd-3f11-462c-a4be-44fff9f1a751" providerId="ADAL" clId="{D17C5BBD-D33E-4D23-8E25-B310B3326571}" dt="2021-12-21T04:44:58.412" v="95" actId="27803"/>
          <ac:spMkLst>
            <pc:docMk/>
            <pc:sldMk cId="4070501225" sldId="2076136392"/>
            <ac:spMk id="177" creationId="{EBCB62E5-8B07-4BFA-B434-76429BF4BF38}"/>
          </ac:spMkLst>
        </pc:spChg>
        <pc:spChg chg="mod">
          <ac:chgData name="Hugo Bernier" userId="846ef6cd-3f11-462c-a4be-44fff9f1a751" providerId="ADAL" clId="{D17C5BBD-D33E-4D23-8E25-B310B3326571}" dt="2021-12-21T04:44:58.412" v="95" actId="27803"/>
          <ac:spMkLst>
            <pc:docMk/>
            <pc:sldMk cId="4070501225" sldId="2076136392"/>
            <ac:spMk id="181" creationId="{9DDE9AFC-EFE8-46DF-87D7-F1664835E489}"/>
          </ac:spMkLst>
        </pc:spChg>
        <pc:spChg chg="mod">
          <ac:chgData name="Hugo Bernier" userId="846ef6cd-3f11-462c-a4be-44fff9f1a751" providerId="ADAL" clId="{D17C5BBD-D33E-4D23-8E25-B310B3326571}" dt="2021-12-21T04:44:58.412" v="95" actId="27803"/>
          <ac:spMkLst>
            <pc:docMk/>
            <pc:sldMk cId="4070501225" sldId="2076136392"/>
            <ac:spMk id="182" creationId="{E75BC2FE-1296-4D0E-BC33-92499A523B65}"/>
          </ac:spMkLst>
        </pc:spChg>
        <pc:spChg chg="mod">
          <ac:chgData name="Hugo Bernier" userId="846ef6cd-3f11-462c-a4be-44fff9f1a751" providerId="ADAL" clId="{D17C5BBD-D33E-4D23-8E25-B310B3326571}" dt="2021-12-21T04:44:58.412" v="95" actId="27803"/>
          <ac:spMkLst>
            <pc:docMk/>
            <pc:sldMk cId="4070501225" sldId="2076136392"/>
            <ac:spMk id="183" creationId="{92AC142C-8061-4DA2-A9BA-B79E4729B13E}"/>
          </ac:spMkLst>
        </pc:spChg>
        <pc:spChg chg="mod">
          <ac:chgData name="Hugo Bernier" userId="846ef6cd-3f11-462c-a4be-44fff9f1a751" providerId="ADAL" clId="{D17C5BBD-D33E-4D23-8E25-B310B3326571}" dt="2021-12-21T04:44:58.412" v="95" actId="27803"/>
          <ac:spMkLst>
            <pc:docMk/>
            <pc:sldMk cId="4070501225" sldId="2076136392"/>
            <ac:spMk id="186" creationId="{0564D339-2E95-4BF9-A055-08F28793C36A}"/>
          </ac:spMkLst>
        </pc:spChg>
        <pc:spChg chg="mod">
          <ac:chgData name="Hugo Bernier" userId="846ef6cd-3f11-462c-a4be-44fff9f1a751" providerId="ADAL" clId="{D17C5BBD-D33E-4D23-8E25-B310B3326571}" dt="2021-12-21T04:44:58.412" v="95" actId="27803"/>
          <ac:spMkLst>
            <pc:docMk/>
            <pc:sldMk cId="4070501225" sldId="2076136392"/>
            <ac:spMk id="187" creationId="{9E4BCD6A-ECDF-4602-B94A-620EE47C47A5}"/>
          </ac:spMkLst>
        </pc:spChg>
        <pc:spChg chg="mod">
          <ac:chgData name="Hugo Bernier" userId="846ef6cd-3f11-462c-a4be-44fff9f1a751" providerId="ADAL" clId="{D17C5BBD-D33E-4D23-8E25-B310B3326571}" dt="2021-12-21T04:44:58.412" v="95" actId="27803"/>
          <ac:spMkLst>
            <pc:docMk/>
            <pc:sldMk cId="4070501225" sldId="2076136392"/>
            <ac:spMk id="188" creationId="{A1E14A5A-7B4D-4E80-B333-CE155AA23B31}"/>
          </ac:spMkLst>
        </pc:spChg>
        <pc:spChg chg="mod">
          <ac:chgData name="Hugo Bernier" userId="846ef6cd-3f11-462c-a4be-44fff9f1a751" providerId="ADAL" clId="{D17C5BBD-D33E-4D23-8E25-B310B3326571}" dt="2021-12-21T04:44:58.412" v="95" actId="27803"/>
          <ac:spMkLst>
            <pc:docMk/>
            <pc:sldMk cId="4070501225" sldId="2076136392"/>
            <ac:spMk id="191" creationId="{DC620290-7F9A-47B9-A43A-69DF7133B488}"/>
          </ac:spMkLst>
        </pc:spChg>
        <pc:spChg chg="mod">
          <ac:chgData name="Hugo Bernier" userId="846ef6cd-3f11-462c-a4be-44fff9f1a751" providerId="ADAL" clId="{D17C5BBD-D33E-4D23-8E25-B310B3326571}" dt="2021-12-21T04:44:58.412" v="95" actId="27803"/>
          <ac:spMkLst>
            <pc:docMk/>
            <pc:sldMk cId="4070501225" sldId="2076136392"/>
            <ac:spMk id="192" creationId="{0B91014B-CDD6-4D08-AD67-47572C300F7B}"/>
          </ac:spMkLst>
        </pc:spChg>
        <pc:spChg chg="mod">
          <ac:chgData name="Hugo Bernier" userId="846ef6cd-3f11-462c-a4be-44fff9f1a751" providerId="ADAL" clId="{D17C5BBD-D33E-4D23-8E25-B310B3326571}" dt="2021-12-21T04:44:58.412" v="95" actId="27803"/>
          <ac:spMkLst>
            <pc:docMk/>
            <pc:sldMk cId="4070501225" sldId="2076136392"/>
            <ac:spMk id="193" creationId="{156D956F-266B-4CDA-9186-B2A2E7C43958}"/>
          </ac:spMkLst>
        </pc:spChg>
        <pc:spChg chg="mod">
          <ac:chgData name="Hugo Bernier" userId="846ef6cd-3f11-462c-a4be-44fff9f1a751" providerId="ADAL" clId="{D17C5BBD-D33E-4D23-8E25-B310B3326571}" dt="2021-12-21T04:44:58.412" v="95" actId="27803"/>
          <ac:spMkLst>
            <pc:docMk/>
            <pc:sldMk cId="4070501225" sldId="2076136392"/>
            <ac:spMk id="196" creationId="{575BF2B9-2CBF-4BFB-ADBD-575FE1AF050A}"/>
          </ac:spMkLst>
        </pc:spChg>
        <pc:spChg chg="mod">
          <ac:chgData name="Hugo Bernier" userId="846ef6cd-3f11-462c-a4be-44fff9f1a751" providerId="ADAL" clId="{D17C5BBD-D33E-4D23-8E25-B310B3326571}" dt="2021-12-21T04:44:58.412" v="95" actId="27803"/>
          <ac:spMkLst>
            <pc:docMk/>
            <pc:sldMk cId="4070501225" sldId="2076136392"/>
            <ac:spMk id="197" creationId="{DF886DCF-6134-4487-87DE-1F70B259EA93}"/>
          </ac:spMkLst>
        </pc:spChg>
        <pc:spChg chg="mod">
          <ac:chgData name="Hugo Bernier" userId="846ef6cd-3f11-462c-a4be-44fff9f1a751" providerId="ADAL" clId="{D17C5BBD-D33E-4D23-8E25-B310B3326571}" dt="2021-12-21T04:44:58.412" v="95" actId="27803"/>
          <ac:spMkLst>
            <pc:docMk/>
            <pc:sldMk cId="4070501225" sldId="2076136392"/>
            <ac:spMk id="198" creationId="{2ED0BC6A-1B59-4E5E-9264-CA51CCF25772}"/>
          </ac:spMkLst>
        </pc:spChg>
        <pc:spChg chg="mod">
          <ac:chgData name="Hugo Bernier" userId="846ef6cd-3f11-462c-a4be-44fff9f1a751" providerId="ADAL" clId="{D17C5BBD-D33E-4D23-8E25-B310B3326571}" dt="2021-12-21T04:44:58.412" v="95" actId="27803"/>
          <ac:spMkLst>
            <pc:docMk/>
            <pc:sldMk cId="4070501225" sldId="2076136392"/>
            <ac:spMk id="201" creationId="{CAC81005-63C0-40AC-A01F-91426C4F5ED7}"/>
          </ac:spMkLst>
        </pc:spChg>
        <pc:spChg chg="mod">
          <ac:chgData name="Hugo Bernier" userId="846ef6cd-3f11-462c-a4be-44fff9f1a751" providerId="ADAL" clId="{D17C5BBD-D33E-4D23-8E25-B310B3326571}" dt="2021-12-21T04:44:58.412" v="95" actId="27803"/>
          <ac:spMkLst>
            <pc:docMk/>
            <pc:sldMk cId="4070501225" sldId="2076136392"/>
            <ac:spMk id="202" creationId="{FE6C2B5B-63E9-40AA-A0B5-FC2FE2FF3E32}"/>
          </ac:spMkLst>
        </pc:spChg>
        <pc:spChg chg="mod">
          <ac:chgData name="Hugo Bernier" userId="846ef6cd-3f11-462c-a4be-44fff9f1a751" providerId="ADAL" clId="{D17C5BBD-D33E-4D23-8E25-B310B3326571}" dt="2021-12-21T04:44:58.412" v="95" actId="27803"/>
          <ac:spMkLst>
            <pc:docMk/>
            <pc:sldMk cId="4070501225" sldId="2076136392"/>
            <ac:spMk id="203" creationId="{E682C748-DF9D-4089-90B6-2CEB704137EE}"/>
          </ac:spMkLst>
        </pc:spChg>
        <pc:spChg chg="mod">
          <ac:chgData name="Hugo Bernier" userId="846ef6cd-3f11-462c-a4be-44fff9f1a751" providerId="ADAL" clId="{D17C5BBD-D33E-4D23-8E25-B310B3326571}" dt="2021-12-21T04:44:58.412" v="95" actId="27803"/>
          <ac:spMkLst>
            <pc:docMk/>
            <pc:sldMk cId="4070501225" sldId="2076136392"/>
            <ac:spMk id="206" creationId="{2C9B7D4F-E8C1-4297-BA5B-9A9CC1FC16B1}"/>
          </ac:spMkLst>
        </pc:spChg>
        <pc:spChg chg="mod">
          <ac:chgData name="Hugo Bernier" userId="846ef6cd-3f11-462c-a4be-44fff9f1a751" providerId="ADAL" clId="{D17C5BBD-D33E-4D23-8E25-B310B3326571}" dt="2021-12-21T04:44:58.412" v="95" actId="27803"/>
          <ac:spMkLst>
            <pc:docMk/>
            <pc:sldMk cId="4070501225" sldId="2076136392"/>
            <ac:spMk id="207" creationId="{ED5C026C-5686-4717-A1AF-C4011924E8BB}"/>
          </ac:spMkLst>
        </pc:spChg>
        <pc:spChg chg="mod">
          <ac:chgData name="Hugo Bernier" userId="846ef6cd-3f11-462c-a4be-44fff9f1a751" providerId="ADAL" clId="{D17C5BBD-D33E-4D23-8E25-B310B3326571}" dt="2021-12-21T04:44:58.412" v="95" actId="27803"/>
          <ac:spMkLst>
            <pc:docMk/>
            <pc:sldMk cId="4070501225" sldId="2076136392"/>
            <ac:spMk id="208" creationId="{51287F22-A054-46AB-BBF2-2D640AE5EC5E}"/>
          </ac:spMkLst>
        </pc:spChg>
        <pc:spChg chg="mod">
          <ac:chgData name="Hugo Bernier" userId="846ef6cd-3f11-462c-a4be-44fff9f1a751" providerId="ADAL" clId="{D17C5BBD-D33E-4D23-8E25-B310B3326571}" dt="2021-12-21T04:44:58.412" v="95" actId="27803"/>
          <ac:spMkLst>
            <pc:docMk/>
            <pc:sldMk cId="4070501225" sldId="2076136392"/>
            <ac:spMk id="209" creationId="{0AE771B2-6C3A-4FDC-860F-2DC989017F1E}"/>
          </ac:spMkLst>
        </pc:spChg>
        <pc:spChg chg="mod">
          <ac:chgData name="Hugo Bernier" userId="846ef6cd-3f11-462c-a4be-44fff9f1a751" providerId="ADAL" clId="{D17C5BBD-D33E-4D23-8E25-B310B3326571}" dt="2021-12-21T04:44:58.412" v="95" actId="27803"/>
          <ac:spMkLst>
            <pc:docMk/>
            <pc:sldMk cId="4070501225" sldId="2076136392"/>
            <ac:spMk id="210" creationId="{B349F58F-8F58-45FF-A214-02877BC07C6B}"/>
          </ac:spMkLst>
        </pc:spChg>
        <pc:spChg chg="mod">
          <ac:chgData name="Hugo Bernier" userId="846ef6cd-3f11-462c-a4be-44fff9f1a751" providerId="ADAL" clId="{D17C5BBD-D33E-4D23-8E25-B310B3326571}" dt="2021-12-21T04:44:58.412" v="95" actId="27803"/>
          <ac:spMkLst>
            <pc:docMk/>
            <pc:sldMk cId="4070501225" sldId="2076136392"/>
            <ac:spMk id="211" creationId="{7D26D7F2-D3C9-4346-996D-59AE7ED3980F}"/>
          </ac:spMkLst>
        </pc:spChg>
        <pc:spChg chg="mod">
          <ac:chgData name="Hugo Bernier" userId="846ef6cd-3f11-462c-a4be-44fff9f1a751" providerId="ADAL" clId="{D17C5BBD-D33E-4D23-8E25-B310B3326571}" dt="2021-12-21T04:44:58.412" v="95" actId="27803"/>
          <ac:spMkLst>
            <pc:docMk/>
            <pc:sldMk cId="4070501225" sldId="2076136392"/>
            <ac:spMk id="212" creationId="{3A3E398E-C471-47B0-8433-844593CE13C1}"/>
          </ac:spMkLst>
        </pc:spChg>
        <pc:spChg chg="mod">
          <ac:chgData name="Hugo Bernier" userId="846ef6cd-3f11-462c-a4be-44fff9f1a751" providerId="ADAL" clId="{D17C5BBD-D33E-4D23-8E25-B310B3326571}" dt="2021-12-21T04:44:58.412" v="95" actId="27803"/>
          <ac:spMkLst>
            <pc:docMk/>
            <pc:sldMk cId="4070501225" sldId="2076136392"/>
            <ac:spMk id="213" creationId="{59C901E2-4BC0-40B4-A05A-E6FBD3229AD2}"/>
          </ac:spMkLst>
        </pc:spChg>
        <pc:spChg chg="mod">
          <ac:chgData name="Hugo Bernier" userId="846ef6cd-3f11-462c-a4be-44fff9f1a751" providerId="ADAL" clId="{D17C5BBD-D33E-4D23-8E25-B310B3326571}" dt="2021-12-21T04:44:58.412" v="95" actId="27803"/>
          <ac:spMkLst>
            <pc:docMk/>
            <pc:sldMk cId="4070501225" sldId="2076136392"/>
            <ac:spMk id="214" creationId="{C7FC324D-DA74-4D6A-B81C-0E4E610CDE78}"/>
          </ac:spMkLst>
        </pc:spChg>
        <pc:spChg chg="mod">
          <ac:chgData name="Hugo Bernier" userId="846ef6cd-3f11-462c-a4be-44fff9f1a751" providerId="ADAL" clId="{D17C5BBD-D33E-4D23-8E25-B310B3326571}" dt="2021-12-21T04:44:58.412" v="95" actId="27803"/>
          <ac:spMkLst>
            <pc:docMk/>
            <pc:sldMk cId="4070501225" sldId="2076136392"/>
            <ac:spMk id="215" creationId="{D15B4257-36AA-4414-96EA-9BF74A55DFCF}"/>
          </ac:spMkLst>
        </pc:spChg>
        <pc:spChg chg="mod">
          <ac:chgData name="Hugo Bernier" userId="846ef6cd-3f11-462c-a4be-44fff9f1a751" providerId="ADAL" clId="{D17C5BBD-D33E-4D23-8E25-B310B3326571}" dt="2021-12-21T04:44:58.412" v="95" actId="27803"/>
          <ac:spMkLst>
            <pc:docMk/>
            <pc:sldMk cId="4070501225" sldId="2076136392"/>
            <ac:spMk id="216" creationId="{C1DC96A0-9CD8-4D5B-9073-DF2B3B08FF6B}"/>
          </ac:spMkLst>
        </pc:spChg>
        <pc:spChg chg="mod">
          <ac:chgData name="Hugo Bernier" userId="846ef6cd-3f11-462c-a4be-44fff9f1a751" providerId="ADAL" clId="{D17C5BBD-D33E-4D23-8E25-B310B3326571}" dt="2021-12-21T04:44:58.412" v="95" actId="27803"/>
          <ac:spMkLst>
            <pc:docMk/>
            <pc:sldMk cId="4070501225" sldId="2076136392"/>
            <ac:spMk id="218" creationId="{CBDE37A5-429F-4A6D-A618-A2D4C4447B41}"/>
          </ac:spMkLst>
        </pc:spChg>
        <pc:spChg chg="mod">
          <ac:chgData name="Hugo Bernier" userId="846ef6cd-3f11-462c-a4be-44fff9f1a751" providerId="ADAL" clId="{D17C5BBD-D33E-4D23-8E25-B310B3326571}" dt="2021-12-21T04:44:58.412" v="95" actId="27803"/>
          <ac:spMkLst>
            <pc:docMk/>
            <pc:sldMk cId="4070501225" sldId="2076136392"/>
            <ac:spMk id="219" creationId="{4C12E1D2-8C21-4C4C-92D3-49B45EC6C051}"/>
          </ac:spMkLst>
        </pc:spChg>
        <pc:spChg chg="mod">
          <ac:chgData name="Hugo Bernier" userId="846ef6cd-3f11-462c-a4be-44fff9f1a751" providerId="ADAL" clId="{D17C5BBD-D33E-4D23-8E25-B310B3326571}" dt="2021-12-21T04:44:58.412" v="95" actId="27803"/>
          <ac:spMkLst>
            <pc:docMk/>
            <pc:sldMk cId="4070501225" sldId="2076136392"/>
            <ac:spMk id="220" creationId="{50D30570-F3BE-48B7-A105-B64BD44F2CF0}"/>
          </ac:spMkLst>
        </pc:spChg>
        <pc:spChg chg="mod">
          <ac:chgData name="Hugo Bernier" userId="846ef6cd-3f11-462c-a4be-44fff9f1a751" providerId="ADAL" clId="{D17C5BBD-D33E-4D23-8E25-B310B3326571}" dt="2021-12-21T04:44:58.412" v="95" actId="27803"/>
          <ac:spMkLst>
            <pc:docMk/>
            <pc:sldMk cId="4070501225" sldId="2076136392"/>
            <ac:spMk id="221" creationId="{0B4C3D4A-A6DA-4131-BE18-6932FCF08881}"/>
          </ac:spMkLst>
        </pc:spChg>
        <pc:spChg chg="mod">
          <ac:chgData name="Hugo Bernier" userId="846ef6cd-3f11-462c-a4be-44fff9f1a751" providerId="ADAL" clId="{D17C5BBD-D33E-4D23-8E25-B310B3326571}" dt="2021-12-21T04:44:58.412" v="95" actId="27803"/>
          <ac:spMkLst>
            <pc:docMk/>
            <pc:sldMk cId="4070501225" sldId="2076136392"/>
            <ac:spMk id="222" creationId="{D83D2092-06C8-460B-BC73-DBEA2250104A}"/>
          </ac:spMkLst>
        </pc:spChg>
        <pc:spChg chg="mod">
          <ac:chgData name="Hugo Bernier" userId="846ef6cd-3f11-462c-a4be-44fff9f1a751" providerId="ADAL" clId="{D17C5BBD-D33E-4D23-8E25-B310B3326571}" dt="2021-12-21T04:44:58.412" v="95" actId="27803"/>
          <ac:spMkLst>
            <pc:docMk/>
            <pc:sldMk cId="4070501225" sldId="2076136392"/>
            <ac:spMk id="223" creationId="{FE044A1A-3C5F-45AC-8112-D32BF78D5403}"/>
          </ac:spMkLst>
        </pc:spChg>
        <pc:spChg chg="mod">
          <ac:chgData name="Hugo Bernier" userId="846ef6cd-3f11-462c-a4be-44fff9f1a751" providerId="ADAL" clId="{D17C5BBD-D33E-4D23-8E25-B310B3326571}" dt="2021-12-21T04:44:58.412" v="95" actId="27803"/>
          <ac:spMkLst>
            <pc:docMk/>
            <pc:sldMk cId="4070501225" sldId="2076136392"/>
            <ac:spMk id="224" creationId="{89E38508-575B-49DE-828F-8F6FAAFAFA27}"/>
          </ac:spMkLst>
        </pc:spChg>
        <pc:spChg chg="mod">
          <ac:chgData name="Hugo Bernier" userId="846ef6cd-3f11-462c-a4be-44fff9f1a751" providerId="ADAL" clId="{D17C5BBD-D33E-4D23-8E25-B310B3326571}" dt="2021-12-21T04:44:58.412" v="95" actId="27803"/>
          <ac:spMkLst>
            <pc:docMk/>
            <pc:sldMk cId="4070501225" sldId="2076136392"/>
            <ac:spMk id="225" creationId="{959C5915-A602-4169-B8CD-F5C2971F7CA3}"/>
          </ac:spMkLst>
        </pc:spChg>
        <pc:spChg chg="mod">
          <ac:chgData name="Hugo Bernier" userId="846ef6cd-3f11-462c-a4be-44fff9f1a751" providerId="ADAL" clId="{D17C5BBD-D33E-4D23-8E25-B310B3326571}" dt="2021-12-21T04:44:58.412" v="95" actId="27803"/>
          <ac:spMkLst>
            <pc:docMk/>
            <pc:sldMk cId="4070501225" sldId="2076136392"/>
            <ac:spMk id="227" creationId="{D4F35200-F20F-4C10-8EFB-FBADDDE8F0C6}"/>
          </ac:spMkLst>
        </pc:spChg>
        <pc:spChg chg="mod">
          <ac:chgData name="Hugo Bernier" userId="846ef6cd-3f11-462c-a4be-44fff9f1a751" providerId="ADAL" clId="{D17C5BBD-D33E-4D23-8E25-B310B3326571}" dt="2021-12-21T04:44:58.412" v="95" actId="27803"/>
          <ac:spMkLst>
            <pc:docMk/>
            <pc:sldMk cId="4070501225" sldId="2076136392"/>
            <ac:spMk id="228" creationId="{74A666AA-D740-417C-A93F-1F4F4DD516E0}"/>
          </ac:spMkLst>
        </pc:spChg>
        <pc:spChg chg="mod">
          <ac:chgData name="Hugo Bernier" userId="846ef6cd-3f11-462c-a4be-44fff9f1a751" providerId="ADAL" clId="{D17C5BBD-D33E-4D23-8E25-B310B3326571}" dt="2021-12-21T04:44:58.412" v="95" actId="27803"/>
          <ac:spMkLst>
            <pc:docMk/>
            <pc:sldMk cId="4070501225" sldId="2076136392"/>
            <ac:spMk id="229" creationId="{DCEB9227-6BE7-41DC-88D9-6C5CEADAE0C6}"/>
          </ac:spMkLst>
        </pc:spChg>
        <pc:spChg chg="mod">
          <ac:chgData name="Hugo Bernier" userId="846ef6cd-3f11-462c-a4be-44fff9f1a751" providerId="ADAL" clId="{D17C5BBD-D33E-4D23-8E25-B310B3326571}" dt="2021-12-21T04:44:58.412" v="95" actId="27803"/>
          <ac:spMkLst>
            <pc:docMk/>
            <pc:sldMk cId="4070501225" sldId="2076136392"/>
            <ac:spMk id="230" creationId="{29928B3A-1A79-43DA-A371-128FA8326F94}"/>
          </ac:spMkLst>
        </pc:spChg>
        <pc:spChg chg="mod">
          <ac:chgData name="Hugo Bernier" userId="846ef6cd-3f11-462c-a4be-44fff9f1a751" providerId="ADAL" clId="{D17C5BBD-D33E-4D23-8E25-B310B3326571}" dt="2021-12-21T04:44:58.412" v="95" actId="27803"/>
          <ac:spMkLst>
            <pc:docMk/>
            <pc:sldMk cId="4070501225" sldId="2076136392"/>
            <ac:spMk id="231" creationId="{A49452C9-43E1-4770-8C2D-EE55DFDF6FCE}"/>
          </ac:spMkLst>
        </pc:spChg>
        <pc:spChg chg="mod">
          <ac:chgData name="Hugo Bernier" userId="846ef6cd-3f11-462c-a4be-44fff9f1a751" providerId="ADAL" clId="{D17C5BBD-D33E-4D23-8E25-B310B3326571}" dt="2021-12-21T04:44:58.412" v="95" actId="27803"/>
          <ac:spMkLst>
            <pc:docMk/>
            <pc:sldMk cId="4070501225" sldId="2076136392"/>
            <ac:spMk id="232" creationId="{6E4476C0-8610-46B8-B08E-74FB71F02E52}"/>
          </ac:spMkLst>
        </pc:spChg>
        <pc:spChg chg="mod">
          <ac:chgData name="Hugo Bernier" userId="846ef6cd-3f11-462c-a4be-44fff9f1a751" providerId="ADAL" clId="{D17C5BBD-D33E-4D23-8E25-B310B3326571}" dt="2021-12-21T04:44:58.412" v="95" actId="27803"/>
          <ac:spMkLst>
            <pc:docMk/>
            <pc:sldMk cId="4070501225" sldId="2076136392"/>
            <ac:spMk id="233" creationId="{4CA1AC65-9F86-4F75-807F-CFF7137A2C2B}"/>
          </ac:spMkLst>
        </pc:spChg>
        <pc:spChg chg="mod">
          <ac:chgData name="Hugo Bernier" userId="846ef6cd-3f11-462c-a4be-44fff9f1a751" providerId="ADAL" clId="{D17C5BBD-D33E-4D23-8E25-B310B3326571}" dt="2021-12-21T04:44:58.412" v="95" actId="27803"/>
          <ac:spMkLst>
            <pc:docMk/>
            <pc:sldMk cId="4070501225" sldId="2076136392"/>
            <ac:spMk id="235" creationId="{7F03FFD1-324B-4B05-98C3-9A889AD52764}"/>
          </ac:spMkLst>
        </pc:spChg>
        <pc:spChg chg="mod">
          <ac:chgData name="Hugo Bernier" userId="846ef6cd-3f11-462c-a4be-44fff9f1a751" providerId="ADAL" clId="{D17C5BBD-D33E-4D23-8E25-B310B3326571}" dt="2021-12-21T04:44:58.412" v="95" actId="27803"/>
          <ac:spMkLst>
            <pc:docMk/>
            <pc:sldMk cId="4070501225" sldId="2076136392"/>
            <ac:spMk id="236" creationId="{4334EFAE-B499-4838-A622-D3B855B89A29}"/>
          </ac:spMkLst>
        </pc:spChg>
        <pc:spChg chg="mod">
          <ac:chgData name="Hugo Bernier" userId="846ef6cd-3f11-462c-a4be-44fff9f1a751" providerId="ADAL" clId="{D17C5BBD-D33E-4D23-8E25-B310B3326571}" dt="2021-12-21T04:44:58.412" v="95" actId="27803"/>
          <ac:spMkLst>
            <pc:docMk/>
            <pc:sldMk cId="4070501225" sldId="2076136392"/>
            <ac:spMk id="237" creationId="{EE12C583-1089-481F-B632-1B37867FFED7}"/>
          </ac:spMkLst>
        </pc:spChg>
        <pc:spChg chg="mod">
          <ac:chgData name="Hugo Bernier" userId="846ef6cd-3f11-462c-a4be-44fff9f1a751" providerId="ADAL" clId="{D17C5BBD-D33E-4D23-8E25-B310B3326571}" dt="2021-12-21T04:44:58.412" v="95" actId="27803"/>
          <ac:spMkLst>
            <pc:docMk/>
            <pc:sldMk cId="4070501225" sldId="2076136392"/>
            <ac:spMk id="238" creationId="{EAB3DEB3-6536-4C92-8F72-960868948A79}"/>
          </ac:spMkLst>
        </pc:spChg>
        <pc:spChg chg="mod">
          <ac:chgData name="Hugo Bernier" userId="846ef6cd-3f11-462c-a4be-44fff9f1a751" providerId="ADAL" clId="{D17C5BBD-D33E-4D23-8E25-B310B3326571}" dt="2021-12-21T04:44:58.412" v="95" actId="27803"/>
          <ac:spMkLst>
            <pc:docMk/>
            <pc:sldMk cId="4070501225" sldId="2076136392"/>
            <ac:spMk id="239" creationId="{8E6E375E-BFDB-4FD0-B9F3-5428D0233376}"/>
          </ac:spMkLst>
        </pc:spChg>
        <pc:spChg chg="mod">
          <ac:chgData name="Hugo Bernier" userId="846ef6cd-3f11-462c-a4be-44fff9f1a751" providerId="ADAL" clId="{D17C5BBD-D33E-4D23-8E25-B310B3326571}" dt="2021-12-21T04:44:58.412" v="95" actId="27803"/>
          <ac:spMkLst>
            <pc:docMk/>
            <pc:sldMk cId="4070501225" sldId="2076136392"/>
            <ac:spMk id="240" creationId="{21CEB206-E3C7-4C2B-AA99-61B79803892A}"/>
          </ac:spMkLst>
        </pc:spChg>
        <pc:spChg chg="mod">
          <ac:chgData name="Hugo Bernier" userId="846ef6cd-3f11-462c-a4be-44fff9f1a751" providerId="ADAL" clId="{D17C5BBD-D33E-4D23-8E25-B310B3326571}" dt="2021-12-21T04:44:58.412" v="95" actId="27803"/>
          <ac:spMkLst>
            <pc:docMk/>
            <pc:sldMk cId="4070501225" sldId="2076136392"/>
            <ac:spMk id="241" creationId="{F1B75CBB-D5A8-43A0-B011-D27695245297}"/>
          </ac:spMkLst>
        </pc:spChg>
        <pc:spChg chg="mod">
          <ac:chgData name="Hugo Bernier" userId="846ef6cd-3f11-462c-a4be-44fff9f1a751" providerId="ADAL" clId="{D17C5BBD-D33E-4D23-8E25-B310B3326571}" dt="2021-12-21T04:44:58.412" v="95" actId="27803"/>
          <ac:spMkLst>
            <pc:docMk/>
            <pc:sldMk cId="4070501225" sldId="2076136392"/>
            <ac:spMk id="243" creationId="{8F55C2FB-F0E0-42F6-9EC6-CAA5B78DCCC7}"/>
          </ac:spMkLst>
        </pc:spChg>
        <pc:spChg chg="mod">
          <ac:chgData name="Hugo Bernier" userId="846ef6cd-3f11-462c-a4be-44fff9f1a751" providerId="ADAL" clId="{D17C5BBD-D33E-4D23-8E25-B310B3326571}" dt="2021-12-21T04:44:58.412" v="95" actId="27803"/>
          <ac:spMkLst>
            <pc:docMk/>
            <pc:sldMk cId="4070501225" sldId="2076136392"/>
            <ac:spMk id="244" creationId="{322DD461-D801-4818-90BF-9FA8DC9B3E1B}"/>
          </ac:spMkLst>
        </pc:spChg>
        <pc:spChg chg="mod">
          <ac:chgData name="Hugo Bernier" userId="846ef6cd-3f11-462c-a4be-44fff9f1a751" providerId="ADAL" clId="{D17C5BBD-D33E-4D23-8E25-B310B3326571}" dt="2021-12-21T04:44:58.412" v="95" actId="27803"/>
          <ac:spMkLst>
            <pc:docMk/>
            <pc:sldMk cId="4070501225" sldId="2076136392"/>
            <ac:spMk id="245" creationId="{33CB3114-6F95-463C-9710-E1155653AA2B}"/>
          </ac:spMkLst>
        </pc:spChg>
        <pc:spChg chg="mod">
          <ac:chgData name="Hugo Bernier" userId="846ef6cd-3f11-462c-a4be-44fff9f1a751" providerId="ADAL" clId="{D17C5BBD-D33E-4D23-8E25-B310B3326571}" dt="2021-12-21T04:44:58.412" v="95" actId="27803"/>
          <ac:spMkLst>
            <pc:docMk/>
            <pc:sldMk cId="4070501225" sldId="2076136392"/>
            <ac:spMk id="246" creationId="{497B57DC-2F39-4315-83E5-B5B026D53756}"/>
          </ac:spMkLst>
        </pc:spChg>
        <pc:spChg chg="mod">
          <ac:chgData name="Hugo Bernier" userId="846ef6cd-3f11-462c-a4be-44fff9f1a751" providerId="ADAL" clId="{D17C5BBD-D33E-4D23-8E25-B310B3326571}" dt="2021-12-21T04:44:58.412" v="95" actId="27803"/>
          <ac:spMkLst>
            <pc:docMk/>
            <pc:sldMk cId="4070501225" sldId="2076136392"/>
            <ac:spMk id="247" creationId="{DFCD3793-B4A9-4E37-AC29-A345D996CF32}"/>
          </ac:spMkLst>
        </pc:spChg>
        <pc:spChg chg="mod">
          <ac:chgData name="Hugo Bernier" userId="846ef6cd-3f11-462c-a4be-44fff9f1a751" providerId="ADAL" clId="{D17C5BBD-D33E-4D23-8E25-B310B3326571}" dt="2021-12-21T04:44:58.412" v="95" actId="27803"/>
          <ac:spMkLst>
            <pc:docMk/>
            <pc:sldMk cId="4070501225" sldId="2076136392"/>
            <ac:spMk id="248" creationId="{E14F9159-C064-4466-A578-7706C4FE31C7}"/>
          </ac:spMkLst>
        </pc:spChg>
        <pc:spChg chg="mod">
          <ac:chgData name="Hugo Bernier" userId="846ef6cd-3f11-462c-a4be-44fff9f1a751" providerId="ADAL" clId="{D17C5BBD-D33E-4D23-8E25-B310B3326571}" dt="2021-12-21T04:44:58.412" v="95" actId="27803"/>
          <ac:spMkLst>
            <pc:docMk/>
            <pc:sldMk cId="4070501225" sldId="2076136392"/>
            <ac:spMk id="249" creationId="{F0E67F14-0A9D-4A3E-A393-2EB0CCA93EB6}"/>
          </ac:spMkLst>
        </pc:spChg>
        <pc:spChg chg="mod">
          <ac:chgData name="Hugo Bernier" userId="846ef6cd-3f11-462c-a4be-44fff9f1a751" providerId="ADAL" clId="{D17C5BBD-D33E-4D23-8E25-B310B3326571}" dt="2021-12-21T04:44:58.412" v="95" actId="27803"/>
          <ac:spMkLst>
            <pc:docMk/>
            <pc:sldMk cId="4070501225" sldId="2076136392"/>
            <ac:spMk id="251" creationId="{BFE148EA-2785-42F9-8384-DCB04A38AFBE}"/>
          </ac:spMkLst>
        </pc:spChg>
        <pc:spChg chg="mod">
          <ac:chgData name="Hugo Bernier" userId="846ef6cd-3f11-462c-a4be-44fff9f1a751" providerId="ADAL" clId="{D17C5BBD-D33E-4D23-8E25-B310B3326571}" dt="2021-12-21T04:44:58.412" v="95" actId="27803"/>
          <ac:spMkLst>
            <pc:docMk/>
            <pc:sldMk cId="4070501225" sldId="2076136392"/>
            <ac:spMk id="252" creationId="{217422F8-E5F0-4DE8-A1AB-B48CEF7CCD77}"/>
          </ac:spMkLst>
        </pc:spChg>
        <pc:spChg chg="mod">
          <ac:chgData name="Hugo Bernier" userId="846ef6cd-3f11-462c-a4be-44fff9f1a751" providerId="ADAL" clId="{D17C5BBD-D33E-4D23-8E25-B310B3326571}" dt="2021-12-21T04:44:58.412" v="95" actId="27803"/>
          <ac:spMkLst>
            <pc:docMk/>
            <pc:sldMk cId="4070501225" sldId="2076136392"/>
            <ac:spMk id="253" creationId="{AC3971A1-15BE-4D69-B0A6-330A6F6D3942}"/>
          </ac:spMkLst>
        </pc:spChg>
        <pc:spChg chg="mod">
          <ac:chgData name="Hugo Bernier" userId="846ef6cd-3f11-462c-a4be-44fff9f1a751" providerId="ADAL" clId="{D17C5BBD-D33E-4D23-8E25-B310B3326571}" dt="2021-12-21T04:44:58.412" v="95" actId="27803"/>
          <ac:spMkLst>
            <pc:docMk/>
            <pc:sldMk cId="4070501225" sldId="2076136392"/>
            <ac:spMk id="254" creationId="{AA8264E4-08B0-4AB7-8535-D5C8635B05B4}"/>
          </ac:spMkLst>
        </pc:spChg>
        <pc:spChg chg="mod">
          <ac:chgData name="Hugo Bernier" userId="846ef6cd-3f11-462c-a4be-44fff9f1a751" providerId="ADAL" clId="{D17C5BBD-D33E-4D23-8E25-B310B3326571}" dt="2021-12-21T04:44:58.412" v="95" actId="27803"/>
          <ac:spMkLst>
            <pc:docMk/>
            <pc:sldMk cId="4070501225" sldId="2076136392"/>
            <ac:spMk id="255" creationId="{51496CB6-BF03-4AD7-ABEE-69785201186F}"/>
          </ac:spMkLst>
        </pc:spChg>
        <pc:spChg chg="mod">
          <ac:chgData name="Hugo Bernier" userId="846ef6cd-3f11-462c-a4be-44fff9f1a751" providerId="ADAL" clId="{D17C5BBD-D33E-4D23-8E25-B310B3326571}" dt="2021-12-21T04:44:58.412" v="95" actId="27803"/>
          <ac:spMkLst>
            <pc:docMk/>
            <pc:sldMk cId="4070501225" sldId="2076136392"/>
            <ac:spMk id="256" creationId="{A60E35EA-F075-4BDF-A5C0-908766BB0479}"/>
          </ac:spMkLst>
        </pc:spChg>
        <pc:spChg chg="mod">
          <ac:chgData name="Hugo Bernier" userId="846ef6cd-3f11-462c-a4be-44fff9f1a751" providerId="ADAL" clId="{D17C5BBD-D33E-4D23-8E25-B310B3326571}" dt="2021-12-21T04:44:58.412" v="95" actId="27803"/>
          <ac:spMkLst>
            <pc:docMk/>
            <pc:sldMk cId="4070501225" sldId="2076136392"/>
            <ac:spMk id="257" creationId="{78C51851-CE22-4739-A5F0-F16EE2BA8D8F}"/>
          </ac:spMkLst>
        </pc:spChg>
        <pc:spChg chg="mod">
          <ac:chgData name="Hugo Bernier" userId="846ef6cd-3f11-462c-a4be-44fff9f1a751" providerId="ADAL" clId="{D17C5BBD-D33E-4D23-8E25-B310B3326571}" dt="2021-12-21T04:44:58.412" v="95" actId="27803"/>
          <ac:spMkLst>
            <pc:docMk/>
            <pc:sldMk cId="4070501225" sldId="2076136392"/>
            <ac:spMk id="258" creationId="{5CCDF9D8-DE16-4088-80AC-B716521BA376}"/>
          </ac:spMkLst>
        </pc:spChg>
        <pc:spChg chg="mod">
          <ac:chgData name="Hugo Bernier" userId="846ef6cd-3f11-462c-a4be-44fff9f1a751" providerId="ADAL" clId="{D17C5BBD-D33E-4D23-8E25-B310B3326571}" dt="2021-12-21T04:44:58.412" v="95" actId="27803"/>
          <ac:spMkLst>
            <pc:docMk/>
            <pc:sldMk cId="4070501225" sldId="2076136392"/>
            <ac:spMk id="259" creationId="{49D95004-6BEE-4710-915F-A0E73711C37D}"/>
          </ac:spMkLst>
        </pc:spChg>
        <pc:spChg chg="mod">
          <ac:chgData name="Hugo Bernier" userId="846ef6cd-3f11-462c-a4be-44fff9f1a751" providerId="ADAL" clId="{D17C5BBD-D33E-4D23-8E25-B310B3326571}" dt="2021-12-21T04:44:58.412" v="95" actId="27803"/>
          <ac:spMkLst>
            <pc:docMk/>
            <pc:sldMk cId="4070501225" sldId="2076136392"/>
            <ac:spMk id="260" creationId="{D1D8C1FA-1CC5-4DB8-B4C9-A95C9D6D26F8}"/>
          </ac:spMkLst>
        </pc:spChg>
        <pc:spChg chg="mod">
          <ac:chgData name="Hugo Bernier" userId="846ef6cd-3f11-462c-a4be-44fff9f1a751" providerId="ADAL" clId="{D17C5BBD-D33E-4D23-8E25-B310B3326571}" dt="2021-12-21T04:44:58.412" v="95" actId="27803"/>
          <ac:spMkLst>
            <pc:docMk/>
            <pc:sldMk cId="4070501225" sldId="2076136392"/>
            <ac:spMk id="261" creationId="{1BB03A40-0324-4800-A646-C4946C32391B}"/>
          </ac:spMkLst>
        </pc:spChg>
        <pc:spChg chg="mod">
          <ac:chgData name="Hugo Bernier" userId="846ef6cd-3f11-462c-a4be-44fff9f1a751" providerId="ADAL" clId="{D17C5BBD-D33E-4D23-8E25-B310B3326571}" dt="2021-12-21T04:44:58.412" v="95" actId="27803"/>
          <ac:spMkLst>
            <pc:docMk/>
            <pc:sldMk cId="4070501225" sldId="2076136392"/>
            <ac:spMk id="263" creationId="{2993DDE4-F060-4ED7-BEBE-71E4902638A6}"/>
          </ac:spMkLst>
        </pc:spChg>
        <pc:spChg chg="mod">
          <ac:chgData name="Hugo Bernier" userId="846ef6cd-3f11-462c-a4be-44fff9f1a751" providerId="ADAL" clId="{D17C5BBD-D33E-4D23-8E25-B310B3326571}" dt="2021-12-21T04:44:58.412" v="95" actId="27803"/>
          <ac:spMkLst>
            <pc:docMk/>
            <pc:sldMk cId="4070501225" sldId="2076136392"/>
            <ac:spMk id="264" creationId="{899845C8-90EC-4000-A18E-12DE1632961C}"/>
          </ac:spMkLst>
        </pc:spChg>
        <pc:spChg chg="mod">
          <ac:chgData name="Hugo Bernier" userId="846ef6cd-3f11-462c-a4be-44fff9f1a751" providerId="ADAL" clId="{D17C5BBD-D33E-4D23-8E25-B310B3326571}" dt="2021-12-21T04:44:58.412" v="95" actId="27803"/>
          <ac:spMkLst>
            <pc:docMk/>
            <pc:sldMk cId="4070501225" sldId="2076136392"/>
            <ac:spMk id="266" creationId="{0C9D2F63-93CE-44B4-A990-74D91C131F85}"/>
          </ac:spMkLst>
        </pc:spChg>
        <pc:spChg chg="mod">
          <ac:chgData name="Hugo Bernier" userId="846ef6cd-3f11-462c-a4be-44fff9f1a751" providerId="ADAL" clId="{D17C5BBD-D33E-4D23-8E25-B310B3326571}" dt="2021-12-21T04:44:58.412" v="95" actId="27803"/>
          <ac:spMkLst>
            <pc:docMk/>
            <pc:sldMk cId="4070501225" sldId="2076136392"/>
            <ac:spMk id="267" creationId="{6281E906-23B3-4944-8078-63AA7D13EBF0}"/>
          </ac:spMkLst>
        </pc:spChg>
        <pc:spChg chg="mod">
          <ac:chgData name="Hugo Bernier" userId="846ef6cd-3f11-462c-a4be-44fff9f1a751" providerId="ADAL" clId="{D17C5BBD-D33E-4D23-8E25-B310B3326571}" dt="2021-12-21T04:44:58.412" v="95" actId="27803"/>
          <ac:spMkLst>
            <pc:docMk/>
            <pc:sldMk cId="4070501225" sldId="2076136392"/>
            <ac:spMk id="269" creationId="{19C3D51A-5935-472F-B766-F1DCEB3BA136}"/>
          </ac:spMkLst>
        </pc:spChg>
        <pc:spChg chg="mod">
          <ac:chgData name="Hugo Bernier" userId="846ef6cd-3f11-462c-a4be-44fff9f1a751" providerId="ADAL" clId="{D17C5BBD-D33E-4D23-8E25-B310B3326571}" dt="2021-12-21T04:44:58.412" v="95" actId="27803"/>
          <ac:spMkLst>
            <pc:docMk/>
            <pc:sldMk cId="4070501225" sldId="2076136392"/>
            <ac:spMk id="270" creationId="{553060D8-B008-4D7C-9AC0-09218EEC87F0}"/>
          </ac:spMkLst>
        </pc:spChg>
        <pc:spChg chg="mod">
          <ac:chgData name="Hugo Bernier" userId="846ef6cd-3f11-462c-a4be-44fff9f1a751" providerId="ADAL" clId="{D17C5BBD-D33E-4D23-8E25-B310B3326571}" dt="2021-12-21T04:44:58.412" v="95" actId="27803"/>
          <ac:spMkLst>
            <pc:docMk/>
            <pc:sldMk cId="4070501225" sldId="2076136392"/>
            <ac:spMk id="272" creationId="{D96B1C21-FC67-4054-BB75-E745797FD514}"/>
          </ac:spMkLst>
        </pc:spChg>
        <pc:spChg chg="mod">
          <ac:chgData name="Hugo Bernier" userId="846ef6cd-3f11-462c-a4be-44fff9f1a751" providerId="ADAL" clId="{D17C5BBD-D33E-4D23-8E25-B310B3326571}" dt="2021-12-21T04:44:58.412" v="95" actId="27803"/>
          <ac:spMkLst>
            <pc:docMk/>
            <pc:sldMk cId="4070501225" sldId="2076136392"/>
            <ac:spMk id="273" creationId="{C37242FD-9959-458B-A7C7-33FC6F6C1061}"/>
          </ac:spMkLst>
        </pc:spChg>
        <pc:spChg chg="mod">
          <ac:chgData name="Hugo Bernier" userId="846ef6cd-3f11-462c-a4be-44fff9f1a751" providerId="ADAL" clId="{D17C5BBD-D33E-4D23-8E25-B310B3326571}" dt="2021-12-21T04:44:58.412" v="95" actId="27803"/>
          <ac:spMkLst>
            <pc:docMk/>
            <pc:sldMk cId="4070501225" sldId="2076136392"/>
            <ac:spMk id="275" creationId="{DD75B77B-032D-4366-B9E1-2AB03664AF6C}"/>
          </ac:spMkLst>
        </pc:spChg>
        <pc:spChg chg="mod">
          <ac:chgData name="Hugo Bernier" userId="846ef6cd-3f11-462c-a4be-44fff9f1a751" providerId="ADAL" clId="{D17C5BBD-D33E-4D23-8E25-B310B3326571}" dt="2021-12-21T04:44:58.412" v="95" actId="27803"/>
          <ac:spMkLst>
            <pc:docMk/>
            <pc:sldMk cId="4070501225" sldId="2076136392"/>
            <ac:spMk id="276" creationId="{58F4F523-CF14-4CB4-B699-6CBFD275E4B8}"/>
          </ac:spMkLst>
        </pc:spChg>
        <pc:spChg chg="mod">
          <ac:chgData name="Hugo Bernier" userId="846ef6cd-3f11-462c-a4be-44fff9f1a751" providerId="ADAL" clId="{D17C5BBD-D33E-4D23-8E25-B310B3326571}" dt="2021-12-21T04:44:58.412" v="95" actId="27803"/>
          <ac:spMkLst>
            <pc:docMk/>
            <pc:sldMk cId="4070501225" sldId="2076136392"/>
            <ac:spMk id="278" creationId="{19F8E143-42A7-4766-B0AC-9E79714D258F}"/>
          </ac:spMkLst>
        </pc:spChg>
        <pc:spChg chg="mod">
          <ac:chgData name="Hugo Bernier" userId="846ef6cd-3f11-462c-a4be-44fff9f1a751" providerId="ADAL" clId="{D17C5BBD-D33E-4D23-8E25-B310B3326571}" dt="2021-12-21T04:44:58.412" v="95" actId="27803"/>
          <ac:spMkLst>
            <pc:docMk/>
            <pc:sldMk cId="4070501225" sldId="2076136392"/>
            <ac:spMk id="279" creationId="{CE5929DF-52D1-4C6C-BF13-3B7391A08411}"/>
          </ac:spMkLst>
        </pc:spChg>
        <pc:spChg chg="mod">
          <ac:chgData name="Hugo Bernier" userId="846ef6cd-3f11-462c-a4be-44fff9f1a751" providerId="ADAL" clId="{D17C5BBD-D33E-4D23-8E25-B310B3326571}" dt="2021-12-21T04:44:58.412" v="95" actId="27803"/>
          <ac:spMkLst>
            <pc:docMk/>
            <pc:sldMk cId="4070501225" sldId="2076136392"/>
            <ac:spMk id="282" creationId="{05F4E81B-68E1-4625-8251-433C7B461066}"/>
          </ac:spMkLst>
        </pc:spChg>
        <pc:spChg chg="mod">
          <ac:chgData name="Hugo Bernier" userId="846ef6cd-3f11-462c-a4be-44fff9f1a751" providerId="ADAL" clId="{D17C5BBD-D33E-4D23-8E25-B310B3326571}" dt="2021-12-21T04:44:58.412" v="95" actId="27803"/>
          <ac:spMkLst>
            <pc:docMk/>
            <pc:sldMk cId="4070501225" sldId="2076136392"/>
            <ac:spMk id="283" creationId="{64C1EA0C-0FF4-482D-8F9D-469F3563D058}"/>
          </ac:spMkLst>
        </pc:spChg>
        <pc:spChg chg="mod">
          <ac:chgData name="Hugo Bernier" userId="846ef6cd-3f11-462c-a4be-44fff9f1a751" providerId="ADAL" clId="{D17C5BBD-D33E-4D23-8E25-B310B3326571}" dt="2021-12-21T04:44:58.412" v="95" actId="27803"/>
          <ac:spMkLst>
            <pc:docMk/>
            <pc:sldMk cId="4070501225" sldId="2076136392"/>
            <ac:spMk id="284" creationId="{CA596374-5E31-484F-BAE7-73D6D8B03339}"/>
          </ac:spMkLst>
        </pc:spChg>
        <pc:spChg chg="mod">
          <ac:chgData name="Hugo Bernier" userId="846ef6cd-3f11-462c-a4be-44fff9f1a751" providerId="ADAL" clId="{D17C5BBD-D33E-4D23-8E25-B310B3326571}" dt="2021-12-21T04:44:58.412" v="95" actId="27803"/>
          <ac:spMkLst>
            <pc:docMk/>
            <pc:sldMk cId="4070501225" sldId="2076136392"/>
            <ac:spMk id="285" creationId="{772C081F-CE5F-4C14-9EAA-141BCBAE32C4}"/>
          </ac:spMkLst>
        </pc:spChg>
        <pc:spChg chg="mod">
          <ac:chgData name="Hugo Bernier" userId="846ef6cd-3f11-462c-a4be-44fff9f1a751" providerId="ADAL" clId="{D17C5BBD-D33E-4D23-8E25-B310B3326571}" dt="2021-12-21T04:44:58.412" v="95" actId="27803"/>
          <ac:spMkLst>
            <pc:docMk/>
            <pc:sldMk cId="4070501225" sldId="2076136392"/>
            <ac:spMk id="286" creationId="{16210EF9-CDC2-48B7-8D79-0C3851A1FEE0}"/>
          </ac:spMkLst>
        </pc:spChg>
        <pc:spChg chg="mod">
          <ac:chgData name="Hugo Bernier" userId="846ef6cd-3f11-462c-a4be-44fff9f1a751" providerId="ADAL" clId="{D17C5BBD-D33E-4D23-8E25-B310B3326571}" dt="2021-12-21T04:44:58.412" v="95" actId="27803"/>
          <ac:spMkLst>
            <pc:docMk/>
            <pc:sldMk cId="4070501225" sldId="2076136392"/>
            <ac:spMk id="288" creationId="{EBEA05BE-A906-4994-91F1-09EDDA39656A}"/>
          </ac:spMkLst>
        </pc:spChg>
        <pc:spChg chg="mod">
          <ac:chgData name="Hugo Bernier" userId="846ef6cd-3f11-462c-a4be-44fff9f1a751" providerId="ADAL" clId="{D17C5BBD-D33E-4D23-8E25-B310B3326571}" dt="2021-12-21T04:44:58.412" v="95" actId="27803"/>
          <ac:spMkLst>
            <pc:docMk/>
            <pc:sldMk cId="4070501225" sldId="2076136392"/>
            <ac:spMk id="289" creationId="{B6A7EEB4-84B6-4923-915B-2D8147609185}"/>
          </ac:spMkLst>
        </pc:spChg>
        <pc:spChg chg="mod">
          <ac:chgData name="Hugo Bernier" userId="846ef6cd-3f11-462c-a4be-44fff9f1a751" providerId="ADAL" clId="{D17C5BBD-D33E-4D23-8E25-B310B3326571}" dt="2021-12-21T04:44:58.412" v="95" actId="27803"/>
          <ac:spMkLst>
            <pc:docMk/>
            <pc:sldMk cId="4070501225" sldId="2076136392"/>
            <ac:spMk id="290" creationId="{910C2FFD-E922-4362-9850-57B4FD587378}"/>
          </ac:spMkLst>
        </pc:spChg>
        <pc:spChg chg="mod">
          <ac:chgData name="Hugo Bernier" userId="846ef6cd-3f11-462c-a4be-44fff9f1a751" providerId="ADAL" clId="{D17C5BBD-D33E-4D23-8E25-B310B3326571}" dt="2021-12-21T04:44:58.412" v="95" actId="27803"/>
          <ac:spMkLst>
            <pc:docMk/>
            <pc:sldMk cId="4070501225" sldId="2076136392"/>
            <ac:spMk id="291" creationId="{D58F8662-3740-4FB2-AD9A-93FED28CB45E}"/>
          </ac:spMkLst>
        </pc:spChg>
        <pc:spChg chg="mod">
          <ac:chgData name="Hugo Bernier" userId="846ef6cd-3f11-462c-a4be-44fff9f1a751" providerId="ADAL" clId="{D17C5BBD-D33E-4D23-8E25-B310B3326571}" dt="2021-12-21T04:44:58.412" v="95" actId="27803"/>
          <ac:spMkLst>
            <pc:docMk/>
            <pc:sldMk cId="4070501225" sldId="2076136392"/>
            <ac:spMk id="292" creationId="{C541B087-A29C-4FAA-8FDC-60255D588A43}"/>
          </ac:spMkLst>
        </pc:spChg>
        <pc:spChg chg="mod">
          <ac:chgData name="Hugo Bernier" userId="846ef6cd-3f11-462c-a4be-44fff9f1a751" providerId="ADAL" clId="{D17C5BBD-D33E-4D23-8E25-B310B3326571}" dt="2021-12-21T04:44:58.412" v="95" actId="27803"/>
          <ac:spMkLst>
            <pc:docMk/>
            <pc:sldMk cId="4070501225" sldId="2076136392"/>
            <ac:spMk id="294" creationId="{6819A865-2DF4-41EF-9CE8-1742E039C28A}"/>
          </ac:spMkLst>
        </pc:spChg>
        <pc:spChg chg="mod">
          <ac:chgData name="Hugo Bernier" userId="846ef6cd-3f11-462c-a4be-44fff9f1a751" providerId="ADAL" clId="{D17C5BBD-D33E-4D23-8E25-B310B3326571}" dt="2021-12-21T04:44:58.412" v="95" actId="27803"/>
          <ac:spMkLst>
            <pc:docMk/>
            <pc:sldMk cId="4070501225" sldId="2076136392"/>
            <ac:spMk id="295" creationId="{B1A99904-D8E6-4564-9A49-86B524EDB635}"/>
          </ac:spMkLst>
        </pc:spChg>
        <pc:spChg chg="mod">
          <ac:chgData name="Hugo Bernier" userId="846ef6cd-3f11-462c-a4be-44fff9f1a751" providerId="ADAL" clId="{D17C5BBD-D33E-4D23-8E25-B310B3326571}" dt="2021-12-21T04:44:58.412" v="95" actId="27803"/>
          <ac:spMkLst>
            <pc:docMk/>
            <pc:sldMk cId="4070501225" sldId="2076136392"/>
            <ac:spMk id="296" creationId="{04761ADA-9164-4A15-955B-F71965C03501}"/>
          </ac:spMkLst>
        </pc:spChg>
        <pc:spChg chg="mod">
          <ac:chgData name="Hugo Bernier" userId="846ef6cd-3f11-462c-a4be-44fff9f1a751" providerId="ADAL" clId="{D17C5BBD-D33E-4D23-8E25-B310B3326571}" dt="2021-12-21T04:44:58.412" v="95" actId="27803"/>
          <ac:spMkLst>
            <pc:docMk/>
            <pc:sldMk cId="4070501225" sldId="2076136392"/>
            <ac:spMk id="297" creationId="{BF15A599-F395-41AD-94E7-6C5C619339CF}"/>
          </ac:spMkLst>
        </pc:spChg>
        <pc:spChg chg="mod">
          <ac:chgData name="Hugo Bernier" userId="846ef6cd-3f11-462c-a4be-44fff9f1a751" providerId="ADAL" clId="{D17C5BBD-D33E-4D23-8E25-B310B3326571}" dt="2021-12-21T04:44:58.412" v="95" actId="27803"/>
          <ac:spMkLst>
            <pc:docMk/>
            <pc:sldMk cId="4070501225" sldId="2076136392"/>
            <ac:spMk id="298" creationId="{BC487C2B-2301-40BC-A8B6-E33835550E9C}"/>
          </ac:spMkLst>
        </pc:spChg>
        <pc:spChg chg="mod">
          <ac:chgData name="Hugo Bernier" userId="846ef6cd-3f11-462c-a4be-44fff9f1a751" providerId="ADAL" clId="{D17C5BBD-D33E-4D23-8E25-B310B3326571}" dt="2021-12-21T04:44:58.412" v="95" actId="27803"/>
          <ac:spMkLst>
            <pc:docMk/>
            <pc:sldMk cId="4070501225" sldId="2076136392"/>
            <ac:spMk id="300" creationId="{789CD7E9-E112-4162-9220-6EEB3C6D7EC0}"/>
          </ac:spMkLst>
        </pc:spChg>
        <pc:spChg chg="mod">
          <ac:chgData name="Hugo Bernier" userId="846ef6cd-3f11-462c-a4be-44fff9f1a751" providerId="ADAL" clId="{D17C5BBD-D33E-4D23-8E25-B310B3326571}" dt="2021-12-21T04:44:58.412" v="95" actId="27803"/>
          <ac:spMkLst>
            <pc:docMk/>
            <pc:sldMk cId="4070501225" sldId="2076136392"/>
            <ac:spMk id="301" creationId="{886E42E1-265D-4F30-9EAE-5AA9127849B7}"/>
          </ac:spMkLst>
        </pc:spChg>
        <pc:spChg chg="mod">
          <ac:chgData name="Hugo Bernier" userId="846ef6cd-3f11-462c-a4be-44fff9f1a751" providerId="ADAL" clId="{D17C5BBD-D33E-4D23-8E25-B310B3326571}" dt="2021-12-21T04:44:58.412" v="95" actId="27803"/>
          <ac:spMkLst>
            <pc:docMk/>
            <pc:sldMk cId="4070501225" sldId="2076136392"/>
            <ac:spMk id="302" creationId="{90AA0CE9-E56B-452D-963A-263C2D707F14}"/>
          </ac:spMkLst>
        </pc:spChg>
        <pc:spChg chg="mod">
          <ac:chgData name="Hugo Bernier" userId="846ef6cd-3f11-462c-a4be-44fff9f1a751" providerId="ADAL" clId="{D17C5BBD-D33E-4D23-8E25-B310B3326571}" dt="2021-12-21T04:44:58.412" v="95" actId="27803"/>
          <ac:spMkLst>
            <pc:docMk/>
            <pc:sldMk cId="4070501225" sldId="2076136392"/>
            <ac:spMk id="303" creationId="{2217863D-D37E-4E51-A4FA-65895F06424D}"/>
          </ac:spMkLst>
        </pc:spChg>
        <pc:spChg chg="mod">
          <ac:chgData name="Hugo Bernier" userId="846ef6cd-3f11-462c-a4be-44fff9f1a751" providerId="ADAL" clId="{D17C5BBD-D33E-4D23-8E25-B310B3326571}" dt="2021-12-21T04:44:58.412" v="95" actId="27803"/>
          <ac:spMkLst>
            <pc:docMk/>
            <pc:sldMk cId="4070501225" sldId="2076136392"/>
            <ac:spMk id="304" creationId="{C6B2A958-0E97-4D77-AAC7-EE330662CBC2}"/>
          </ac:spMkLst>
        </pc:spChg>
        <pc:spChg chg="mod">
          <ac:chgData name="Hugo Bernier" userId="846ef6cd-3f11-462c-a4be-44fff9f1a751" providerId="ADAL" clId="{D17C5BBD-D33E-4D23-8E25-B310B3326571}" dt="2021-12-21T04:44:58.412" v="95" actId="27803"/>
          <ac:spMkLst>
            <pc:docMk/>
            <pc:sldMk cId="4070501225" sldId="2076136392"/>
            <ac:spMk id="306" creationId="{6564851C-76C9-4994-A40B-F10AA45BFB56}"/>
          </ac:spMkLst>
        </pc:spChg>
        <pc:spChg chg="mod">
          <ac:chgData name="Hugo Bernier" userId="846ef6cd-3f11-462c-a4be-44fff9f1a751" providerId="ADAL" clId="{D17C5BBD-D33E-4D23-8E25-B310B3326571}" dt="2021-12-21T04:44:58.412" v="95" actId="27803"/>
          <ac:spMkLst>
            <pc:docMk/>
            <pc:sldMk cId="4070501225" sldId="2076136392"/>
            <ac:spMk id="307" creationId="{E2D392B5-44D1-4524-B36F-FC1B7E86D9EF}"/>
          </ac:spMkLst>
        </pc:spChg>
        <pc:spChg chg="mod">
          <ac:chgData name="Hugo Bernier" userId="846ef6cd-3f11-462c-a4be-44fff9f1a751" providerId="ADAL" clId="{D17C5BBD-D33E-4D23-8E25-B310B3326571}" dt="2021-12-21T04:44:58.412" v="95" actId="27803"/>
          <ac:spMkLst>
            <pc:docMk/>
            <pc:sldMk cId="4070501225" sldId="2076136392"/>
            <ac:spMk id="308" creationId="{5DC8ADEE-7419-4827-858E-BFCAB9E9E416}"/>
          </ac:spMkLst>
        </pc:spChg>
        <pc:spChg chg="mod">
          <ac:chgData name="Hugo Bernier" userId="846ef6cd-3f11-462c-a4be-44fff9f1a751" providerId="ADAL" clId="{D17C5BBD-D33E-4D23-8E25-B310B3326571}" dt="2021-12-21T04:44:58.412" v="95" actId="27803"/>
          <ac:spMkLst>
            <pc:docMk/>
            <pc:sldMk cId="4070501225" sldId="2076136392"/>
            <ac:spMk id="309" creationId="{50E32462-B5EC-4DB1-B459-A9D6A1C4E51F}"/>
          </ac:spMkLst>
        </pc:spChg>
        <pc:spChg chg="mod">
          <ac:chgData name="Hugo Bernier" userId="846ef6cd-3f11-462c-a4be-44fff9f1a751" providerId="ADAL" clId="{D17C5BBD-D33E-4D23-8E25-B310B3326571}" dt="2021-12-21T04:44:58.412" v="95" actId="27803"/>
          <ac:spMkLst>
            <pc:docMk/>
            <pc:sldMk cId="4070501225" sldId="2076136392"/>
            <ac:spMk id="310" creationId="{519D9BDF-A180-4264-A376-4620EC06890C}"/>
          </ac:spMkLst>
        </pc:spChg>
        <pc:spChg chg="mod">
          <ac:chgData name="Hugo Bernier" userId="846ef6cd-3f11-462c-a4be-44fff9f1a751" providerId="ADAL" clId="{D17C5BBD-D33E-4D23-8E25-B310B3326571}" dt="2021-12-21T04:44:58.412" v="95" actId="27803"/>
          <ac:spMkLst>
            <pc:docMk/>
            <pc:sldMk cId="4070501225" sldId="2076136392"/>
            <ac:spMk id="312" creationId="{7CB322CB-CDCC-4210-B933-B42295A495F3}"/>
          </ac:spMkLst>
        </pc:spChg>
        <pc:spChg chg="mod">
          <ac:chgData name="Hugo Bernier" userId="846ef6cd-3f11-462c-a4be-44fff9f1a751" providerId="ADAL" clId="{D17C5BBD-D33E-4D23-8E25-B310B3326571}" dt="2021-12-21T04:44:58.412" v="95" actId="27803"/>
          <ac:spMkLst>
            <pc:docMk/>
            <pc:sldMk cId="4070501225" sldId="2076136392"/>
            <ac:spMk id="313" creationId="{9DB780C7-4939-46E5-A6DE-4957711CB287}"/>
          </ac:spMkLst>
        </pc:spChg>
        <pc:spChg chg="mod">
          <ac:chgData name="Hugo Bernier" userId="846ef6cd-3f11-462c-a4be-44fff9f1a751" providerId="ADAL" clId="{D17C5BBD-D33E-4D23-8E25-B310B3326571}" dt="2021-12-21T04:44:58.412" v="95" actId="27803"/>
          <ac:spMkLst>
            <pc:docMk/>
            <pc:sldMk cId="4070501225" sldId="2076136392"/>
            <ac:spMk id="314" creationId="{6D1C76AB-C558-4B99-8926-29097B340354}"/>
          </ac:spMkLst>
        </pc:spChg>
        <pc:spChg chg="mod">
          <ac:chgData name="Hugo Bernier" userId="846ef6cd-3f11-462c-a4be-44fff9f1a751" providerId="ADAL" clId="{D17C5BBD-D33E-4D23-8E25-B310B3326571}" dt="2021-12-21T04:44:58.412" v="95" actId="27803"/>
          <ac:spMkLst>
            <pc:docMk/>
            <pc:sldMk cId="4070501225" sldId="2076136392"/>
            <ac:spMk id="315" creationId="{B656CF7B-015A-4539-8B7D-E7F3A2C82320}"/>
          </ac:spMkLst>
        </pc:spChg>
        <pc:spChg chg="mod">
          <ac:chgData name="Hugo Bernier" userId="846ef6cd-3f11-462c-a4be-44fff9f1a751" providerId="ADAL" clId="{D17C5BBD-D33E-4D23-8E25-B310B3326571}" dt="2021-12-21T04:44:58.412" v="95" actId="27803"/>
          <ac:spMkLst>
            <pc:docMk/>
            <pc:sldMk cId="4070501225" sldId="2076136392"/>
            <ac:spMk id="316" creationId="{F6783875-B9CE-4A8E-BD26-7AB4F47E4D86}"/>
          </ac:spMkLst>
        </pc:spChg>
        <pc:spChg chg="mod">
          <ac:chgData name="Hugo Bernier" userId="846ef6cd-3f11-462c-a4be-44fff9f1a751" providerId="ADAL" clId="{D17C5BBD-D33E-4D23-8E25-B310B3326571}" dt="2021-12-21T04:44:58.412" v="95" actId="27803"/>
          <ac:spMkLst>
            <pc:docMk/>
            <pc:sldMk cId="4070501225" sldId="2076136392"/>
            <ac:spMk id="317" creationId="{979DFEB7-AC62-40A8-8796-C751D92D1C86}"/>
          </ac:spMkLst>
        </pc:spChg>
        <pc:spChg chg="mod">
          <ac:chgData name="Hugo Bernier" userId="846ef6cd-3f11-462c-a4be-44fff9f1a751" providerId="ADAL" clId="{D17C5BBD-D33E-4D23-8E25-B310B3326571}" dt="2021-12-21T04:44:58.412" v="95" actId="27803"/>
          <ac:spMkLst>
            <pc:docMk/>
            <pc:sldMk cId="4070501225" sldId="2076136392"/>
            <ac:spMk id="318" creationId="{818DAD1B-C2A9-48B8-86C4-7BA998BEC921}"/>
          </ac:spMkLst>
        </pc:spChg>
        <pc:spChg chg="mod">
          <ac:chgData name="Hugo Bernier" userId="846ef6cd-3f11-462c-a4be-44fff9f1a751" providerId="ADAL" clId="{D17C5BBD-D33E-4D23-8E25-B310B3326571}" dt="2021-12-21T04:44:58.412" v="95" actId="27803"/>
          <ac:spMkLst>
            <pc:docMk/>
            <pc:sldMk cId="4070501225" sldId="2076136392"/>
            <ac:spMk id="321" creationId="{998A91EA-FE8B-4BEE-8312-9E1B0E7AF298}"/>
          </ac:spMkLst>
        </pc:spChg>
        <pc:spChg chg="mod">
          <ac:chgData name="Hugo Bernier" userId="846ef6cd-3f11-462c-a4be-44fff9f1a751" providerId="ADAL" clId="{D17C5BBD-D33E-4D23-8E25-B310B3326571}" dt="2021-12-21T04:44:58.412" v="95" actId="27803"/>
          <ac:spMkLst>
            <pc:docMk/>
            <pc:sldMk cId="4070501225" sldId="2076136392"/>
            <ac:spMk id="322" creationId="{8E3D332B-FDB2-4FDA-BBD8-E46C78552CBC}"/>
          </ac:spMkLst>
        </pc:spChg>
        <pc:spChg chg="mod">
          <ac:chgData name="Hugo Bernier" userId="846ef6cd-3f11-462c-a4be-44fff9f1a751" providerId="ADAL" clId="{D17C5BBD-D33E-4D23-8E25-B310B3326571}" dt="2021-12-21T04:44:58.412" v="95" actId="27803"/>
          <ac:spMkLst>
            <pc:docMk/>
            <pc:sldMk cId="4070501225" sldId="2076136392"/>
            <ac:spMk id="323" creationId="{3DC7BCF7-44EE-450C-8336-E7AC80F1392E}"/>
          </ac:spMkLst>
        </pc:spChg>
        <pc:spChg chg="mod">
          <ac:chgData name="Hugo Bernier" userId="846ef6cd-3f11-462c-a4be-44fff9f1a751" providerId="ADAL" clId="{D17C5BBD-D33E-4D23-8E25-B310B3326571}" dt="2021-12-21T04:44:58.412" v="95" actId="27803"/>
          <ac:spMkLst>
            <pc:docMk/>
            <pc:sldMk cId="4070501225" sldId="2076136392"/>
            <ac:spMk id="325" creationId="{BD4C4DFE-ED11-46CF-8771-E56CC61E63CC}"/>
          </ac:spMkLst>
        </pc:spChg>
        <pc:spChg chg="mod">
          <ac:chgData name="Hugo Bernier" userId="846ef6cd-3f11-462c-a4be-44fff9f1a751" providerId="ADAL" clId="{D17C5BBD-D33E-4D23-8E25-B310B3326571}" dt="2021-12-21T04:44:58.412" v="95" actId="27803"/>
          <ac:spMkLst>
            <pc:docMk/>
            <pc:sldMk cId="4070501225" sldId="2076136392"/>
            <ac:spMk id="326" creationId="{74D6533D-67D6-4989-A321-92C9F92093D1}"/>
          </ac:spMkLst>
        </pc:spChg>
        <pc:spChg chg="mod">
          <ac:chgData name="Hugo Bernier" userId="846ef6cd-3f11-462c-a4be-44fff9f1a751" providerId="ADAL" clId="{D17C5BBD-D33E-4D23-8E25-B310B3326571}" dt="2021-12-21T04:44:58.412" v="95" actId="27803"/>
          <ac:spMkLst>
            <pc:docMk/>
            <pc:sldMk cId="4070501225" sldId="2076136392"/>
            <ac:spMk id="327" creationId="{C6B70FC7-11F0-4FF2-B18F-508CE0B4A8CB}"/>
          </ac:spMkLst>
        </pc:spChg>
        <pc:spChg chg="mod">
          <ac:chgData name="Hugo Bernier" userId="846ef6cd-3f11-462c-a4be-44fff9f1a751" providerId="ADAL" clId="{D17C5BBD-D33E-4D23-8E25-B310B3326571}" dt="2021-12-21T04:44:58.412" v="95" actId="27803"/>
          <ac:spMkLst>
            <pc:docMk/>
            <pc:sldMk cId="4070501225" sldId="2076136392"/>
            <ac:spMk id="329" creationId="{50B0E40C-34A4-4D94-B14B-299FD22631C0}"/>
          </ac:spMkLst>
        </pc:spChg>
        <pc:spChg chg="mod">
          <ac:chgData name="Hugo Bernier" userId="846ef6cd-3f11-462c-a4be-44fff9f1a751" providerId="ADAL" clId="{D17C5BBD-D33E-4D23-8E25-B310B3326571}" dt="2021-12-21T04:44:58.412" v="95" actId="27803"/>
          <ac:spMkLst>
            <pc:docMk/>
            <pc:sldMk cId="4070501225" sldId="2076136392"/>
            <ac:spMk id="330" creationId="{798C6FF0-F028-49F2-9ADE-61BC5F626BBE}"/>
          </ac:spMkLst>
        </pc:spChg>
        <pc:spChg chg="mod">
          <ac:chgData name="Hugo Bernier" userId="846ef6cd-3f11-462c-a4be-44fff9f1a751" providerId="ADAL" clId="{D17C5BBD-D33E-4D23-8E25-B310B3326571}" dt="2021-12-21T04:44:58.412" v="95" actId="27803"/>
          <ac:spMkLst>
            <pc:docMk/>
            <pc:sldMk cId="4070501225" sldId="2076136392"/>
            <ac:spMk id="331" creationId="{47D72822-4D78-4585-BB5C-AC98D605B2A7}"/>
          </ac:spMkLst>
        </pc:spChg>
        <pc:spChg chg="mod">
          <ac:chgData name="Hugo Bernier" userId="846ef6cd-3f11-462c-a4be-44fff9f1a751" providerId="ADAL" clId="{D17C5BBD-D33E-4D23-8E25-B310B3326571}" dt="2021-12-21T04:44:58.412" v="95" actId="27803"/>
          <ac:spMkLst>
            <pc:docMk/>
            <pc:sldMk cId="4070501225" sldId="2076136392"/>
            <ac:spMk id="333" creationId="{4402FE5A-5718-4BAC-8808-46EAF7CDEC6A}"/>
          </ac:spMkLst>
        </pc:spChg>
        <pc:spChg chg="mod">
          <ac:chgData name="Hugo Bernier" userId="846ef6cd-3f11-462c-a4be-44fff9f1a751" providerId="ADAL" clId="{D17C5BBD-D33E-4D23-8E25-B310B3326571}" dt="2021-12-21T04:44:58.412" v="95" actId="27803"/>
          <ac:spMkLst>
            <pc:docMk/>
            <pc:sldMk cId="4070501225" sldId="2076136392"/>
            <ac:spMk id="334" creationId="{B1D990BC-11E5-4EFF-9F24-9BE42000E078}"/>
          </ac:spMkLst>
        </pc:spChg>
        <pc:spChg chg="mod">
          <ac:chgData name="Hugo Bernier" userId="846ef6cd-3f11-462c-a4be-44fff9f1a751" providerId="ADAL" clId="{D17C5BBD-D33E-4D23-8E25-B310B3326571}" dt="2021-12-21T04:44:58.412" v="95" actId="27803"/>
          <ac:spMkLst>
            <pc:docMk/>
            <pc:sldMk cId="4070501225" sldId="2076136392"/>
            <ac:spMk id="335" creationId="{A78E31F3-79A9-4914-8D80-62D1CA86BD1C}"/>
          </ac:spMkLst>
        </pc:spChg>
        <pc:spChg chg="mod">
          <ac:chgData name="Hugo Bernier" userId="846ef6cd-3f11-462c-a4be-44fff9f1a751" providerId="ADAL" clId="{D17C5BBD-D33E-4D23-8E25-B310B3326571}" dt="2021-12-21T04:44:58.412" v="95" actId="27803"/>
          <ac:spMkLst>
            <pc:docMk/>
            <pc:sldMk cId="4070501225" sldId="2076136392"/>
            <ac:spMk id="337" creationId="{C48ECCD8-9298-4D48-9CA0-580D1F3F45A5}"/>
          </ac:spMkLst>
        </pc:spChg>
        <pc:spChg chg="mod">
          <ac:chgData name="Hugo Bernier" userId="846ef6cd-3f11-462c-a4be-44fff9f1a751" providerId="ADAL" clId="{D17C5BBD-D33E-4D23-8E25-B310B3326571}" dt="2021-12-21T04:44:58.412" v="95" actId="27803"/>
          <ac:spMkLst>
            <pc:docMk/>
            <pc:sldMk cId="4070501225" sldId="2076136392"/>
            <ac:spMk id="338" creationId="{40884B1A-83CE-4BCB-97A7-CB5372D1A74B}"/>
          </ac:spMkLst>
        </pc:spChg>
        <pc:spChg chg="mod">
          <ac:chgData name="Hugo Bernier" userId="846ef6cd-3f11-462c-a4be-44fff9f1a751" providerId="ADAL" clId="{D17C5BBD-D33E-4D23-8E25-B310B3326571}" dt="2021-12-21T04:44:58.412" v="95" actId="27803"/>
          <ac:spMkLst>
            <pc:docMk/>
            <pc:sldMk cId="4070501225" sldId="2076136392"/>
            <ac:spMk id="339" creationId="{561B0984-12F4-4EA2-ADBF-660C48F4A8D7}"/>
          </ac:spMkLst>
        </pc:spChg>
        <pc:spChg chg="mod">
          <ac:chgData name="Hugo Bernier" userId="846ef6cd-3f11-462c-a4be-44fff9f1a751" providerId="ADAL" clId="{D17C5BBD-D33E-4D23-8E25-B310B3326571}" dt="2021-12-21T04:44:58.412" v="95" actId="27803"/>
          <ac:spMkLst>
            <pc:docMk/>
            <pc:sldMk cId="4070501225" sldId="2076136392"/>
            <ac:spMk id="341" creationId="{43DAC183-19A0-4592-A5A0-46752E33462F}"/>
          </ac:spMkLst>
        </pc:spChg>
        <pc:spChg chg="mod">
          <ac:chgData name="Hugo Bernier" userId="846ef6cd-3f11-462c-a4be-44fff9f1a751" providerId="ADAL" clId="{D17C5BBD-D33E-4D23-8E25-B310B3326571}" dt="2021-12-21T04:44:58.412" v="95" actId="27803"/>
          <ac:spMkLst>
            <pc:docMk/>
            <pc:sldMk cId="4070501225" sldId="2076136392"/>
            <ac:spMk id="342" creationId="{1732ECFC-A525-4048-A22E-EFED99DC545A}"/>
          </ac:spMkLst>
        </pc:spChg>
        <pc:spChg chg="mod">
          <ac:chgData name="Hugo Bernier" userId="846ef6cd-3f11-462c-a4be-44fff9f1a751" providerId="ADAL" clId="{D17C5BBD-D33E-4D23-8E25-B310B3326571}" dt="2021-12-21T04:44:58.412" v="95" actId="27803"/>
          <ac:spMkLst>
            <pc:docMk/>
            <pc:sldMk cId="4070501225" sldId="2076136392"/>
            <ac:spMk id="343" creationId="{CCBD2300-09E4-4E0B-AD0D-17E13F011103}"/>
          </ac:spMkLst>
        </pc:spChg>
        <pc:spChg chg="mod">
          <ac:chgData name="Hugo Bernier" userId="846ef6cd-3f11-462c-a4be-44fff9f1a751" providerId="ADAL" clId="{D17C5BBD-D33E-4D23-8E25-B310B3326571}" dt="2021-12-21T04:44:58.412" v="95" actId="27803"/>
          <ac:spMkLst>
            <pc:docMk/>
            <pc:sldMk cId="4070501225" sldId="2076136392"/>
            <ac:spMk id="345" creationId="{1C2CD199-3103-4ADB-B7CA-1E41B2E060CF}"/>
          </ac:spMkLst>
        </pc:spChg>
        <pc:spChg chg="mod">
          <ac:chgData name="Hugo Bernier" userId="846ef6cd-3f11-462c-a4be-44fff9f1a751" providerId="ADAL" clId="{D17C5BBD-D33E-4D23-8E25-B310B3326571}" dt="2021-12-21T04:44:58.412" v="95" actId="27803"/>
          <ac:spMkLst>
            <pc:docMk/>
            <pc:sldMk cId="4070501225" sldId="2076136392"/>
            <ac:spMk id="346" creationId="{90ACAED1-AC17-4DAB-B432-494B3194F870}"/>
          </ac:spMkLst>
        </pc:spChg>
        <pc:spChg chg="mod">
          <ac:chgData name="Hugo Bernier" userId="846ef6cd-3f11-462c-a4be-44fff9f1a751" providerId="ADAL" clId="{D17C5BBD-D33E-4D23-8E25-B310B3326571}" dt="2021-12-21T04:44:58.412" v="95" actId="27803"/>
          <ac:spMkLst>
            <pc:docMk/>
            <pc:sldMk cId="4070501225" sldId="2076136392"/>
            <ac:spMk id="347" creationId="{435BFCAC-738F-42FE-BA03-66B79BED640F}"/>
          </ac:spMkLst>
        </pc:spChg>
        <pc:spChg chg="mod">
          <ac:chgData name="Hugo Bernier" userId="846ef6cd-3f11-462c-a4be-44fff9f1a751" providerId="ADAL" clId="{D17C5BBD-D33E-4D23-8E25-B310B3326571}" dt="2021-12-21T04:44:58.412" v="95" actId="27803"/>
          <ac:spMkLst>
            <pc:docMk/>
            <pc:sldMk cId="4070501225" sldId="2076136392"/>
            <ac:spMk id="349" creationId="{69368DAE-B16B-4BB3-8000-FA26ABEDBCAA}"/>
          </ac:spMkLst>
        </pc:spChg>
        <pc:spChg chg="mod">
          <ac:chgData name="Hugo Bernier" userId="846ef6cd-3f11-462c-a4be-44fff9f1a751" providerId="ADAL" clId="{D17C5BBD-D33E-4D23-8E25-B310B3326571}" dt="2021-12-21T04:44:58.412" v="95" actId="27803"/>
          <ac:spMkLst>
            <pc:docMk/>
            <pc:sldMk cId="4070501225" sldId="2076136392"/>
            <ac:spMk id="350" creationId="{C3AA306B-BEA7-4581-9296-494BC7C4CF8A}"/>
          </ac:spMkLst>
        </pc:spChg>
        <pc:spChg chg="mod">
          <ac:chgData name="Hugo Bernier" userId="846ef6cd-3f11-462c-a4be-44fff9f1a751" providerId="ADAL" clId="{D17C5BBD-D33E-4D23-8E25-B310B3326571}" dt="2021-12-21T04:44:58.412" v="95" actId="27803"/>
          <ac:spMkLst>
            <pc:docMk/>
            <pc:sldMk cId="4070501225" sldId="2076136392"/>
            <ac:spMk id="351" creationId="{12B345FD-C7FB-4429-B8E2-BC53B5E3523C}"/>
          </ac:spMkLst>
        </pc:spChg>
        <pc:spChg chg="mod">
          <ac:chgData name="Hugo Bernier" userId="846ef6cd-3f11-462c-a4be-44fff9f1a751" providerId="ADAL" clId="{D17C5BBD-D33E-4D23-8E25-B310B3326571}" dt="2021-12-21T04:44:58.412" v="95" actId="27803"/>
          <ac:spMkLst>
            <pc:docMk/>
            <pc:sldMk cId="4070501225" sldId="2076136392"/>
            <ac:spMk id="353" creationId="{DD1D3A69-558A-4684-928A-F323526BBCE4}"/>
          </ac:spMkLst>
        </pc:spChg>
        <pc:spChg chg="mod">
          <ac:chgData name="Hugo Bernier" userId="846ef6cd-3f11-462c-a4be-44fff9f1a751" providerId="ADAL" clId="{D17C5BBD-D33E-4D23-8E25-B310B3326571}" dt="2021-12-21T04:44:58.412" v="95" actId="27803"/>
          <ac:spMkLst>
            <pc:docMk/>
            <pc:sldMk cId="4070501225" sldId="2076136392"/>
            <ac:spMk id="354" creationId="{C88BCA4D-AD83-47CA-993C-0EFBF3010C55}"/>
          </ac:spMkLst>
        </pc:spChg>
        <pc:spChg chg="mod">
          <ac:chgData name="Hugo Bernier" userId="846ef6cd-3f11-462c-a4be-44fff9f1a751" providerId="ADAL" clId="{D17C5BBD-D33E-4D23-8E25-B310B3326571}" dt="2021-12-21T04:44:58.412" v="95" actId="27803"/>
          <ac:spMkLst>
            <pc:docMk/>
            <pc:sldMk cId="4070501225" sldId="2076136392"/>
            <ac:spMk id="355" creationId="{2320F60A-FC24-44B9-BE1E-C52FA3818795}"/>
          </ac:spMkLst>
        </pc:spChg>
        <pc:spChg chg="mod">
          <ac:chgData name="Hugo Bernier" userId="846ef6cd-3f11-462c-a4be-44fff9f1a751" providerId="ADAL" clId="{D17C5BBD-D33E-4D23-8E25-B310B3326571}" dt="2021-12-21T04:44:58.412" v="95" actId="27803"/>
          <ac:spMkLst>
            <pc:docMk/>
            <pc:sldMk cId="4070501225" sldId="2076136392"/>
            <ac:spMk id="357" creationId="{546DC915-669F-4F79-A42E-CF4C193E907F}"/>
          </ac:spMkLst>
        </pc:spChg>
        <pc:spChg chg="mod">
          <ac:chgData name="Hugo Bernier" userId="846ef6cd-3f11-462c-a4be-44fff9f1a751" providerId="ADAL" clId="{D17C5BBD-D33E-4D23-8E25-B310B3326571}" dt="2021-12-21T04:44:58.412" v="95" actId="27803"/>
          <ac:spMkLst>
            <pc:docMk/>
            <pc:sldMk cId="4070501225" sldId="2076136392"/>
            <ac:spMk id="358" creationId="{01F12B4A-0FCB-445E-A338-0DC064252749}"/>
          </ac:spMkLst>
        </pc:spChg>
        <pc:spChg chg="mod">
          <ac:chgData name="Hugo Bernier" userId="846ef6cd-3f11-462c-a4be-44fff9f1a751" providerId="ADAL" clId="{D17C5BBD-D33E-4D23-8E25-B310B3326571}" dt="2021-12-21T04:44:58.412" v="95" actId="27803"/>
          <ac:spMkLst>
            <pc:docMk/>
            <pc:sldMk cId="4070501225" sldId="2076136392"/>
            <ac:spMk id="359" creationId="{B52792E1-E74E-40B9-80BB-120F0D9D9EEE}"/>
          </ac:spMkLst>
        </pc:spChg>
        <pc:spChg chg="mod">
          <ac:chgData name="Hugo Bernier" userId="846ef6cd-3f11-462c-a4be-44fff9f1a751" providerId="ADAL" clId="{D17C5BBD-D33E-4D23-8E25-B310B3326571}" dt="2021-12-21T04:44:58.412" v="95" actId="27803"/>
          <ac:spMkLst>
            <pc:docMk/>
            <pc:sldMk cId="4070501225" sldId="2076136392"/>
            <ac:spMk id="361" creationId="{921B1DEE-E1F1-4D9D-9AB2-DA077CFF1692}"/>
          </ac:spMkLst>
        </pc:spChg>
        <pc:spChg chg="mod">
          <ac:chgData name="Hugo Bernier" userId="846ef6cd-3f11-462c-a4be-44fff9f1a751" providerId="ADAL" clId="{D17C5BBD-D33E-4D23-8E25-B310B3326571}" dt="2021-12-21T04:44:58.412" v="95" actId="27803"/>
          <ac:spMkLst>
            <pc:docMk/>
            <pc:sldMk cId="4070501225" sldId="2076136392"/>
            <ac:spMk id="362" creationId="{695BB37F-590C-4C2E-9CE2-FA11D77A1238}"/>
          </ac:spMkLst>
        </pc:spChg>
        <pc:spChg chg="mod">
          <ac:chgData name="Hugo Bernier" userId="846ef6cd-3f11-462c-a4be-44fff9f1a751" providerId="ADAL" clId="{D17C5BBD-D33E-4D23-8E25-B310B3326571}" dt="2021-12-21T04:44:58.412" v="95" actId="27803"/>
          <ac:spMkLst>
            <pc:docMk/>
            <pc:sldMk cId="4070501225" sldId="2076136392"/>
            <ac:spMk id="363" creationId="{402EC784-1D51-4866-BD10-E1BD77BED0DF}"/>
          </ac:spMkLst>
        </pc:spChg>
        <pc:spChg chg="mod">
          <ac:chgData name="Hugo Bernier" userId="846ef6cd-3f11-462c-a4be-44fff9f1a751" providerId="ADAL" clId="{D17C5BBD-D33E-4D23-8E25-B310B3326571}" dt="2021-12-21T04:44:58.412" v="95" actId="27803"/>
          <ac:spMkLst>
            <pc:docMk/>
            <pc:sldMk cId="4070501225" sldId="2076136392"/>
            <ac:spMk id="365" creationId="{D17945B3-3CEF-4E86-8790-28A582959E6A}"/>
          </ac:spMkLst>
        </pc:spChg>
        <pc:spChg chg="mod">
          <ac:chgData name="Hugo Bernier" userId="846ef6cd-3f11-462c-a4be-44fff9f1a751" providerId="ADAL" clId="{D17C5BBD-D33E-4D23-8E25-B310B3326571}" dt="2021-12-21T04:44:58.412" v="95" actId="27803"/>
          <ac:spMkLst>
            <pc:docMk/>
            <pc:sldMk cId="4070501225" sldId="2076136392"/>
            <ac:spMk id="366" creationId="{733677F1-FBC6-4984-B965-60B12CBEAE9E}"/>
          </ac:spMkLst>
        </pc:spChg>
        <pc:spChg chg="mod">
          <ac:chgData name="Hugo Bernier" userId="846ef6cd-3f11-462c-a4be-44fff9f1a751" providerId="ADAL" clId="{D17C5BBD-D33E-4D23-8E25-B310B3326571}" dt="2021-12-21T04:44:58.412" v="95" actId="27803"/>
          <ac:spMkLst>
            <pc:docMk/>
            <pc:sldMk cId="4070501225" sldId="2076136392"/>
            <ac:spMk id="367" creationId="{6FDA3140-6AC8-4162-B1E4-7E7CD50E5E49}"/>
          </ac:spMkLst>
        </pc:spChg>
        <pc:spChg chg="mod">
          <ac:chgData name="Hugo Bernier" userId="846ef6cd-3f11-462c-a4be-44fff9f1a751" providerId="ADAL" clId="{D17C5BBD-D33E-4D23-8E25-B310B3326571}" dt="2021-12-21T04:44:58.412" v="95" actId="27803"/>
          <ac:spMkLst>
            <pc:docMk/>
            <pc:sldMk cId="4070501225" sldId="2076136392"/>
            <ac:spMk id="368" creationId="{F75ED75B-B9DD-49B1-AFD9-0EC5DCDD1ADE}"/>
          </ac:spMkLst>
        </pc:spChg>
        <pc:spChg chg="mod">
          <ac:chgData name="Hugo Bernier" userId="846ef6cd-3f11-462c-a4be-44fff9f1a751" providerId="ADAL" clId="{D17C5BBD-D33E-4D23-8E25-B310B3326571}" dt="2021-12-21T04:44:58.412" v="95" actId="27803"/>
          <ac:spMkLst>
            <pc:docMk/>
            <pc:sldMk cId="4070501225" sldId="2076136392"/>
            <ac:spMk id="369" creationId="{55D62FCE-7D05-4E26-B6D8-6F8A7CD72433}"/>
          </ac:spMkLst>
        </pc:spChg>
        <pc:spChg chg="mod">
          <ac:chgData name="Hugo Bernier" userId="846ef6cd-3f11-462c-a4be-44fff9f1a751" providerId="ADAL" clId="{D17C5BBD-D33E-4D23-8E25-B310B3326571}" dt="2021-12-21T04:44:58.412" v="95" actId="27803"/>
          <ac:spMkLst>
            <pc:docMk/>
            <pc:sldMk cId="4070501225" sldId="2076136392"/>
            <ac:spMk id="371" creationId="{BD86814F-2639-4D02-828B-C81812C57516}"/>
          </ac:spMkLst>
        </pc:spChg>
        <pc:spChg chg="mod">
          <ac:chgData name="Hugo Bernier" userId="846ef6cd-3f11-462c-a4be-44fff9f1a751" providerId="ADAL" clId="{D17C5BBD-D33E-4D23-8E25-B310B3326571}" dt="2021-12-21T04:44:58.412" v="95" actId="27803"/>
          <ac:spMkLst>
            <pc:docMk/>
            <pc:sldMk cId="4070501225" sldId="2076136392"/>
            <ac:spMk id="373" creationId="{A8064820-8C2E-4BA5-9DAC-9244EB9F6439}"/>
          </ac:spMkLst>
        </pc:spChg>
        <pc:spChg chg="mod">
          <ac:chgData name="Hugo Bernier" userId="846ef6cd-3f11-462c-a4be-44fff9f1a751" providerId="ADAL" clId="{D17C5BBD-D33E-4D23-8E25-B310B3326571}" dt="2021-12-21T04:44:58.412" v="95" actId="27803"/>
          <ac:spMkLst>
            <pc:docMk/>
            <pc:sldMk cId="4070501225" sldId="2076136392"/>
            <ac:spMk id="374" creationId="{66E06591-F7A2-4DED-9E02-54A6FB6608E6}"/>
          </ac:spMkLst>
        </pc:spChg>
        <pc:spChg chg="mod">
          <ac:chgData name="Hugo Bernier" userId="846ef6cd-3f11-462c-a4be-44fff9f1a751" providerId="ADAL" clId="{D17C5BBD-D33E-4D23-8E25-B310B3326571}" dt="2021-12-21T04:44:58.412" v="95" actId="27803"/>
          <ac:spMkLst>
            <pc:docMk/>
            <pc:sldMk cId="4070501225" sldId="2076136392"/>
            <ac:spMk id="375" creationId="{4B243B9D-BF35-43D6-BD6D-CF35DC0E7B36}"/>
          </ac:spMkLst>
        </pc:spChg>
        <pc:spChg chg="mod">
          <ac:chgData name="Hugo Bernier" userId="846ef6cd-3f11-462c-a4be-44fff9f1a751" providerId="ADAL" clId="{D17C5BBD-D33E-4D23-8E25-B310B3326571}" dt="2021-12-21T04:44:58.412" v="95" actId="27803"/>
          <ac:spMkLst>
            <pc:docMk/>
            <pc:sldMk cId="4070501225" sldId="2076136392"/>
            <ac:spMk id="376" creationId="{41935264-766F-4F18-8047-4AD164C2C755}"/>
          </ac:spMkLst>
        </pc:spChg>
        <pc:spChg chg="mod">
          <ac:chgData name="Hugo Bernier" userId="846ef6cd-3f11-462c-a4be-44fff9f1a751" providerId="ADAL" clId="{D17C5BBD-D33E-4D23-8E25-B310B3326571}" dt="2021-12-21T04:44:58.412" v="95" actId="27803"/>
          <ac:spMkLst>
            <pc:docMk/>
            <pc:sldMk cId="4070501225" sldId="2076136392"/>
            <ac:spMk id="378" creationId="{4C41F501-7406-4AD6-B1A9-7CA332F20C57}"/>
          </ac:spMkLst>
        </pc:spChg>
        <pc:spChg chg="mod">
          <ac:chgData name="Hugo Bernier" userId="846ef6cd-3f11-462c-a4be-44fff9f1a751" providerId="ADAL" clId="{D17C5BBD-D33E-4D23-8E25-B310B3326571}" dt="2021-12-21T04:44:58.412" v="95" actId="27803"/>
          <ac:spMkLst>
            <pc:docMk/>
            <pc:sldMk cId="4070501225" sldId="2076136392"/>
            <ac:spMk id="379" creationId="{790EB404-DB43-4CE2-AD28-3E2BDC64C83F}"/>
          </ac:spMkLst>
        </pc:spChg>
        <pc:spChg chg="mod">
          <ac:chgData name="Hugo Bernier" userId="846ef6cd-3f11-462c-a4be-44fff9f1a751" providerId="ADAL" clId="{D17C5BBD-D33E-4D23-8E25-B310B3326571}" dt="2021-12-21T04:44:58.412" v="95" actId="27803"/>
          <ac:spMkLst>
            <pc:docMk/>
            <pc:sldMk cId="4070501225" sldId="2076136392"/>
            <ac:spMk id="380" creationId="{0375973F-6BFC-48A3-B6C6-F546565C7289}"/>
          </ac:spMkLst>
        </pc:spChg>
        <pc:spChg chg="mod">
          <ac:chgData name="Hugo Bernier" userId="846ef6cd-3f11-462c-a4be-44fff9f1a751" providerId="ADAL" clId="{D17C5BBD-D33E-4D23-8E25-B310B3326571}" dt="2021-12-21T04:44:58.412" v="95" actId="27803"/>
          <ac:spMkLst>
            <pc:docMk/>
            <pc:sldMk cId="4070501225" sldId="2076136392"/>
            <ac:spMk id="381" creationId="{617AB4A8-33CF-4FA9-A7DE-977383D75480}"/>
          </ac:spMkLst>
        </pc:spChg>
        <pc:spChg chg="mod">
          <ac:chgData name="Hugo Bernier" userId="846ef6cd-3f11-462c-a4be-44fff9f1a751" providerId="ADAL" clId="{D17C5BBD-D33E-4D23-8E25-B310B3326571}" dt="2021-12-21T04:44:58.412" v="95" actId="27803"/>
          <ac:spMkLst>
            <pc:docMk/>
            <pc:sldMk cId="4070501225" sldId="2076136392"/>
            <ac:spMk id="383" creationId="{B9E3A22A-3D57-48BA-BC06-2CDA1AAEBFB7}"/>
          </ac:spMkLst>
        </pc:spChg>
        <pc:spChg chg="mod">
          <ac:chgData name="Hugo Bernier" userId="846ef6cd-3f11-462c-a4be-44fff9f1a751" providerId="ADAL" clId="{D17C5BBD-D33E-4D23-8E25-B310B3326571}" dt="2021-12-21T04:44:58.412" v="95" actId="27803"/>
          <ac:spMkLst>
            <pc:docMk/>
            <pc:sldMk cId="4070501225" sldId="2076136392"/>
            <ac:spMk id="384" creationId="{65E916BA-80CD-4016-B099-CF044AE4A738}"/>
          </ac:spMkLst>
        </pc:spChg>
        <pc:spChg chg="mod">
          <ac:chgData name="Hugo Bernier" userId="846ef6cd-3f11-462c-a4be-44fff9f1a751" providerId="ADAL" clId="{D17C5BBD-D33E-4D23-8E25-B310B3326571}" dt="2021-12-21T04:44:58.412" v="95" actId="27803"/>
          <ac:spMkLst>
            <pc:docMk/>
            <pc:sldMk cId="4070501225" sldId="2076136392"/>
            <ac:spMk id="385" creationId="{21A38F49-6BEC-4DC4-B75E-51593703AF4A}"/>
          </ac:spMkLst>
        </pc:spChg>
        <pc:spChg chg="mod">
          <ac:chgData name="Hugo Bernier" userId="846ef6cd-3f11-462c-a4be-44fff9f1a751" providerId="ADAL" clId="{D17C5BBD-D33E-4D23-8E25-B310B3326571}" dt="2021-12-21T04:44:58.412" v="95" actId="27803"/>
          <ac:spMkLst>
            <pc:docMk/>
            <pc:sldMk cId="4070501225" sldId="2076136392"/>
            <ac:spMk id="386" creationId="{3AA68498-F2D0-41C0-8B50-A91DEB3FDC32}"/>
          </ac:spMkLst>
        </pc:spChg>
        <pc:spChg chg="mod">
          <ac:chgData name="Hugo Bernier" userId="846ef6cd-3f11-462c-a4be-44fff9f1a751" providerId="ADAL" clId="{D17C5BBD-D33E-4D23-8E25-B310B3326571}" dt="2021-12-21T04:44:58.412" v="95" actId="27803"/>
          <ac:spMkLst>
            <pc:docMk/>
            <pc:sldMk cId="4070501225" sldId="2076136392"/>
            <ac:spMk id="388" creationId="{2CEFAE64-8CFF-4228-8888-F2CDDD38EA43}"/>
          </ac:spMkLst>
        </pc:spChg>
        <pc:spChg chg="mod">
          <ac:chgData name="Hugo Bernier" userId="846ef6cd-3f11-462c-a4be-44fff9f1a751" providerId="ADAL" clId="{D17C5BBD-D33E-4D23-8E25-B310B3326571}" dt="2021-12-21T04:44:58.412" v="95" actId="27803"/>
          <ac:spMkLst>
            <pc:docMk/>
            <pc:sldMk cId="4070501225" sldId="2076136392"/>
            <ac:spMk id="389" creationId="{C0C7A3CB-4AFD-49D4-BD25-101E7A671A23}"/>
          </ac:spMkLst>
        </pc:spChg>
        <pc:spChg chg="mod">
          <ac:chgData name="Hugo Bernier" userId="846ef6cd-3f11-462c-a4be-44fff9f1a751" providerId="ADAL" clId="{D17C5BBD-D33E-4D23-8E25-B310B3326571}" dt="2021-12-21T04:44:58.412" v="95" actId="27803"/>
          <ac:spMkLst>
            <pc:docMk/>
            <pc:sldMk cId="4070501225" sldId="2076136392"/>
            <ac:spMk id="390" creationId="{9A8EBD7F-AC3D-4FE4-B645-9A31E48BC769}"/>
          </ac:spMkLst>
        </pc:spChg>
        <pc:spChg chg="mod">
          <ac:chgData name="Hugo Bernier" userId="846ef6cd-3f11-462c-a4be-44fff9f1a751" providerId="ADAL" clId="{D17C5BBD-D33E-4D23-8E25-B310B3326571}" dt="2021-12-21T04:44:58.412" v="95" actId="27803"/>
          <ac:spMkLst>
            <pc:docMk/>
            <pc:sldMk cId="4070501225" sldId="2076136392"/>
            <ac:spMk id="391" creationId="{9C0C15E1-894F-4A39-9D24-D75B3983422A}"/>
          </ac:spMkLst>
        </pc:spChg>
        <pc:spChg chg="mod">
          <ac:chgData name="Hugo Bernier" userId="846ef6cd-3f11-462c-a4be-44fff9f1a751" providerId="ADAL" clId="{D17C5BBD-D33E-4D23-8E25-B310B3326571}" dt="2021-12-21T04:44:58.412" v="95" actId="27803"/>
          <ac:spMkLst>
            <pc:docMk/>
            <pc:sldMk cId="4070501225" sldId="2076136392"/>
            <ac:spMk id="393" creationId="{C76F40BC-EC9F-4EBC-8698-A5558BC74CDD}"/>
          </ac:spMkLst>
        </pc:spChg>
        <pc:spChg chg="mod">
          <ac:chgData name="Hugo Bernier" userId="846ef6cd-3f11-462c-a4be-44fff9f1a751" providerId="ADAL" clId="{D17C5BBD-D33E-4D23-8E25-B310B3326571}" dt="2021-12-21T04:44:58.412" v="95" actId="27803"/>
          <ac:spMkLst>
            <pc:docMk/>
            <pc:sldMk cId="4070501225" sldId="2076136392"/>
            <ac:spMk id="394" creationId="{309DBC4F-A37E-4865-BA32-303A022598A2}"/>
          </ac:spMkLst>
        </pc:spChg>
        <pc:spChg chg="mod">
          <ac:chgData name="Hugo Bernier" userId="846ef6cd-3f11-462c-a4be-44fff9f1a751" providerId="ADAL" clId="{D17C5BBD-D33E-4D23-8E25-B310B3326571}" dt="2021-12-21T04:44:58.412" v="95" actId="27803"/>
          <ac:spMkLst>
            <pc:docMk/>
            <pc:sldMk cId="4070501225" sldId="2076136392"/>
            <ac:spMk id="395" creationId="{FC5045DC-38EC-4F79-9A3B-8C42633972AC}"/>
          </ac:spMkLst>
        </pc:spChg>
        <pc:spChg chg="mod">
          <ac:chgData name="Hugo Bernier" userId="846ef6cd-3f11-462c-a4be-44fff9f1a751" providerId="ADAL" clId="{D17C5BBD-D33E-4D23-8E25-B310B3326571}" dt="2021-12-21T04:44:58.412" v="95" actId="27803"/>
          <ac:spMkLst>
            <pc:docMk/>
            <pc:sldMk cId="4070501225" sldId="2076136392"/>
            <ac:spMk id="396" creationId="{9609CC53-E678-4367-B165-71C454A72925}"/>
          </ac:spMkLst>
        </pc:spChg>
        <pc:spChg chg="mod">
          <ac:chgData name="Hugo Bernier" userId="846ef6cd-3f11-462c-a4be-44fff9f1a751" providerId="ADAL" clId="{D17C5BBD-D33E-4D23-8E25-B310B3326571}" dt="2021-12-21T04:44:58.412" v="95" actId="27803"/>
          <ac:spMkLst>
            <pc:docMk/>
            <pc:sldMk cId="4070501225" sldId="2076136392"/>
            <ac:spMk id="398" creationId="{A85C2373-EEDE-46F1-B73D-C256BA6DD4E7}"/>
          </ac:spMkLst>
        </pc:spChg>
        <pc:spChg chg="mod">
          <ac:chgData name="Hugo Bernier" userId="846ef6cd-3f11-462c-a4be-44fff9f1a751" providerId="ADAL" clId="{D17C5BBD-D33E-4D23-8E25-B310B3326571}" dt="2021-12-21T04:44:58.412" v="95" actId="27803"/>
          <ac:spMkLst>
            <pc:docMk/>
            <pc:sldMk cId="4070501225" sldId="2076136392"/>
            <ac:spMk id="399" creationId="{5CAB4240-85D2-4450-BA4D-CEDA3777B2AF}"/>
          </ac:spMkLst>
        </pc:spChg>
        <pc:spChg chg="mod">
          <ac:chgData name="Hugo Bernier" userId="846ef6cd-3f11-462c-a4be-44fff9f1a751" providerId="ADAL" clId="{D17C5BBD-D33E-4D23-8E25-B310B3326571}" dt="2021-12-21T04:44:58.412" v="95" actId="27803"/>
          <ac:spMkLst>
            <pc:docMk/>
            <pc:sldMk cId="4070501225" sldId="2076136392"/>
            <ac:spMk id="400" creationId="{8826FF2F-AE01-4498-8EE8-2379E2348CFB}"/>
          </ac:spMkLst>
        </pc:spChg>
        <pc:spChg chg="mod">
          <ac:chgData name="Hugo Bernier" userId="846ef6cd-3f11-462c-a4be-44fff9f1a751" providerId="ADAL" clId="{D17C5BBD-D33E-4D23-8E25-B310B3326571}" dt="2021-12-21T04:44:58.412" v="95" actId="27803"/>
          <ac:spMkLst>
            <pc:docMk/>
            <pc:sldMk cId="4070501225" sldId="2076136392"/>
            <ac:spMk id="401" creationId="{B825E374-93B0-49F2-97AB-11B74CB42A38}"/>
          </ac:spMkLst>
        </pc:spChg>
        <pc:spChg chg="mod">
          <ac:chgData name="Hugo Bernier" userId="846ef6cd-3f11-462c-a4be-44fff9f1a751" providerId="ADAL" clId="{D17C5BBD-D33E-4D23-8E25-B310B3326571}" dt="2021-12-21T04:44:58.412" v="95" actId="27803"/>
          <ac:spMkLst>
            <pc:docMk/>
            <pc:sldMk cId="4070501225" sldId="2076136392"/>
            <ac:spMk id="403" creationId="{F08DA891-0C83-4B15-ACFE-B71B7C983868}"/>
          </ac:spMkLst>
        </pc:spChg>
        <pc:spChg chg="mod">
          <ac:chgData name="Hugo Bernier" userId="846ef6cd-3f11-462c-a4be-44fff9f1a751" providerId="ADAL" clId="{D17C5BBD-D33E-4D23-8E25-B310B3326571}" dt="2021-12-21T04:44:58.412" v="95" actId="27803"/>
          <ac:spMkLst>
            <pc:docMk/>
            <pc:sldMk cId="4070501225" sldId="2076136392"/>
            <ac:spMk id="406" creationId="{81B9F82E-F2CE-41C5-8ED4-760062725EA7}"/>
          </ac:spMkLst>
        </pc:spChg>
        <pc:spChg chg="mod">
          <ac:chgData name="Hugo Bernier" userId="846ef6cd-3f11-462c-a4be-44fff9f1a751" providerId="ADAL" clId="{D17C5BBD-D33E-4D23-8E25-B310B3326571}" dt="2021-12-21T04:44:58.412" v="95" actId="27803"/>
          <ac:spMkLst>
            <pc:docMk/>
            <pc:sldMk cId="4070501225" sldId="2076136392"/>
            <ac:spMk id="407" creationId="{DB4D61BF-F2C2-424F-8135-09334B7553F1}"/>
          </ac:spMkLst>
        </pc:spChg>
        <pc:spChg chg="mod">
          <ac:chgData name="Hugo Bernier" userId="846ef6cd-3f11-462c-a4be-44fff9f1a751" providerId="ADAL" clId="{D17C5BBD-D33E-4D23-8E25-B310B3326571}" dt="2021-12-21T04:44:58.412" v="95" actId="27803"/>
          <ac:spMkLst>
            <pc:docMk/>
            <pc:sldMk cId="4070501225" sldId="2076136392"/>
            <ac:spMk id="409" creationId="{3DE15994-9946-44C8-8BC9-C3BD4E1AD6EA}"/>
          </ac:spMkLst>
        </pc:spChg>
        <pc:spChg chg="mod">
          <ac:chgData name="Hugo Bernier" userId="846ef6cd-3f11-462c-a4be-44fff9f1a751" providerId="ADAL" clId="{D17C5BBD-D33E-4D23-8E25-B310B3326571}" dt="2021-12-21T04:44:58.412" v="95" actId="27803"/>
          <ac:spMkLst>
            <pc:docMk/>
            <pc:sldMk cId="4070501225" sldId="2076136392"/>
            <ac:spMk id="410" creationId="{2E8BA5BE-0D6F-41EA-993C-9691BB94A19B}"/>
          </ac:spMkLst>
        </pc:spChg>
        <pc:spChg chg="mod">
          <ac:chgData name="Hugo Bernier" userId="846ef6cd-3f11-462c-a4be-44fff9f1a751" providerId="ADAL" clId="{D17C5BBD-D33E-4D23-8E25-B310B3326571}" dt="2021-12-21T04:44:58.412" v="95" actId="27803"/>
          <ac:spMkLst>
            <pc:docMk/>
            <pc:sldMk cId="4070501225" sldId="2076136392"/>
            <ac:spMk id="411" creationId="{E8248291-EB7A-4872-8730-7E7D6848058C}"/>
          </ac:spMkLst>
        </pc:spChg>
        <pc:spChg chg="mod">
          <ac:chgData name="Hugo Bernier" userId="846ef6cd-3f11-462c-a4be-44fff9f1a751" providerId="ADAL" clId="{D17C5BBD-D33E-4D23-8E25-B310B3326571}" dt="2021-12-21T04:44:58.412" v="95" actId="27803"/>
          <ac:spMkLst>
            <pc:docMk/>
            <pc:sldMk cId="4070501225" sldId="2076136392"/>
            <ac:spMk id="412" creationId="{CD041431-C9A7-4E0E-8199-0D46C8A1481E}"/>
          </ac:spMkLst>
        </pc:spChg>
        <pc:spChg chg="mod">
          <ac:chgData name="Hugo Bernier" userId="846ef6cd-3f11-462c-a4be-44fff9f1a751" providerId="ADAL" clId="{D17C5BBD-D33E-4D23-8E25-B310B3326571}" dt="2021-12-21T04:44:58.412" v="95" actId="27803"/>
          <ac:spMkLst>
            <pc:docMk/>
            <pc:sldMk cId="4070501225" sldId="2076136392"/>
            <ac:spMk id="415" creationId="{B71665A7-CF4C-4873-B362-03331EBE1300}"/>
          </ac:spMkLst>
        </pc:spChg>
        <pc:spChg chg="mod">
          <ac:chgData name="Hugo Bernier" userId="846ef6cd-3f11-462c-a4be-44fff9f1a751" providerId="ADAL" clId="{D17C5BBD-D33E-4D23-8E25-B310B3326571}" dt="2021-12-21T04:44:58.412" v="95" actId="27803"/>
          <ac:spMkLst>
            <pc:docMk/>
            <pc:sldMk cId="4070501225" sldId="2076136392"/>
            <ac:spMk id="416" creationId="{15CDBAE6-12DF-420F-92E6-046DDBF450A3}"/>
          </ac:spMkLst>
        </pc:spChg>
        <pc:spChg chg="mod">
          <ac:chgData name="Hugo Bernier" userId="846ef6cd-3f11-462c-a4be-44fff9f1a751" providerId="ADAL" clId="{D17C5BBD-D33E-4D23-8E25-B310B3326571}" dt="2021-12-21T04:44:58.412" v="95" actId="27803"/>
          <ac:spMkLst>
            <pc:docMk/>
            <pc:sldMk cId="4070501225" sldId="2076136392"/>
            <ac:spMk id="418" creationId="{C8C3CA98-C295-4677-A060-4074749C1952}"/>
          </ac:spMkLst>
        </pc:spChg>
        <pc:spChg chg="mod">
          <ac:chgData name="Hugo Bernier" userId="846ef6cd-3f11-462c-a4be-44fff9f1a751" providerId="ADAL" clId="{D17C5BBD-D33E-4D23-8E25-B310B3326571}" dt="2021-12-21T04:44:58.412" v="95" actId="27803"/>
          <ac:spMkLst>
            <pc:docMk/>
            <pc:sldMk cId="4070501225" sldId="2076136392"/>
            <ac:spMk id="419" creationId="{0C67F6D4-F0A5-4742-B26F-2C55DDF68443}"/>
          </ac:spMkLst>
        </pc:spChg>
        <pc:spChg chg="mod">
          <ac:chgData name="Hugo Bernier" userId="846ef6cd-3f11-462c-a4be-44fff9f1a751" providerId="ADAL" clId="{D17C5BBD-D33E-4D23-8E25-B310B3326571}" dt="2021-12-21T04:44:58.412" v="95" actId="27803"/>
          <ac:spMkLst>
            <pc:docMk/>
            <pc:sldMk cId="4070501225" sldId="2076136392"/>
            <ac:spMk id="420" creationId="{DA52C752-2209-467F-9DFF-0267A56BBDBA}"/>
          </ac:spMkLst>
        </pc:spChg>
        <pc:spChg chg="mod">
          <ac:chgData name="Hugo Bernier" userId="846ef6cd-3f11-462c-a4be-44fff9f1a751" providerId="ADAL" clId="{D17C5BBD-D33E-4D23-8E25-B310B3326571}" dt="2021-12-21T04:44:58.412" v="95" actId="27803"/>
          <ac:spMkLst>
            <pc:docMk/>
            <pc:sldMk cId="4070501225" sldId="2076136392"/>
            <ac:spMk id="421" creationId="{7511E1CB-F3A0-410D-9810-B3735969DD14}"/>
          </ac:spMkLst>
        </pc:spChg>
        <pc:spChg chg="mod">
          <ac:chgData name="Hugo Bernier" userId="846ef6cd-3f11-462c-a4be-44fff9f1a751" providerId="ADAL" clId="{D17C5BBD-D33E-4D23-8E25-B310B3326571}" dt="2021-12-21T04:44:58.412" v="95" actId="27803"/>
          <ac:spMkLst>
            <pc:docMk/>
            <pc:sldMk cId="4070501225" sldId="2076136392"/>
            <ac:spMk id="424" creationId="{232B0CA0-2C4A-443B-B425-4954C7B8512C}"/>
          </ac:spMkLst>
        </pc:spChg>
        <pc:spChg chg="mod">
          <ac:chgData name="Hugo Bernier" userId="846ef6cd-3f11-462c-a4be-44fff9f1a751" providerId="ADAL" clId="{D17C5BBD-D33E-4D23-8E25-B310B3326571}" dt="2021-12-21T04:44:58.412" v="95" actId="27803"/>
          <ac:spMkLst>
            <pc:docMk/>
            <pc:sldMk cId="4070501225" sldId="2076136392"/>
            <ac:spMk id="425" creationId="{B2A3E51E-2382-4BCC-BA54-4753515F8857}"/>
          </ac:spMkLst>
        </pc:spChg>
        <pc:spChg chg="mod">
          <ac:chgData name="Hugo Bernier" userId="846ef6cd-3f11-462c-a4be-44fff9f1a751" providerId="ADAL" clId="{D17C5BBD-D33E-4D23-8E25-B310B3326571}" dt="2021-12-21T04:44:58.412" v="95" actId="27803"/>
          <ac:spMkLst>
            <pc:docMk/>
            <pc:sldMk cId="4070501225" sldId="2076136392"/>
            <ac:spMk id="427" creationId="{BF8D8ADD-FC3A-4400-AEA5-B0A67488E0E0}"/>
          </ac:spMkLst>
        </pc:spChg>
        <pc:spChg chg="mod">
          <ac:chgData name="Hugo Bernier" userId="846ef6cd-3f11-462c-a4be-44fff9f1a751" providerId="ADAL" clId="{D17C5BBD-D33E-4D23-8E25-B310B3326571}" dt="2021-12-21T04:44:58.412" v="95" actId="27803"/>
          <ac:spMkLst>
            <pc:docMk/>
            <pc:sldMk cId="4070501225" sldId="2076136392"/>
            <ac:spMk id="428" creationId="{84E2758C-E534-49BC-8264-711F99168DEA}"/>
          </ac:spMkLst>
        </pc:spChg>
        <pc:spChg chg="mod">
          <ac:chgData name="Hugo Bernier" userId="846ef6cd-3f11-462c-a4be-44fff9f1a751" providerId="ADAL" clId="{D17C5BBD-D33E-4D23-8E25-B310B3326571}" dt="2021-12-21T04:44:58.412" v="95" actId="27803"/>
          <ac:spMkLst>
            <pc:docMk/>
            <pc:sldMk cId="4070501225" sldId="2076136392"/>
            <ac:spMk id="429" creationId="{B75B06FC-37FD-4B23-B6EA-D80F2B64BD17}"/>
          </ac:spMkLst>
        </pc:spChg>
        <pc:spChg chg="mod">
          <ac:chgData name="Hugo Bernier" userId="846ef6cd-3f11-462c-a4be-44fff9f1a751" providerId="ADAL" clId="{D17C5BBD-D33E-4D23-8E25-B310B3326571}" dt="2021-12-21T04:44:58.412" v="95" actId="27803"/>
          <ac:spMkLst>
            <pc:docMk/>
            <pc:sldMk cId="4070501225" sldId="2076136392"/>
            <ac:spMk id="430" creationId="{9A9A61D3-4E97-4F9A-87D7-A05B7BAA40B7}"/>
          </ac:spMkLst>
        </pc:spChg>
        <pc:spChg chg="mod">
          <ac:chgData name="Hugo Bernier" userId="846ef6cd-3f11-462c-a4be-44fff9f1a751" providerId="ADAL" clId="{D17C5BBD-D33E-4D23-8E25-B310B3326571}" dt="2021-12-21T04:44:58.412" v="95" actId="27803"/>
          <ac:spMkLst>
            <pc:docMk/>
            <pc:sldMk cId="4070501225" sldId="2076136392"/>
            <ac:spMk id="433" creationId="{6986617E-C137-4B8C-A43A-BCDFA7B6D1F6}"/>
          </ac:spMkLst>
        </pc:spChg>
        <pc:spChg chg="mod">
          <ac:chgData name="Hugo Bernier" userId="846ef6cd-3f11-462c-a4be-44fff9f1a751" providerId="ADAL" clId="{D17C5BBD-D33E-4D23-8E25-B310B3326571}" dt="2021-12-21T04:44:58.412" v="95" actId="27803"/>
          <ac:spMkLst>
            <pc:docMk/>
            <pc:sldMk cId="4070501225" sldId="2076136392"/>
            <ac:spMk id="434" creationId="{BBE6DA1E-4095-4BC5-8491-CDB2E119E568}"/>
          </ac:spMkLst>
        </pc:spChg>
        <pc:spChg chg="mod">
          <ac:chgData name="Hugo Bernier" userId="846ef6cd-3f11-462c-a4be-44fff9f1a751" providerId="ADAL" clId="{D17C5BBD-D33E-4D23-8E25-B310B3326571}" dt="2021-12-21T04:44:58.412" v="95" actId="27803"/>
          <ac:spMkLst>
            <pc:docMk/>
            <pc:sldMk cId="4070501225" sldId="2076136392"/>
            <ac:spMk id="436" creationId="{D6491FF5-AB96-48A3-A439-50EFB7247D2D}"/>
          </ac:spMkLst>
        </pc:spChg>
        <pc:spChg chg="mod">
          <ac:chgData name="Hugo Bernier" userId="846ef6cd-3f11-462c-a4be-44fff9f1a751" providerId="ADAL" clId="{D17C5BBD-D33E-4D23-8E25-B310B3326571}" dt="2021-12-21T04:44:58.412" v="95" actId="27803"/>
          <ac:spMkLst>
            <pc:docMk/>
            <pc:sldMk cId="4070501225" sldId="2076136392"/>
            <ac:spMk id="437" creationId="{73BECD86-D10C-45AA-936F-0D1D904CB83D}"/>
          </ac:spMkLst>
        </pc:spChg>
        <pc:spChg chg="mod">
          <ac:chgData name="Hugo Bernier" userId="846ef6cd-3f11-462c-a4be-44fff9f1a751" providerId="ADAL" clId="{D17C5BBD-D33E-4D23-8E25-B310B3326571}" dt="2021-12-21T04:44:58.412" v="95" actId="27803"/>
          <ac:spMkLst>
            <pc:docMk/>
            <pc:sldMk cId="4070501225" sldId="2076136392"/>
            <ac:spMk id="438" creationId="{B9B9A180-8D7C-4268-9AD3-655807D34432}"/>
          </ac:spMkLst>
        </pc:spChg>
        <pc:spChg chg="mod">
          <ac:chgData name="Hugo Bernier" userId="846ef6cd-3f11-462c-a4be-44fff9f1a751" providerId="ADAL" clId="{D17C5BBD-D33E-4D23-8E25-B310B3326571}" dt="2021-12-21T04:44:58.412" v="95" actId="27803"/>
          <ac:spMkLst>
            <pc:docMk/>
            <pc:sldMk cId="4070501225" sldId="2076136392"/>
            <ac:spMk id="439" creationId="{71CD8136-DF2E-4D7C-B5D2-469FC4C2C015}"/>
          </ac:spMkLst>
        </pc:spChg>
        <pc:spChg chg="mod">
          <ac:chgData name="Hugo Bernier" userId="846ef6cd-3f11-462c-a4be-44fff9f1a751" providerId="ADAL" clId="{D17C5BBD-D33E-4D23-8E25-B310B3326571}" dt="2021-12-21T04:44:58.412" v="95" actId="27803"/>
          <ac:spMkLst>
            <pc:docMk/>
            <pc:sldMk cId="4070501225" sldId="2076136392"/>
            <ac:spMk id="442" creationId="{5F42A2F0-4EA1-460C-8431-604736E08CE8}"/>
          </ac:spMkLst>
        </pc:spChg>
        <pc:spChg chg="mod">
          <ac:chgData name="Hugo Bernier" userId="846ef6cd-3f11-462c-a4be-44fff9f1a751" providerId="ADAL" clId="{D17C5BBD-D33E-4D23-8E25-B310B3326571}" dt="2021-12-21T04:44:58.412" v="95" actId="27803"/>
          <ac:spMkLst>
            <pc:docMk/>
            <pc:sldMk cId="4070501225" sldId="2076136392"/>
            <ac:spMk id="443" creationId="{D45F1C54-E4B3-4EA0-8BD4-8642AB0D3AEE}"/>
          </ac:spMkLst>
        </pc:spChg>
        <pc:spChg chg="mod">
          <ac:chgData name="Hugo Bernier" userId="846ef6cd-3f11-462c-a4be-44fff9f1a751" providerId="ADAL" clId="{D17C5BBD-D33E-4D23-8E25-B310B3326571}" dt="2021-12-21T04:44:58.412" v="95" actId="27803"/>
          <ac:spMkLst>
            <pc:docMk/>
            <pc:sldMk cId="4070501225" sldId="2076136392"/>
            <ac:spMk id="445" creationId="{5B65CD3B-CD36-49F1-AF23-318A2E17026F}"/>
          </ac:spMkLst>
        </pc:spChg>
        <pc:spChg chg="mod">
          <ac:chgData name="Hugo Bernier" userId="846ef6cd-3f11-462c-a4be-44fff9f1a751" providerId="ADAL" clId="{D17C5BBD-D33E-4D23-8E25-B310B3326571}" dt="2021-12-21T04:44:58.412" v="95" actId="27803"/>
          <ac:spMkLst>
            <pc:docMk/>
            <pc:sldMk cId="4070501225" sldId="2076136392"/>
            <ac:spMk id="446" creationId="{62B6471A-ADF6-419A-8757-2A615C8DBC59}"/>
          </ac:spMkLst>
        </pc:spChg>
        <pc:spChg chg="mod">
          <ac:chgData name="Hugo Bernier" userId="846ef6cd-3f11-462c-a4be-44fff9f1a751" providerId="ADAL" clId="{D17C5BBD-D33E-4D23-8E25-B310B3326571}" dt="2021-12-21T04:44:58.412" v="95" actId="27803"/>
          <ac:spMkLst>
            <pc:docMk/>
            <pc:sldMk cId="4070501225" sldId="2076136392"/>
            <ac:spMk id="447" creationId="{FDED3BEE-5961-4ABA-ACBD-3666F0B3F6AD}"/>
          </ac:spMkLst>
        </pc:spChg>
        <pc:spChg chg="mod">
          <ac:chgData name="Hugo Bernier" userId="846ef6cd-3f11-462c-a4be-44fff9f1a751" providerId="ADAL" clId="{D17C5BBD-D33E-4D23-8E25-B310B3326571}" dt="2021-12-21T04:44:58.412" v="95" actId="27803"/>
          <ac:spMkLst>
            <pc:docMk/>
            <pc:sldMk cId="4070501225" sldId="2076136392"/>
            <ac:spMk id="448" creationId="{8A8E9FC1-1210-4C06-8B9F-8F7B616D3CC5}"/>
          </ac:spMkLst>
        </pc:spChg>
        <pc:spChg chg="mod">
          <ac:chgData name="Hugo Bernier" userId="846ef6cd-3f11-462c-a4be-44fff9f1a751" providerId="ADAL" clId="{D17C5BBD-D33E-4D23-8E25-B310B3326571}" dt="2021-12-21T04:44:58.412" v="95" actId="27803"/>
          <ac:spMkLst>
            <pc:docMk/>
            <pc:sldMk cId="4070501225" sldId="2076136392"/>
            <ac:spMk id="451" creationId="{DCE96AED-35F9-41E2-BC4B-64635D6900B4}"/>
          </ac:spMkLst>
        </pc:spChg>
        <pc:spChg chg="mod">
          <ac:chgData name="Hugo Bernier" userId="846ef6cd-3f11-462c-a4be-44fff9f1a751" providerId="ADAL" clId="{D17C5BBD-D33E-4D23-8E25-B310B3326571}" dt="2021-12-21T04:44:58.412" v="95" actId="27803"/>
          <ac:spMkLst>
            <pc:docMk/>
            <pc:sldMk cId="4070501225" sldId="2076136392"/>
            <ac:spMk id="452" creationId="{A881029D-2B8B-4361-BEE5-50A7EA7E5096}"/>
          </ac:spMkLst>
        </pc:spChg>
        <pc:spChg chg="mod">
          <ac:chgData name="Hugo Bernier" userId="846ef6cd-3f11-462c-a4be-44fff9f1a751" providerId="ADAL" clId="{D17C5BBD-D33E-4D23-8E25-B310B3326571}" dt="2021-12-21T04:44:58.412" v="95" actId="27803"/>
          <ac:spMkLst>
            <pc:docMk/>
            <pc:sldMk cId="4070501225" sldId="2076136392"/>
            <ac:spMk id="454" creationId="{C4666B10-CB1C-4B2D-8BAA-6046B8E6B445}"/>
          </ac:spMkLst>
        </pc:spChg>
        <pc:spChg chg="mod">
          <ac:chgData name="Hugo Bernier" userId="846ef6cd-3f11-462c-a4be-44fff9f1a751" providerId="ADAL" clId="{D17C5BBD-D33E-4D23-8E25-B310B3326571}" dt="2021-12-21T04:44:58.412" v="95" actId="27803"/>
          <ac:spMkLst>
            <pc:docMk/>
            <pc:sldMk cId="4070501225" sldId="2076136392"/>
            <ac:spMk id="455" creationId="{5F6ADC1B-8058-47A5-BEA9-BC0984BCB884}"/>
          </ac:spMkLst>
        </pc:spChg>
        <pc:spChg chg="mod">
          <ac:chgData name="Hugo Bernier" userId="846ef6cd-3f11-462c-a4be-44fff9f1a751" providerId="ADAL" clId="{D17C5BBD-D33E-4D23-8E25-B310B3326571}" dt="2021-12-21T04:44:58.412" v="95" actId="27803"/>
          <ac:spMkLst>
            <pc:docMk/>
            <pc:sldMk cId="4070501225" sldId="2076136392"/>
            <ac:spMk id="456" creationId="{634EB47D-E4FE-468B-AA0E-3BA95916A169}"/>
          </ac:spMkLst>
        </pc:spChg>
        <pc:spChg chg="mod">
          <ac:chgData name="Hugo Bernier" userId="846ef6cd-3f11-462c-a4be-44fff9f1a751" providerId="ADAL" clId="{D17C5BBD-D33E-4D23-8E25-B310B3326571}" dt="2021-12-21T04:44:58.412" v="95" actId="27803"/>
          <ac:spMkLst>
            <pc:docMk/>
            <pc:sldMk cId="4070501225" sldId="2076136392"/>
            <ac:spMk id="457" creationId="{2A10F847-3632-42D3-932A-53677E880F7F}"/>
          </ac:spMkLst>
        </pc:spChg>
        <pc:spChg chg="mod">
          <ac:chgData name="Hugo Bernier" userId="846ef6cd-3f11-462c-a4be-44fff9f1a751" providerId="ADAL" clId="{D17C5BBD-D33E-4D23-8E25-B310B3326571}" dt="2021-12-21T04:44:58.412" v="95" actId="27803"/>
          <ac:spMkLst>
            <pc:docMk/>
            <pc:sldMk cId="4070501225" sldId="2076136392"/>
            <ac:spMk id="461" creationId="{71EA19E7-86AF-4513-B7EB-58BE08C09FD5}"/>
          </ac:spMkLst>
        </pc:spChg>
        <pc:spChg chg="mod">
          <ac:chgData name="Hugo Bernier" userId="846ef6cd-3f11-462c-a4be-44fff9f1a751" providerId="ADAL" clId="{D17C5BBD-D33E-4D23-8E25-B310B3326571}" dt="2021-12-21T04:44:58.412" v="95" actId="27803"/>
          <ac:spMkLst>
            <pc:docMk/>
            <pc:sldMk cId="4070501225" sldId="2076136392"/>
            <ac:spMk id="462" creationId="{E346F12E-A249-45FD-98DA-68F93791B498}"/>
          </ac:spMkLst>
        </pc:spChg>
        <pc:spChg chg="mod">
          <ac:chgData name="Hugo Bernier" userId="846ef6cd-3f11-462c-a4be-44fff9f1a751" providerId="ADAL" clId="{D17C5BBD-D33E-4D23-8E25-B310B3326571}" dt="2021-12-21T04:44:58.412" v="95" actId="27803"/>
          <ac:spMkLst>
            <pc:docMk/>
            <pc:sldMk cId="4070501225" sldId="2076136392"/>
            <ac:spMk id="464" creationId="{53A1FCDA-7C94-45EB-BF80-01556497980B}"/>
          </ac:spMkLst>
        </pc:spChg>
        <pc:spChg chg="mod">
          <ac:chgData name="Hugo Bernier" userId="846ef6cd-3f11-462c-a4be-44fff9f1a751" providerId="ADAL" clId="{D17C5BBD-D33E-4D23-8E25-B310B3326571}" dt="2021-12-21T04:44:58.412" v="95" actId="27803"/>
          <ac:spMkLst>
            <pc:docMk/>
            <pc:sldMk cId="4070501225" sldId="2076136392"/>
            <ac:spMk id="465" creationId="{4CEFEC2C-7D1C-46BD-8D8F-95B77107A2DB}"/>
          </ac:spMkLst>
        </pc:spChg>
        <pc:spChg chg="mod">
          <ac:chgData name="Hugo Bernier" userId="846ef6cd-3f11-462c-a4be-44fff9f1a751" providerId="ADAL" clId="{D17C5BBD-D33E-4D23-8E25-B310B3326571}" dt="2021-12-21T04:44:58.412" v="95" actId="27803"/>
          <ac:spMkLst>
            <pc:docMk/>
            <pc:sldMk cId="4070501225" sldId="2076136392"/>
            <ac:spMk id="467" creationId="{1B50D144-30AA-4E72-A72A-BFA3830739EA}"/>
          </ac:spMkLst>
        </pc:spChg>
        <pc:spChg chg="mod">
          <ac:chgData name="Hugo Bernier" userId="846ef6cd-3f11-462c-a4be-44fff9f1a751" providerId="ADAL" clId="{D17C5BBD-D33E-4D23-8E25-B310B3326571}" dt="2021-12-21T04:44:58.412" v="95" actId="27803"/>
          <ac:spMkLst>
            <pc:docMk/>
            <pc:sldMk cId="4070501225" sldId="2076136392"/>
            <ac:spMk id="468" creationId="{E88C5684-9E81-4235-AE1B-912CBF5546AC}"/>
          </ac:spMkLst>
        </pc:spChg>
        <pc:spChg chg="mod">
          <ac:chgData name="Hugo Bernier" userId="846ef6cd-3f11-462c-a4be-44fff9f1a751" providerId="ADAL" clId="{D17C5BBD-D33E-4D23-8E25-B310B3326571}" dt="2021-12-21T04:44:58.412" v="95" actId="27803"/>
          <ac:spMkLst>
            <pc:docMk/>
            <pc:sldMk cId="4070501225" sldId="2076136392"/>
            <ac:spMk id="471" creationId="{B1B9D395-BADC-4D46-A2B6-430333C36B9D}"/>
          </ac:spMkLst>
        </pc:spChg>
        <pc:spChg chg="mod">
          <ac:chgData name="Hugo Bernier" userId="846ef6cd-3f11-462c-a4be-44fff9f1a751" providerId="ADAL" clId="{D17C5BBD-D33E-4D23-8E25-B310B3326571}" dt="2021-12-21T04:44:58.412" v="95" actId="27803"/>
          <ac:spMkLst>
            <pc:docMk/>
            <pc:sldMk cId="4070501225" sldId="2076136392"/>
            <ac:spMk id="472" creationId="{896A4B75-3206-45AE-9F73-E5BA16A3BA56}"/>
          </ac:spMkLst>
        </pc:spChg>
        <pc:spChg chg="mod">
          <ac:chgData name="Hugo Bernier" userId="846ef6cd-3f11-462c-a4be-44fff9f1a751" providerId="ADAL" clId="{D17C5BBD-D33E-4D23-8E25-B310B3326571}" dt="2021-12-21T04:44:58.412" v="95" actId="27803"/>
          <ac:spMkLst>
            <pc:docMk/>
            <pc:sldMk cId="4070501225" sldId="2076136392"/>
            <ac:spMk id="474" creationId="{468253F3-EF30-4746-B87F-C9F833341B63}"/>
          </ac:spMkLst>
        </pc:spChg>
        <pc:spChg chg="mod">
          <ac:chgData name="Hugo Bernier" userId="846ef6cd-3f11-462c-a4be-44fff9f1a751" providerId="ADAL" clId="{D17C5BBD-D33E-4D23-8E25-B310B3326571}" dt="2021-12-21T04:44:58.412" v="95" actId="27803"/>
          <ac:spMkLst>
            <pc:docMk/>
            <pc:sldMk cId="4070501225" sldId="2076136392"/>
            <ac:spMk id="475" creationId="{56ADB3D1-79D7-4BAB-B55C-7F5B05B32691}"/>
          </ac:spMkLst>
        </pc:spChg>
        <pc:spChg chg="mod">
          <ac:chgData name="Hugo Bernier" userId="846ef6cd-3f11-462c-a4be-44fff9f1a751" providerId="ADAL" clId="{D17C5BBD-D33E-4D23-8E25-B310B3326571}" dt="2021-12-21T04:44:58.412" v="95" actId="27803"/>
          <ac:spMkLst>
            <pc:docMk/>
            <pc:sldMk cId="4070501225" sldId="2076136392"/>
            <ac:spMk id="477" creationId="{09FDB6B0-236E-4D39-991A-DD10189D8B4B}"/>
          </ac:spMkLst>
        </pc:spChg>
        <pc:spChg chg="mod">
          <ac:chgData name="Hugo Bernier" userId="846ef6cd-3f11-462c-a4be-44fff9f1a751" providerId="ADAL" clId="{D17C5BBD-D33E-4D23-8E25-B310B3326571}" dt="2021-12-21T04:44:58.412" v="95" actId="27803"/>
          <ac:spMkLst>
            <pc:docMk/>
            <pc:sldMk cId="4070501225" sldId="2076136392"/>
            <ac:spMk id="478" creationId="{B4A4A877-AD86-492A-A096-5E67BB485CEF}"/>
          </ac:spMkLst>
        </pc:spChg>
        <pc:spChg chg="mod">
          <ac:chgData name="Hugo Bernier" userId="846ef6cd-3f11-462c-a4be-44fff9f1a751" providerId="ADAL" clId="{D17C5BBD-D33E-4D23-8E25-B310B3326571}" dt="2021-12-21T04:44:58.412" v="95" actId="27803"/>
          <ac:spMkLst>
            <pc:docMk/>
            <pc:sldMk cId="4070501225" sldId="2076136392"/>
            <ac:spMk id="481" creationId="{9DAB2654-6418-46FC-BE6D-79CA04EAEFA7}"/>
          </ac:spMkLst>
        </pc:spChg>
        <pc:spChg chg="mod">
          <ac:chgData name="Hugo Bernier" userId="846ef6cd-3f11-462c-a4be-44fff9f1a751" providerId="ADAL" clId="{D17C5BBD-D33E-4D23-8E25-B310B3326571}" dt="2021-12-21T04:44:58.412" v="95" actId="27803"/>
          <ac:spMkLst>
            <pc:docMk/>
            <pc:sldMk cId="4070501225" sldId="2076136392"/>
            <ac:spMk id="482" creationId="{98938160-E6EE-4F96-A2C8-854DE0CFF5DB}"/>
          </ac:spMkLst>
        </pc:spChg>
        <pc:spChg chg="mod">
          <ac:chgData name="Hugo Bernier" userId="846ef6cd-3f11-462c-a4be-44fff9f1a751" providerId="ADAL" clId="{D17C5BBD-D33E-4D23-8E25-B310B3326571}" dt="2021-12-21T04:44:58.412" v="95" actId="27803"/>
          <ac:spMkLst>
            <pc:docMk/>
            <pc:sldMk cId="4070501225" sldId="2076136392"/>
            <ac:spMk id="484" creationId="{F7171E0B-76E0-4E40-845E-F4754866F3B6}"/>
          </ac:spMkLst>
        </pc:spChg>
        <pc:spChg chg="mod">
          <ac:chgData name="Hugo Bernier" userId="846ef6cd-3f11-462c-a4be-44fff9f1a751" providerId="ADAL" clId="{D17C5BBD-D33E-4D23-8E25-B310B3326571}" dt="2021-12-21T04:44:58.412" v="95" actId="27803"/>
          <ac:spMkLst>
            <pc:docMk/>
            <pc:sldMk cId="4070501225" sldId="2076136392"/>
            <ac:spMk id="485" creationId="{0F6F58B2-3C6E-4DCC-8D8A-4173B18F6CA1}"/>
          </ac:spMkLst>
        </pc:spChg>
        <pc:spChg chg="mod">
          <ac:chgData name="Hugo Bernier" userId="846ef6cd-3f11-462c-a4be-44fff9f1a751" providerId="ADAL" clId="{D17C5BBD-D33E-4D23-8E25-B310B3326571}" dt="2021-12-21T04:44:58.412" v="95" actId="27803"/>
          <ac:spMkLst>
            <pc:docMk/>
            <pc:sldMk cId="4070501225" sldId="2076136392"/>
            <ac:spMk id="487" creationId="{5BA277EB-CA84-4E86-B739-2D9A9A612915}"/>
          </ac:spMkLst>
        </pc:spChg>
        <pc:spChg chg="mod">
          <ac:chgData name="Hugo Bernier" userId="846ef6cd-3f11-462c-a4be-44fff9f1a751" providerId="ADAL" clId="{D17C5BBD-D33E-4D23-8E25-B310B3326571}" dt="2021-12-21T04:44:58.412" v="95" actId="27803"/>
          <ac:spMkLst>
            <pc:docMk/>
            <pc:sldMk cId="4070501225" sldId="2076136392"/>
            <ac:spMk id="488" creationId="{CE0ACD1B-524F-4BEA-BFA9-B682C7DB8360}"/>
          </ac:spMkLst>
        </pc:spChg>
        <pc:spChg chg="mod">
          <ac:chgData name="Hugo Bernier" userId="846ef6cd-3f11-462c-a4be-44fff9f1a751" providerId="ADAL" clId="{D17C5BBD-D33E-4D23-8E25-B310B3326571}" dt="2021-12-21T04:44:58.412" v="95" actId="27803"/>
          <ac:spMkLst>
            <pc:docMk/>
            <pc:sldMk cId="4070501225" sldId="2076136392"/>
            <ac:spMk id="491" creationId="{D2D1CDDE-1FBD-4C7E-ABBE-38C9FC9CE23D}"/>
          </ac:spMkLst>
        </pc:spChg>
        <pc:spChg chg="mod">
          <ac:chgData name="Hugo Bernier" userId="846ef6cd-3f11-462c-a4be-44fff9f1a751" providerId="ADAL" clId="{D17C5BBD-D33E-4D23-8E25-B310B3326571}" dt="2021-12-21T04:44:58.412" v="95" actId="27803"/>
          <ac:spMkLst>
            <pc:docMk/>
            <pc:sldMk cId="4070501225" sldId="2076136392"/>
            <ac:spMk id="492" creationId="{A5495412-608A-4374-8C65-D3DE6DBCF4BE}"/>
          </ac:spMkLst>
        </pc:spChg>
        <pc:spChg chg="mod">
          <ac:chgData name="Hugo Bernier" userId="846ef6cd-3f11-462c-a4be-44fff9f1a751" providerId="ADAL" clId="{D17C5BBD-D33E-4D23-8E25-B310B3326571}" dt="2021-12-21T04:44:58.412" v="95" actId="27803"/>
          <ac:spMkLst>
            <pc:docMk/>
            <pc:sldMk cId="4070501225" sldId="2076136392"/>
            <ac:spMk id="494" creationId="{640DDCD0-9765-4454-A179-B004C5D2A13F}"/>
          </ac:spMkLst>
        </pc:spChg>
        <pc:spChg chg="mod">
          <ac:chgData name="Hugo Bernier" userId="846ef6cd-3f11-462c-a4be-44fff9f1a751" providerId="ADAL" clId="{D17C5BBD-D33E-4D23-8E25-B310B3326571}" dt="2021-12-21T04:44:58.412" v="95" actId="27803"/>
          <ac:spMkLst>
            <pc:docMk/>
            <pc:sldMk cId="4070501225" sldId="2076136392"/>
            <ac:spMk id="495" creationId="{6C4AC93D-821B-4DD7-ABF6-67002357E322}"/>
          </ac:spMkLst>
        </pc:spChg>
        <pc:spChg chg="mod">
          <ac:chgData name="Hugo Bernier" userId="846ef6cd-3f11-462c-a4be-44fff9f1a751" providerId="ADAL" clId="{D17C5BBD-D33E-4D23-8E25-B310B3326571}" dt="2021-12-21T04:44:58.412" v="95" actId="27803"/>
          <ac:spMkLst>
            <pc:docMk/>
            <pc:sldMk cId="4070501225" sldId="2076136392"/>
            <ac:spMk id="497" creationId="{9E49F0E7-41D6-4D57-AE2C-5B620BB98638}"/>
          </ac:spMkLst>
        </pc:spChg>
        <pc:spChg chg="mod">
          <ac:chgData name="Hugo Bernier" userId="846ef6cd-3f11-462c-a4be-44fff9f1a751" providerId="ADAL" clId="{D17C5BBD-D33E-4D23-8E25-B310B3326571}" dt="2021-12-21T04:44:58.412" v="95" actId="27803"/>
          <ac:spMkLst>
            <pc:docMk/>
            <pc:sldMk cId="4070501225" sldId="2076136392"/>
            <ac:spMk id="498" creationId="{69946CD0-4DCA-4244-9A98-CDCC34C1E679}"/>
          </ac:spMkLst>
        </pc:spChg>
        <pc:spChg chg="mod">
          <ac:chgData name="Hugo Bernier" userId="846ef6cd-3f11-462c-a4be-44fff9f1a751" providerId="ADAL" clId="{D17C5BBD-D33E-4D23-8E25-B310B3326571}" dt="2021-12-21T04:44:58.412" v="95" actId="27803"/>
          <ac:spMkLst>
            <pc:docMk/>
            <pc:sldMk cId="4070501225" sldId="2076136392"/>
            <ac:spMk id="501" creationId="{7218CA2E-153F-4695-A815-B9BAE2D34BC7}"/>
          </ac:spMkLst>
        </pc:spChg>
        <pc:spChg chg="mod">
          <ac:chgData name="Hugo Bernier" userId="846ef6cd-3f11-462c-a4be-44fff9f1a751" providerId="ADAL" clId="{D17C5BBD-D33E-4D23-8E25-B310B3326571}" dt="2021-12-21T04:44:58.412" v="95" actId="27803"/>
          <ac:spMkLst>
            <pc:docMk/>
            <pc:sldMk cId="4070501225" sldId="2076136392"/>
            <ac:spMk id="502" creationId="{F74BEF08-63B5-4AD1-86A3-E9FEBA8CF6E5}"/>
          </ac:spMkLst>
        </pc:spChg>
        <pc:spChg chg="mod">
          <ac:chgData name="Hugo Bernier" userId="846ef6cd-3f11-462c-a4be-44fff9f1a751" providerId="ADAL" clId="{D17C5BBD-D33E-4D23-8E25-B310B3326571}" dt="2021-12-21T04:44:58.412" v="95" actId="27803"/>
          <ac:spMkLst>
            <pc:docMk/>
            <pc:sldMk cId="4070501225" sldId="2076136392"/>
            <ac:spMk id="504" creationId="{C6A70D3B-52D3-4A5A-A492-4D0C9245B2E7}"/>
          </ac:spMkLst>
        </pc:spChg>
        <pc:spChg chg="mod">
          <ac:chgData name="Hugo Bernier" userId="846ef6cd-3f11-462c-a4be-44fff9f1a751" providerId="ADAL" clId="{D17C5BBD-D33E-4D23-8E25-B310B3326571}" dt="2021-12-21T04:44:58.412" v="95" actId="27803"/>
          <ac:spMkLst>
            <pc:docMk/>
            <pc:sldMk cId="4070501225" sldId="2076136392"/>
            <ac:spMk id="505" creationId="{7B4F7279-22DC-4157-A262-CD4D329F6244}"/>
          </ac:spMkLst>
        </pc:spChg>
        <pc:spChg chg="mod">
          <ac:chgData name="Hugo Bernier" userId="846ef6cd-3f11-462c-a4be-44fff9f1a751" providerId="ADAL" clId="{D17C5BBD-D33E-4D23-8E25-B310B3326571}" dt="2021-12-21T04:44:58.412" v="95" actId="27803"/>
          <ac:spMkLst>
            <pc:docMk/>
            <pc:sldMk cId="4070501225" sldId="2076136392"/>
            <ac:spMk id="507" creationId="{B87AEEAF-D8B8-4DEE-AA62-D6F6D2B67B2B}"/>
          </ac:spMkLst>
        </pc:spChg>
        <pc:spChg chg="mod">
          <ac:chgData name="Hugo Bernier" userId="846ef6cd-3f11-462c-a4be-44fff9f1a751" providerId="ADAL" clId="{D17C5BBD-D33E-4D23-8E25-B310B3326571}" dt="2021-12-21T04:44:58.412" v="95" actId="27803"/>
          <ac:spMkLst>
            <pc:docMk/>
            <pc:sldMk cId="4070501225" sldId="2076136392"/>
            <ac:spMk id="508" creationId="{9457EE87-2C35-4465-983E-5D98EC8E9775}"/>
          </ac:spMkLst>
        </pc:spChg>
        <pc:spChg chg="mod">
          <ac:chgData name="Hugo Bernier" userId="846ef6cd-3f11-462c-a4be-44fff9f1a751" providerId="ADAL" clId="{D17C5BBD-D33E-4D23-8E25-B310B3326571}" dt="2021-12-21T04:44:58.412" v="95" actId="27803"/>
          <ac:spMkLst>
            <pc:docMk/>
            <pc:sldMk cId="4070501225" sldId="2076136392"/>
            <ac:spMk id="511" creationId="{7BE205EB-CFD8-4784-82B8-98B890B952A5}"/>
          </ac:spMkLst>
        </pc:spChg>
        <pc:spChg chg="mod">
          <ac:chgData name="Hugo Bernier" userId="846ef6cd-3f11-462c-a4be-44fff9f1a751" providerId="ADAL" clId="{D17C5BBD-D33E-4D23-8E25-B310B3326571}" dt="2021-12-21T04:44:58.412" v="95" actId="27803"/>
          <ac:spMkLst>
            <pc:docMk/>
            <pc:sldMk cId="4070501225" sldId="2076136392"/>
            <ac:spMk id="512" creationId="{62826178-B506-4396-A080-0582AC0E7965}"/>
          </ac:spMkLst>
        </pc:spChg>
        <pc:spChg chg="mod">
          <ac:chgData name="Hugo Bernier" userId="846ef6cd-3f11-462c-a4be-44fff9f1a751" providerId="ADAL" clId="{D17C5BBD-D33E-4D23-8E25-B310B3326571}" dt="2021-12-21T04:44:58.412" v="95" actId="27803"/>
          <ac:spMkLst>
            <pc:docMk/>
            <pc:sldMk cId="4070501225" sldId="2076136392"/>
            <ac:spMk id="514" creationId="{17214B1C-A1FC-4138-83F6-F3DFBD20C556}"/>
          </ac:spMkLst>
        </pc:spChg>
        <pc:spChg chg="mod">
          <ac:chgData name="Hugo Bernier" userId="846ef6cd-3f11-462c-a4be-44fff9f1a751" providerId="ADAL" clId="{D17C5BBD-D33E-4D23-8E25-B310B3326571}" dt="2021-12-21T04:44:58.412" v="95" actId="27803"/>
          <ac:spMkLst>
            <pc:docMk/>
            <pc:sldMk cId="4070501225" sldId="2076136392"/>
            <ac:spMk id="515" creationId="{861F3821-C2EC-4CD7-871A-00A4E2393213}"/>
          </ac:spMkLst>
        </pc:spChg>
        <pc:spChg chg="mod">
          <ac:chgData name="Hugo Bernier" userId="846ef6cd-3f11-462c-a4be-44fff9f1a751" providerId="ADAL" clId="{D17C5BBD-D33E-4D23-8E25-B310B3326571}" dt="2021-12-21T04:44:58.412" v="95" actId="27803"/>
          <ac:spMkLst>
            <pc:docMk/>
            <pc:sldMk cId="4070501225" sldId="2076136392"/>
            <ac:spMk id="517" creationId="{278237AD-F164-49CA-BA27-66D333B01839}"/>
          </ac:spMkLst>
        </pc:spChg>
        <pc:spChg chg="mod">
          <ac:chgData name="Hugo Bernier" userId="846ef6cd-3f11-462c-a4be-44fff9f1a751" providerId="ADAL" clId="{D17C5BBD-D33E-4D23-8E25-B310B3326571}" dt="2021-12-21T04:44:58.412" v="95" actId="27803"/>
          <ac:spMkLst>
            <pc:docMk/>
            <pc:sldMk cId="4070501225" sldId="2076136392"/>
            <ac:spMk id="518" creationId="{AF1F3923-1406-4457-9AF5-3A88BC06D5B1}"/>
          </ac:spMkLst>
        </pc:spChg>
        <pc:spChg chg="mod">
          <ac:chgData name="Hugo Bernier" userId="846ef6cd-3f11-462c-a4be-44fff9f1a751" providerId="ADAL" clId="{D17C5BBD-D33E-4D23-8E25-B310B3326571}" dt="2021-12-21T04:44:58.412" v="95" actId="27803"/>
          <ac:spMkLst>
            <pc:docMk/>
            <pc:sldMk cId="4070501225" sldId="2076136392"/>
            <ac:spMk id="521" creationId="{4119A5E3-B0C1-42EB-B245-093F2DE9FC2C}"/>
          </ac:spMkLst>
        </pc:spChg>
        <pc:spChg chg="mod">
          <ac:chgData name="Hugo Bernier" userId="846ef6cd-3f11-462c-a4be-44fff9f1a751" providerId="ADAL" clId="{D17C5BBD-D33E-4D23-8E25-B310B3326571}" dt="2021-12-21T04:44:58.412" v="95" actId="27803"/>
          <ac:spMkLst>
            <pc:docMk/>
            <pc:sldMk cId="4070501225" sldId="2076136392"/>
            <ac:spMk id="522" creationId="{40E8F277-5067-4CAC-B1E5-C468E176810E}"/>
          </ac:spMkLst>
        </pc:spChg>
        <pc:spChg chg="mod">
          <ac:chgData name="Hugo Bernier" userId="846ef6cd-3f11-462c-a4be-44fff9f1a751" providerId="ADAL" clId="{D17C5BBD-D33E-4D23-8E25-B310B3326571}" dt="2021-12-21T04:44:58.412" v="95" actId="27803"/>
          <ac:spMkLst>
            <pc:docMk/>
            <pc:sldMk cId="4070501225" sldId="2076136392"/>
            <ac:spMk id="523" creationId="{2EC5537C-CC86-43F3-8B69-6AB099D665D9}"/>
          </ac:spMkLst>
        </pc:spChg>
        <pc:spChg chg="mod">
          <ac:chgData name="Hugo Bernier" userId="846ef6cd-3f11-462c-a4be-44fff9f1a751" providerId="ADAL" clId="{D17C5BBD-D33E-4D23-8E25-B310B3326571}" dt="2021-12-21T04:44:58.412" v="95" actId="27803"/>
          <ac:spMkLst>
            <pc:docMk/>
            <pc:sldMk cId="4070501225" sldId="2076136392"/>
            <ac:spMk id="524" creationId="{DF742655-0303-45AC-B759-0A93BE238024}"/>
          </ac:spMkLst>
        </pc:spChg>
        <pc:spChg chg="mod">
          <ac:chgData name="Hugo Bernier" userId="846ef6cd-3f11-462c-a4be-44fff9f1a751" providerId="ADAL" clId="{D17C5BBD-D33E-4D23-8E25-B310B3326571}" dt="2021-12-21T04:44:58.412" v="95" actId="27803"/>
          <ac:spMkLst>
            <pc:docMk/>
            <pc:sldMk cId="4070501225" sldId="2076136392"/>
            <ac:spMk id="525" creationId="{88AB8977-E232-4BBE-BEF0-20213F5E6E4F}"/>
          </ac:spMkLst>
        </pc:spChg>
        <pc:spChg chg="mod">
          <ac:chgData name="Hugo Bernier" userId="846ef6cd-3f11-462c-a4be-44fff9f1a751" providerId="ADAL" clId="{D17C5BBD-D33E-4D23-8E25-B310B3326571}" dt="2021-12-21T04:44:58.412" v="95" actId="27803"/>
          <ac:spMkLst>
            <pc:docMk/>
            <pc:sldMk cId="4070501225" sldId="2076136392"/>
            <ac:spMk id="526" creationId="{2B9C09B0-179E-47C5-AA3D-37C863656F1D}"/>
          </ac:spMkLst>
        </pc:spChg>
        <pc:spChg chg="mod">
          <ac:chgData name="Hugo Bernier" userId="846ef6cd-3f11-462c-a4be-44fff9f1a751" providerId="ADAL" clId="{D17C5BBD-D33E-4D23-8E25-B310B3326571}" dt="2021-12-21T04:44:58.412" v="95" actId="27803"/>
          <ac:spMkLst>
            <pc:docMk/>
            <pc:sldMk cId="4070501225" sldId="2076136392"/>
            <ac:spMk id="527" creationId="{774555CF-CCB7-4DCE-9052-A42529BB5ED6}"/>
          </ac:spMkLst>
        </pc:spChg>
        <pc:spChg chg="mod">
          <ac:chgData name="Hugo Bernier" userId="846ef6cd-3f11-462c-a4be-44fff9f1a751" providerId="ADAL" clId="{D17C5BBD-D33E-4D23-8E25-B310B3326571}" dt="2021-12-21T04:44:58.412" v="95" actId="27803"/>
          <ac:spMkLst>
            <pc:docMk/>
            <pc:sldMk cId="4070501225" sldId="2076136392"/>
            <ac:spMk id="528" creationId="{07818A60-B3F7-4C0C-9612-F43E8223A9EA}"/>
          </ac:spMkLst>
        </pc:spChg>
        <pc:spChg chg="mod">
          <ac:chgData name="Hugo Bernier" userId="846ef6cd-3f11-462c-a4be-44fff9f1a751" providerId="ADAL" clId="{D17C5BBD-D33E-4D23-8E25-B310B3326571}" dt="2021-12-21T04:44:58.412" v="95" actId="27803"/>
          <ac:spMkLst>
            <pc:docMk/>
            <pc:sldMk cId="4070501225" sldId="2076136392"/>
            <ac:spMk id="531" creationId="{E56A02B4-3EC3-475A-AFD9-C7AB44C9BD11}"/>
          </ac:spMkLst>
        </pc:spChg>
        <pc:spChg chg="mod">
          <ac:chgData name="Hugo Bernier" userId="846ef6cd-3f11-462c-a4be-44fff9f1a751" providerId="ADAL" clId="{D17C5BBD-D33E-4D23-8E25-B310B3326571}" dt="2021-12-21T04:44:58.412" v="95" actId="27803"/>
          <ac:spMkLst>
            <pc:docMk/>
            <pc:sldMk cId="4070501225" sldId="2076136392"/>
            <ac:spMk id="533" creationId="{A4E846FD-1E2D-4B1C-9225-1F34E3B254C8}"/>
          </ac:spMkLst>
        </pc:spChg>
        <pc:spChg chg="mod">
          <ac:chgData name="Hugo Bernier" userId="846ef6cd-3f11-462c-a4be-44fff9f1a751" providerId="ADAL" clId="{D17C5BBD-D33E-4D23-8E25-B310B3326571}" dt="2021-12-21T04:44:58.412" v="95" actId="27803"/>
          <ac:spMkLst>
            <pc:docMk/>
            <pc:sldMk cId="4070501225" sldId="2076136392"/>
            <ac:spMk id="534" creationId="{1149AC14-B7F2-494C-935F-F897F18101E1}"/>
          </ac:spMkLst>
        </pc:spChg>
        <pc:spChg chg="mod">
          <ac:chgData name="Hugo Bernier" userId="846ef6cd-3f11-462c-a4be-44fff9f1a751" providerId="ADAL" clId="{D17C5BBD-D33E-4D23-8E25-B310B3326571}" dt="2021-12-21T04:44:58.412" v="95" actId="27803"/>
          <ac:spMkLst>
            <pc:docMk/>
            <pc:sldMk cId="4070501225" sldId="2076136392"/>
            <ac:spMk id="536" creationId="{3F4E7306-4383-4469-A297-942D8A468F9D}"/>
          </ac:spMkLst>
        </pc:spChg>
        <pc:spChg chg="mod">
          <ac:chgData name="Hugo Bernier" userId="846ef6cd-3f11-462c-a4be-44fff9f1a751" providerId="ADAL" clId="{D17C5BBD-D33E-4D23-8E25-B310B3326571}" dt="2021-12-21T04:44:58.412" v="95" actId="27803"/>
          <ac:spMkLst>
            <pc:docMk/>
            <pc:sldMk cId="4070501225" sldId="2076136392"/>
            <ac:spMk id="537" creationId="{4C055231-A2B0-4C6E-B1B6-5A5441E3AD07}"/>
          </ac:spMkLst>
        </pc:spChg>
        <pc:spChg chg="mod">
          <ac:chgData name="Hugo Bernier" userId="846ef6cd-3f11-462c-a4be-44fff9f1a751" providerId="ADAL" clId="{D17C5BBD-D33E-4D23-8E25-B310B3326571}" dt="2021-12-21T04:44:58.412" v="95" actId="27803"/>
          <ac:spMkLst>
            <pc:docMk/>
            <pc:sldMk cId="4070501225" sldId="2076136392"/>
            <ac:spMk id="539" creationId="{DE3E7EF8-C2F8-4304-91EF-221BC42CCA36}"/>
          </ac:spMkLst>
        </pc:spChg>
        <pc:spChg chg="mod">
          <ac:chgData name="Hugo Bernier" userId="846ef6cd-3f11-462c-a4be-44fff9f1a751" providerId="ADAL" clId="{D17C5BBD-D33E-4D23-8E25-B310B3326571}" dt="2021-12-21T04:44:58.412" v="95" actId="27803"/>
          <ac:spMkLst>
            <pc:docMk/>
            <pc:sldMk cId="4070501225" sldId="2076136392"/>
            <ac:spMk id="541" creationId="{7C45393C-8970-4B1F-A0C6-EC1E7F9FD710}"/>
          </ac:spMkLst>
        </pc:spChg>
        <pc:spChg chg="mod">
          <ac:chgData name="Hugo Bernier" userId="846ef6cd-3f11-462c-a4be-44fff9f1a751" providerId="ADAL" clId="{D17C5BBD-D33E-4D23-8E25-B310B3326571}" dt="2021-12-21T04:44:58.412" v="95" actId="27803"/>
          <ac:spMkLst>
            <pc:docMk/>
            <pc:sldMk cId="4070501225" sldId="2076136392"/>
            <ac:spMk id="542" creationId="{E089AB29-94AC-4254-B1DC-69D55444B9BA}"/>
          </ac:spMkLst>
        </pc:spChg>
        <pc:spChg chg="mod">
          <ac:chgData name="Hugo Bernier" userId="846ef6cd-3f11-462c-a4be-44fff9f1a751" providerId="ADAL" clId="{D17C5BBD-D33E-4D23-8E25-B310B3326571}" dt="2021-12-21T04:44:58.412" v="95" actId="27803"/>
          <ac:spMkLst>
            <pc:docMk/>
            <pc:sldMk cId="4070501225" sldId="2076136392"/>
            <ac:spMk id="544" creationId="{903981E4-C81C-4C20-8C29-A05E4C089EDD}"/>
          </ac:spMkLst>
        </pc:spChg>
        <pc:spChg chg="mod">
          <ac:chgData name="Hugo Bernier" userId="846ef6cd-3f11-462c-a4be-44fff9f1a751" providerId="ADAL" clId="{D17C5BBD-D33E-4D23-8E25-B310B3326571}" dt="2021-12-21T04:44:58.412" v="95" actId="27803"/>
          <ac:spMkLst>
            <pc:docMk/>
            <pc:sldMk cId="4070501225" sldId="2076136392"/>
            <ac:spMk id="545" creationId="{DF1FC59A-F000-48DE-84E1-027A0577A6C0}"/>
          </ac:spMkLst>
        </pc:spChg>
        <pc:spChg chg="mod">
          <ac:chgData name="Hugo Bernier" userId="846ef6cd-3f11-462c-a4be-44fff9f1a751" providerId="ADAL" clId="{D17C5BBD-D33E-4D23-8E25-B310B3326571}" dt="2021-12-21T04:44:58.412" v="95" actId="27803"/>
          <ac:spMkLst>
            <pc:docMk/>
            <pc:sldMk cId="4070501225" sldId="2076136392"/>
            <ac:spMk id="547" creationId="{53A12DB9-5939-4E24-B24E-F2EEFE8C6008}"/>
          </ac:spMkLst>
        </pc:spChg>
        <pc:spChg chg="mod">
          <ac:chgData name="Hugo Bernier" userId="846ef6cd-3f11-462c-a4be-44fff9f1a751" providerId="ADAL" clId="{D17C5BBD-D33E-4D23-8E25-B310B3326571}" dt="2021-12-21T04:44:58.412" v="95" actId="27803"/>
          <ac:spMkLst>
            <pc:docMk/>
            <pc:sldMk cId="4070501225" sldId="2076136392"/>
            <ac:spMk id="549" creationId="{B0CF6B26-2E05-4578-B857-7F0737BC8FBD}"/>
          </ac:spMkLst>
        </pc:spChg>
        <pc:spChg chg="mod">
          <ac:chgData name="Hugo Bernier" userId="846ef6cd-3f11-462c-a4be-44fff9f1a751" providerId="ADAL" clId="{D17C5BBD-D33E-4D23-8E25-B310B3326571}" dt="2021-12-21T04:44:58.412" v="95" actId="27803"/>
          <ac:spMkLst>
            <pc:docMk/>
            <pc:sldMk cId="4070501225" sldId="2076136392"/>
            <ac:spMk id="550" creationId="{752EB8A5-39B3-46F8-8C34-B5AD96496DE7}"/>
          </ac:spMkLst>
        </pc:spChg>
        <pc:spChg chg="mod">
          <ac:chgData name="Hugo Bernier" userId="846ef6cd-3f11-462c-a4be-44fff9f1a751" providerId="ADAL" clId="{D17C5BBD-D33E-4D23-8E25-B310B3326571}" dt="2021-12-21T04:44:58.412" v="95" actId="27803"/>
          <ac:spMkLst>
            <pc:docMk/>
            <pc:sldMk cId="4070501225" sldId="2076136392"/>
            <ac:spMk id="552" creationId="{96AF61FB-32B6-4532-9098-888AE8F0DF43}"/>
          </ac:spMkLst>
        </pc:spChg>
        <pc:spChg chg="mod">
          <ac:chgData name="Hugo Bernier" userId="846ef6cd-3f11-462c-a4be-44fff9f1a751" providerId="ADAL" clId="{D17C5BBD-D33E-4D23-8E25-B310B3326571}" dt="2021-12-21T04:44:58.412" v="95" actId="27803"/>
          <ac:spMkLst>
            <pc:docMk/>
            <pc:sldMk cId="4070501225" sldId="2076136392"/>
            <ac:spMk id="553" creationId="{3EDDC060-6A32-4789-933F-CF0E9BF0248A}"/>
          </ac:spMkLst>
        </pc:spChg>
        <pc:spChg chg="mod">
          <ac:chgData name="Hugo Bernier" userId="846ef6cd-3f11-462c-a4be-44fff9f1a751" providerId="ADAL" clId="{D17C5BBD-D33E-4D23-8E25-B310B3326571}" dt="2021-12-21T04:44:58.412" v="95" actId="27803"/>
          <ac:spMkLst>
            <pc:docMk/>
            <pc:sldMk cId="4070501225" sldId="2076136392"/>
            <ac:spMk id="555" creationId="{57F13284-37FB-4384-B425-261E335725C2}"/>
          </ac:spMkLst>
        </pc:spChg>
        <pc:spChg chg="mod">
          <ac:chgData name="Hugo Bernier" userId="846ef6cd-3f11-462c-a4be-44fff9f1a751" providerId="ADAL" clId="{D17C5BBD-D33E-4D23-8E25-B310B3326571}" dt="2021-12-21T04:44:58.412" v="95" actId="27803"/>
          <ac:spMkLst>
            <pc:docMk/>
            <pc:sldMk cId="4070501225" sldId="2076136392"/>
            <ac:spMk id="557" creationId="{D0A54EE1-9CBD-4AC7-98FB-710C52DF425C}"/>
          </ac:spMkLst>
        </pc:spChg>
        <pc:spChg chg="mod">
          <ac:chgData name="Hugo Bernier" userId="846ef6cd-3f11-462c-a4be-44fff9f1a751" providerId="ADAL" clId="{D17C5BBD-D33E-4D23-8E25-B310B3326571}" dt="2021-12-21T04:44:58.412" v="95" actId="27803"/>
          <ac:spMkLst>
            <pc:docMk/>
            <pc:sldMk cId="4070501225" sldId="2076136392"/>
            <ac:spMk id="558" creationId="{4AC145E8-C91B-4097-B1BF-74E7F65C70B4}"/>
          </ac:spMkLst>
        </pc:spChg>
        <pc:spChg chg="mod">
          <ac:chgData name="Hugo Bernier" userId="846ef6cd-3f11-462c-a4be-44fff9f1a751" providerId="ADAL" clId="{D17C5BBD-D33E-4D23-8E25-B310B3326571}" dt="2021-12-21T04:44:58.412" v="95" actId="27803"/>
          <ac:spMkLst>
            <pc:docMk/>
            <pc:sldMk cId="4070501225" sldId="2076136392"/>
            <ac:spMk id="560" creationId="{95ED013A-0C10-410F-BB5E-4EE605E45FBE}"/>
          </ac:spMkLst>
        </pc:spChg>
        <pc:spChg chg="mod">
          <ac:chgData name="Hugo Bernier" userId="846ef6cd-3f11-462c-a4be-44fff9f1a751" providerId="ADAL" clId="{D17C5BBD-D33E-4D23-8E25-B310B3326571}" dt="2021-12-21T04:44:58.412" v="95" actId="27803"/>
          <ac:spMkLst>
            <pc:docMk/>
            <pc:sldMk cId="4070501225" sldId="2076136392"/>
            <ac:spMk id="561" creationId="{071C51D1-1A04-411B-B30F-6BF4E0B745E1}"/>
          </ac:spMkLst>
        </pc:spChg>
        <pc:spChg chg="mod">
          <ac:chgData name="Hugo Bernier" userId="846ef6cd-3f11-462c-a4be-44fff9f1a751" providerId="ADAL" clId="{D17C5BBD-D33E-4D23-8E25-B310B3326571}" dt="2021-12-21T04:44:58.412" v="95" actId="27803"/>
          <ac:spMkLst>
            <pc:docMk/>
            <pc:sldMk cId="4070501225" sldId="2076136392"/>
            <ac:spMk id="563" creationId="{94A92322-6A3E-4F30-9541-9173E8622131}"/>
          </ac:spMkLst>
        </pc:spChg>
        <pc:spChg chg="mod">
          <ac:chgData name="Hugo Bernier" userId="846ef6cd-3f11-462c-a4be-44fff9f1a751" providerId="ADAL" clId="{D17C5BBD-D33E-4D23-8E25-B310B3326571}" dt="2021-12-21T04:44:58.412" v="95" actId="27803"/>
          <ac:spMkLst>
            <pc:docMk/>
            <pc:sldMk cId="4070501225" sldId="2076136392"/>
            <ac:spMk id="565" creationId="{9C557A97-C81B-4BA9-B344-CB1F1A755EF5}"/>
          </ac:spMkLst>
        </pc:spChg>
        <pc:spChg chg="mod">
          <ac:chgData name="Hugo Bernier" userId="846ef6cd-3f11-462c-a4be-44fff9f1a751" providerId="ADAL" clId="{D17C5BBD-D33E-4D23-8E25-B310B3326571}" dt="2021-12-21T04:44:58.412" v="95" actId="27803"/>
          <ac:spMkLst>
            <pc:docMk/>
            <pc:sldMk cId="4070501225" sldId="2076136392"/>
            <ac:spMk id="566" creationId="{C746D88E-D469-4771-B2E1-D15958371460}"/>
          </ac:spMkLst>
        </pc:spChg>
        <pc:spChg chg="mod">
          <ac:chgData name="Hugo Bernier" userId="846ef6cd-3f11-462c-a4be-44fff9f1a751" providerId="ADAL" clId="{D17C5BBD-D33E-4D23-8E25-B310B3326571}" dt="2021-12-21T04:44:58.412" v="95" actId="27803"/>
          <ac:spMkLst>
            <pc:docMk/>
            <pc:sldMk cId="4070501225" sldId="2076136392"/>
            <ac:spMk id="568" creationId="{7DC28665-DC66-4D37-8D45-1508F8A8F2AD}"/>
          </ac:spMkLst>
        </pc:spChg>
        <pc:spChg chg="mod">
          <ac:chgData name="Hugo Bernier" userId="846ef6cd-3f11-462c-a4be-44fff9f1a751" providerId="ADAL" clId="{D17C5BBD-D33E-4D23-8E25-B310B3326571}" dt="2021-12-21T04:44:58.412" v="95" actId="27803"/>
          <ac:spMkLst>
            <pc:docMk/>
            <pc:sldMk cId="4070501225" sldId="2076136392"/>
            <ac:spMk id="569" creationId="{ACF7798B-8328-4115-8D87-5D11BE28ACC1}"/>
          </ac:spMkLst>
        </pc:spChg>
        <pc:spChg chg="mod">
          <ac:chgData name="Hugo Bernier" userId="846ef6cd-3f11-462c-a4be-44fff9f1a751" providerId="ADAL" clId="{D17C5BBD-D33E-4D23-8E25-B310B3326571}" dt="2021-12-21T04:44:58.412" v="95" actId="27803"/>
          <ac:spMkLst>
            <pc:docMk/>
            <pc:sldMk cId="4070501225" sldId="2076136392"/>
            <ac:spMk id="571" creationId="{624CB28D-706E-4B5A-BB6A-2DB0F0204F69}"/>
          </ac:spMkLst>
        </pc:spChg>
        <pc:spChg chg="mod">
          <ac:chgData name="Hugo Bernier" userId="846ef6cd-3f11-462c-a4be-44fff9f1a751" providerId="ADAL" clId="{D17C5BBD-D33E-4D23-8E25-B310B3326571}" dt="2021-12-21T04:44:58.412" v="95" actId="27803"/>
          <ac:spMkLst>
            <pc:docMk/>
            <pc:sldMk cId="4070501225" sldId="2076136392"/>
            <ac:spMk id="573" creationId="{511F9F8D-00A6-414B-8F9E-7229FE6FD0EE}"/>
          </ac:spMkLst>
        </pc:spChg>
        <pc:spChg chg="mod">
          <ac:chgData name="Hugo Bernier" userId="846ef6cd-3f11-462c-a4be-44fff9f1a751" providerId="ADAL" clId="{D17C5BBD-D33E-4D23-8E25-B310B3326571}" dt="2021-12-21T04:44:58.412" v="95" actId="27803"/>
          <ac:spMkLst>
            <pc:docMk/>
            <pc:sldMk cId="4070501225" sldId="2076136392"/>
            <ac:spMk id="574" creationId="{B650D841-E0DA-47F7-B614-A16EFEE6510C}"/>
          </ac:spMkLst>
        </pc:spChg>
        <pc:spChg chg="mod">
          <ac:chgData name="Hugo Bernier" userId="846ef6cd-3f11-462c-a4be-44fff9f1a751" providerId="ADAL" clId="{D17C5BBD-D33E-4D23-8E25-B310B3326571}" dt="2021-12-21T04:44:58.412" v="95" actId="27803"/>
          <ac:spMkLst>
            <pc:docMk/>
            <pc:sldMk cId="4070501225" sldId="2076136392"/>
            <ac:spMk id="576" creationId="{4CA55D06-02B6-4E47-8BDB-35D1C1D8CAE5}"/>
          </ac:spMkLst>
        </pc:spChg>
        <pc:spChg chg="mod">
          <ac:chgData name="Hugo Bernier" userId="846ef6cd-3f11-462c-a4be-44fff9f1a751" providerId="ADAL" clId="{D17C5BBD-D33E-4D23-8E25-B310B3326571}" dt="2021-12-21T04:44:58.412" v="95" actId="27803"/>
          <ac:spMkLst>
            <pc:docMk/>
            <pc:sldMk cId="4070501225" sldId="2076136392"/>
            <ac:spMk id="577" creationId="{E90E4C5B-59A6-4CF3-BA46-B9BA36FDF27D}"/>
          </ac:spMkLst>
        </pc:spChg>
        <pc:spChg chg="mod">
          <ac:chgData name="Hugo Bernier" userId="846ef6cd-3f11-462c-a4be-44fff9f1a751" providerId="ADAL" clId="{D17C5BBD-D33E-4D23-8E25-B310B3326571}" dt="2021-12-21T04:44:58.412" v="95" actId="27803"/>
          <ac:spMkLst>
            <pc:docMk/>
            <pc:sldMk cId="4070501225" sldId="2076136392"/>
            <ac:spMk id="578" creationId="{FB69736B-1AB8-4DF7-9E21-A0339396086C}"/>
          </ac:spMkLst>
        </pc:spChg>
        <pc:spChg chg="mod">
          <ac:chgData name="Hugo Bernier" userId="846ef6cd-3f11-462c-a4be-44fff9f1a751" providerId="ADAL" clId="{D17C5BBD-D33E-4D23-8E25-B310B3326571}" dt="2021-12-21T04:44:58.412" v="95" actId="27803"/>
          <ac:spMkLst>
            <pc:docMk/>
            <pc:sldMk cId="4070501225" sldId="2076136392"/>
            <ac:spMk id="579" creationId="{36C68261-8342-40EC-B091-5CFBD1FA4E1E}"/>
          </ac:spMkLst>
        </pc:spChg>
        <pc:spChg chg="mod">
          <ac:chgData name="Hugo Bernier" userId="846ef6cd-3f11-462c-a4be-44fff9f1a751" providerId="ADAL" clId="{D17C5BBD-D33E-4D23-8E25-B310B3326571}" dt="2021-12-21T04:44:58.412" v="95" actId="27803"/>
          <ac:spMkLst>
            <pc:docMk/>
            <pc:sldMk cId="4070501225" sldId="2076136392"/>
            <ac:spMk id="580" creationId="{100E593B-C976-4C4D-B320-AB75F3E64E07}"/>
          </ac:spMkLst>
        </pc:spChg>
        <pc:spChg chg="mod">
          <ac:chgData name="Hugo Bernier" userId="846ef6cd-3f11-462c-a4be-44fff9f1a751" providerId="ADAL" clId="{D17C5BBD-D33E-4D23-8E25-B310B3326571}" dt="2021-12-21T04:44:58.412" v="95" actId="27803"/>
          <ac:spMkLst>
            <pc:docMk/>
            <pc:sldMk cId="4070501225" sldId="2076136392"/>
            <ac:spMk id="582" creationId="{43A853AF-E716-4B80-A76B-F13BEF0B26A5}"/>
          </ac:spMkLst>
        </pc:spChg>
        <pc:spChg chg="mod">
          <ac:chgData name="Hugo Bernier" userId="846ef6cd-3f11-462c-a4be-44fff9f1a751" providerId="ADAL" clId="{D17C5BBD-D33E-4D23-8E25-B310B3326571}" dt="2021-12-21T04:44:58.412" v="95" actId="27803"/>
          <ac:spMkLst>
            <pc:docMk/>
            <pc:sldMk cId="4070501225" sldId="2076136392"/>
            <ac:spMk id="583" creationId="{7467D86D-6382-4D40-9710-FEC12E614701}"/>
          </ac:spMkLst>
        </pc:spChg>
        <pc:spChg chg="mod">
          <ac:chgData name="Hugo Bernier" userId="846ef6cd-3f11-462c-a4be-44fff9f1a751" providerId="ADAL" clId="{D17C5BBD-D33E-4D23-8E25-B310B3326571}" dt="2021-12-21T04:44:58.412" v="95" actId="27803"/>
          <ac:spMkLst>
            <pc:docMk/>
            <pc:sldMk cId="4070501225" sldId="2076136392"/>
            <ac:spMk id="584" creationId="{613B7F33-871A-4021-B20B-F56107238904}"/>
          </ac:spMkLst>
        </pc:spChg>
        <pc:spChg chg="mod">
          <ac:chgData name="Hugo Bernier" userId="846ef6cd-3f11-462c-a4be-44fff9f1a751" providerId="ADAL" clId="{D17C5BBD-D33E-4D23-8E25-B310B3326571}" dt="2021-12-21T04:44:58.412" v="95" actId="27803"/>
          <ac:spMkLst>
            <pc:docMk/>
            <pc:sldMk cId="4070501225" sldId="2076136392"/>
            <ac:spMk id="585" creationId="{EB476EEE-B21C-4C7B-8C28-AB9FE463917A}"/>
          </ac:spMkLst>
        </pc:spChg>
        <pc:spChg chg="mod">
          <ac:chgData name="Hugo Bernier" userId="846ef6cd-3f11-462c-a4be-44fff9f1a751" providerId="ADAL" clId="{D17C5BBD-D33E-4D23-8E25-B310B3326571}" dt="2021-12-21T04:44:58.412" v="95" actId="27803"/>
          <ac:spMkLst>
            <pc:docMk/>
            <pc:sldMk cId="4070501225" sldId="2076136392"/>
            <ac:spMk id="586" creationId="{A25289D9-6D6C-4C14-AC44-6E0B2DABCE93}"/>
          </ac:spMkLst>
        </pc:spChg>
        <pc:spChg chg="mod">
          <ac:chgData name="Hugo Bernier" userId="846ef6cd-3f11-462c-a4be-44fff9f1a751" providerId="ADAL" clId="{D17C5BBD-D33E-4D23-8E25-B310B3326571}" dt="2021-12-21T04:44:58.412" v="95" actId="27803"/>
          <ac:spMkLst>
            <pc:docMk/>
            <pc:sldMk cId="4070501225" sldId="2076136392"/>
            <ac:spMk id="587" creationId="{014AC9C3-6F44-472B-821E-9F2F4638B2D2}"/>
          </ac:spMkLst>
        </pc:spChg>
        <pc:spChg chg="mod">
          <ac:chgData name="Hugo Bernier" userId="846ef6cd-3f11-462c-a4be-44fff9f1a751" providerId="ADAL" clId="{D17C5BBD-D33E-4D23-8E25-B310B3326571}" dt="2021-12-21T04:44:58.412" v="95" actId="27803"/>
          <ac:spMkLst>
            <pc:docMk/>
            <pc:sldMk cId="4070501225" sldId="2076136392"/>
            <ac:spMk id="588" creationId="{844F265D-0E52-4D15-B0FC-0A35E6B27CCC}"/>
          </ac:spMkLst>
        </pc:spChg>
        <pc:spChg chg="mod">
          <ac:chgData name="Hugo Bernier" userId="846ef6cd-3f11-462c-a4be-44fff9f1a751" providerId="ADAL" clId="{D17C5BBD-D33E-4D23-8E25-B310B3326571}" dt="2021-12-21T04:44:58.412" v="95" actId="27803"/>
          <ac:spMkLst>
            <pc:docMk/>
            <pc:sldMk cId="4070501225" sldId="2076136392"/>
            <ac:spMk id="590" creationId="{6733FB23-D1FF-4C36-AE89-7A0A587D7EFE}"/>
          </ac:spMkLst>
        </pc:spChg>
        <pc:spChg chg="mod">
          <ac:chgData name="Hugo Bernier" userId="846ef6cd-3f11-462c-a4be-44fff9f1a751" providerId="ADAL" clId="{D17C5BBD-D33E-4D23-8E25-B310B3326571}" dt="2021-12-21T04:44:58.412" v="95" actId="27803"/>
          <ac:spMkLst>
            <pc:docMk/>
            <pc:sldMk cId="4070501225" sldId="2076136392"/>
            <ac:spMk id="591" creationId="{42B36AAB-3C6B-472B-9846-FDEE92889C7A}"/>
          </ac:spMkLst>
        </pc:spChg>
        <pc:spChg chg="mod">
          <ac:chgData name="Hugo Bernier" userId="846ef6cd-3f11-462c-a4be-44fff9f1a751" providerId="ADAL" clId="{D17C5BBD-D33E-4D23-8E25-B310B3326571}" dt="2021-12-21T04:44:58.412" v="95" actId="27803"/>
          <ac:spMkLst>
            <pc:docMk/>
            <pc:sldMk cId="4070501225" sldId="2076136392"/>
            <ac:spMk id="594" creationId="{E119BE0A-3936-4CF2-95EB-688343707DF8}"/>
          </ac:spMkLst>
        </pc:spChg>
        <pc:spChg chg="mod">
          <ac:chgData name="Hugo Bernier" userId="846ef6cd-3f11-462c-a4be-44fff9f1a751" providerId="ADAL" clId="{D17C5BBD-D33E-4D23-8E25-B310B3326571}" dt="2021-12-21T04:44:58.412" v="95" actId="27803"/>
          <ac:spMkLst>
            <pc:docMk/>
            <pc:sldMk cId="4070501225" sldId="2076136392"/>
            <ac:spMk id="595" creationId="{43533E66-CC3B-4A46-84D2-76B000AFF977}"/>
          </ac:spMkLst>
        </pc:spChg>
        <pc:spChg chg="mod">
          <ac:chgData name="Hugo Bernier" userId="846ef6cd-3f11-462c-a4be-44fff9f1a751" providerId="ADAL" clId="{D17C5BBD-D33E-4D23-8E25-B310B3326571}" dt="2021-12-21T04:44:58.412" v="95" actId="27803"/>
          <ac:spMkLst>
            <pc:docMk/>
            <pc:sldMk cId="4070501225" sldId="2076136392"/>
            <ac:spMk id="597" creationId="{0FDFA86F-DB6F-4120-88D3-3731087E1B7C}"/>
          </ac:spMkLst>
        </pc:spChg>
        <pc:spChg chg="mod">
          <ac:chgData name="Hugo Bernier" userId="846ef6cd-3f11-462c-a4be-44fff9f1a751" providerId="ADAL" clId="{D17C5BBD-D33E-4D23-8E25-B310B3326571}" dt="2021-12-21T04:44:58.412" v="95" actId="27803"/>
          <ac:spMkLst>
            <pc:docMk/>
            <pc:sldMk cId="4070501225" sldId="2076136392"/>
            <ac:spMk id="598" creationId="{656AC7FD-F42D-47C7-B747-01E8F2A9A651}"/>
          </ac:spMkLst>
        </pc:spChg>
        <pc:spChg chg="mod">
          <ac:chgData name="Hugo Bernier" userId="846ef6cd-3f11-462c-a4be-44fff9f1a751" providerId="ADAL" clId="{D17C5BBD-D33E-4D23-8E25-B310B3326571}" dt="2021-12-21T04:44:58.412" v="95" actId="27803"/>
          <ac:spMkLst>
            <pc:docMk/>
            <pc:sldMk cId="4070501225" sldId="2076136392"/>
            <ac:spMk id="599" creationId="{A6B7159C-2F15-4A22-82F2-E2038F2B393A}"/>
          </ac:spMkLst>
        </pc:spChg>
        <pc:spChg chg="mod">
          <ac:chgData name="Hugo Bernier" userId="846ef6cd-3f11-462c-a4be-44fff9f1a751" providerId="ADAL" clId="{D17C5BBD-D33E-4D23-8E25-B310B3326571}" dt="2021-12-21T04:44:58.412" v="95" actId="27803"/>
          <ac:spMkLst>
            <pc:docMk/>
            <pc:sldMk cId="4070501225" sldId="2076136392"/>
            <ac:spMk id="600" creationId="{38D9BE7B-0F94-49C8-BCAB-DC4472BE303B}"/>
          </ac:spMkLst>
        </pc:spChg>
        <pc:spChg chg="mod">
          <ac:chgData name="Hugo Bernier" userId="846ef6cd-3f11-462c-a4be-44fff9f1a751" providerId="ADAL" clId="{D17C5BBD-D33E-4D23-8E25-B310B3326571}" dt="2021-12-21T04:44:58.412" v="95" actId="27803"/>
          <ac:spMkLst>
            <pc:docMk/>
            <pc:sldMk cId="4070501225" sldId="2076136392"/>
            <ac:spMk id="603" creationId="{92827E2F-0AE9-4813-8C00-D52D64DE137B}"/>
          </ac:spMkLst>
        </pc:spChg>
        <pc:spChg chg="mod">
          <ac:chgData name="Hugo Bernier" userId="846ef6cd-3f11-462c-a4be-44fff9f1a751" providerId="ADAL" clId="{D17C5BBD-D33E-4D23-8E25-B310B3326571}" dt="2021-12-21T04:44:58.412" v="95" actId="27803"/>
          <ac:spMkLst>
            <pc:docMk/>
            <pc:sldMk cId="4070501225" sldId="2076136392"/>
            <ac:spMk id="604" creationId="{55C15BA1-9AC6-4681-B981-5FBE1BF93928}"/>
          </ac:spMkLst>
        </pc:spChg>
        <pc:spChg chg="mod">
          <ac:chgData name="Hugo Bernier" userId="846ef6cd-3f11-462c-a4be-44fff9f1a751" providerId="ADAL" clId="{D17C5BBD-D33E-4D23-8E25-B310B3326571}" dt="2021-12-21T04:44:58.412" v="95" actId="27803"/>
          <ac:spMkLst>
            <pc:docMk/>
            <pc:sldMk cId="4070501225" sldId="2076136392"/>
            <ac:spMk id="606" creationId="{5A1455AB-802A-431C-B50E-5F9A7B3DD440}"/>
          </ac:spMkLst>
        </pc:spChg>
        <pc:spChg chg="mod">
          <ac:chgData name="Hugo Bernier" userId="846ef6cd-3f11-462c-a4be-44fff9f1a751" providerId="ADAL" clId="{D17C5BBD-D33E-4D23-8E25-B310B3326571}" dt="2021-12-21T04:44:58.412" v="95" actId="27803"/>
          <ac:spMkLst>
            <pc:docMk/>
            <pc:sldMk cId="4070501225" sldId="2076136392"/>
            <ac:spMk id="607" creationId="{2768A504-73CB-4F5E-944F-5511BC10EDB1}"/>
          </ac:spMkLst>
        </pc:spChg>
        <pc:spChg chg="mod">
          <ac:chgData name="Hugo Bernier" userId="846ef6cd-3f11-462c-a4be-44fff9f1a751" providerId="ADAL" clId="{D17C5BBD-D33E-4D23-8E25-B310B3326571}" dt="2021-12-21T04:44:58.412" v="95" actId="27803"/>
          <ac:spMkLst>
            <pc:docMk/>
            <pc:sldMk cId="4070501225" sldId="2076136392"/>
            <ac:spMk id="608" creationId="{8B07C186-8B37-4BEC-A1B2-6B6C3781B70B}"/>
          </ac:spMkLst>
        </pc:spChg>
        <pc:spChg chg="mod">
          <ac:chgData name="Hugo Bernier" userId="846ef6cd-3f11-462c-a4be-44fff9f1a751" providerId="ADAL" clId="{D17C5BBD-D33E-4D23-8E25-B310B3326571}" dt="2021-12-21T04:44:58.412" v="95" actId="27803"/>
          <ac:spMkLst>
            <pc:docMk/>
            <pc:sldMk cId="4070501225" sldId="2076136392"/>
            <ac:spMk id="609" creationId="{C65A906C-B772-4D6C-99DD-CCF8C3D6774E}"/>
          </ac:spMkLst>
        </pc:spChg>
        <pc:spChg chg="mod">
          <ac:chgData name="Hugo Bernier" userId="846ef6cd-3f11-462c-a4be-44fff9f1a751" providerId="ADAL" clId="{D17C5BBD-D33E-4D23-8E25-B310B3326571}" dt="2021-12-21T04:44:58.412" v="95" actId="27803"/>
          <ac:spMkLst>
            <pc:docMk/>
            <pc:sldMk cId="4070501225" sldId="2076136392"/>
            <ac:spMk id="610" creationId="{073C819C-6173-46F7-A175-0836EE1CF131}"/>
          </ac:spMkLst>
        </pc:spChg>
        <pc:spChg chg="mod">
          <ac:chgData name="Hugo Bernier" userId="846ef6cd-3f11-462c-a4be-44fff9f1a751" providerId="ADAL" clId="{D17C5BBD-D33E-4D23-8E25-B310B3326571}" dt="2021-12-21T04:44:58.412" v="95" actId="27803"/>
          <ac:spMkLst>
            <pc:docMk/>
            <pc:sldMk cId="4070501225" sldId="2076136392"/>
            <ac:spMk id="611" creationId="{73A7BA73-6B8A-41BB-AE59-2921BA12B3AB}"/>
          </ac:spMkLst>
        </pc:spChg>
        <pc:spChg chg="mod">
          <ac:chgData name="Hugo Bernier" userId="846ef6cd-3f11-462c-a4be-44fff9f1a751" providerId="ADAL" clId="{D17C5BBD-D33E-4D23-8E25-B310B3326571}" dt="2021-12-21T04:44:58.412" v="95" actId="27803"/>
          <ac:spMkLst>
            <pc:docMk/>
            <pc:sldMk cId="4070501225" sldId="2076136392"/>
            <ac:spMk id="612" creationId="{C1DFFC13-A079-417A-AD2C-5952F7D5B987}"/>
          </ac:spMkLst>
        </pc:spChg>
        <pc:spChg chg="mod">
          <ac:chgData name="Hugo Bernier" userId="846ef6cd-3f11-462c-a4be-44fff9f1a751" providerId="ADAL" clId="{D17C5BBD-D33E-4D23-8E25-B310B3326571}" dt="2021-12-21T04:44:58.412" v="95" actId="27803"/>
          <ac:spMkLst>
            <pc:docMk/>
            <pc:sldMk cId="4070501225" sldId="2076136392"/>
            <ac:spMk id="613" creationId="{53C6D2B5-3FCB-4CE4-8147-C03F954BF19F}"/>
          </ac:spMkLst>
        </pc:spChg>
        <pc:spChg chg="mod">
          <ac:chgData name="Hugo Bernier" userId="846ef6cd-3f11-462c-a4be-44fff9f1a751" providerId="ADAL" clId="{D17C5BBD-D33E-4D23-8E25-B310B3326571}" dt="2021-12-21T04:44:58.412" v="95" actId="27803"/>
          <ac:spMkLst>
            <pc:docMk/>
            <pc:sldMk cId="4070501225" sldId="2076136392"/>
            <ac:spMk id="614" creationId="{5B84E765-FC98-4E27-A89E-97FAB91A8C62}"/>
          </ac:spMkLst>
        </pc:spChg>
        <pc:spChg chg="mod">
          <ac:chgData name="Hugo Bernier" userId="846ef6cd-3f11-462c-a4be-44fff9f1a751" providerId="ADAL" clId="{D17C5BBD-D33E-4D23-8E25-B310B3326571}" dt="2021-12-21T04:44:58.412" v="95" actId="27803"/>
          <ac:spMkLst>
            <pc:docMk/>
            <pc:sldMk cId="4070501225" sldId="2076136392"/>
            <ac:spMk id="615" creationId="{5FBF792B-7593-42EE-8592-2297B9EC8E8D}"/>
          </ac:spMkLst>
        </pc:spChg>
        <pc:spChg chg="mod">
          <ac:chgData name="Hugo Bernier" userId="846ef6cd-3f11-462c-a4be-44fff9f1a751" providerId="ADAL" clId="{D17C5BBD-D33E-4D23-8E25-B310B3326571}" dt="2021-12-21T04:44:58.412" v="95" actId="27803"/>
          <ac:spMkLst>
            <pc:docMk/>
            <pc:sldMk cId="4070501225" sldId="2076136392"/>
            <ac:spMk id="618" creationId="{44DA2680-86D7-4872-96E9-F483BFD7F2C6}"/>
          </ac:spMkLst>
        </pc:spChg>
        <pc:spChg chg="mod">
          <ac:chgData name="Hugo Bernier" userId="846ef6cd-3f11-462c-a4be-44fff9f1a751" providerId="ADAL" clId="{D17C5BBD-D33E-4D23-8E25-B310B3326571}" dt="2021-12-21T04:44:58.412" v="95" actId="27803"/>
          <ac:spMkLst>
            <pc:docMk/>
            <pc:sldMk cId="4070501225" sldId="2076136392"/>
            <ac:spMk id="619" creationId="{451BCBF2-2BE9-435A-88F1-907495976269}"/>
          </ac:spMkLst>
        </pc:spChg>
        <pc:spChg chg="mod">
          <ac:chgData name="Hugo Bernier" userId="846ef6cd-3f11-462c-a4be-44fff9f1a751" providerId="ADAL" clId="{D17C5BBD-D33E-4D23-8E25-B310B3326571}" dt="2021-12-21T04:44:58.412" v="95" actId="27803"/>
          <ac:spMkLst>
            <pc:docMk/>
            <pc:sldMk cId="4070501225" sldId="2076136392"/>
            <ac:spMk id="621" creationId="{0F797C85-FFCA-4B0A-ABBC-84AB7EA5D4CE}"/>
          </ac:spMkLst>
        </pc:spChg>
        <pc:spChg chg="mod">
          <ac:chgData name="Hugo Bernier" userId="846ef6cd-3f11-462c-a4be-44fff9f1a751" providerId="ADAL" clId="{D17C5BBD-D33E-4D23-8E25-B310B3326571}" dt="2021-12-21T04:44:58.412" v="95" actId="27803"/>
          <ac:spMkLst>
            <pc:docMk/>
            <pc:sldMk cId="4070501225" sldId="2076136392"/>
            <ac:spMk id="622" creationId="{63A30B30-60A3-4A89-BF3B-FDE4309224A4}"/>
          </ac:spMkLst>
        </pc:spChg>
        <pc:spChg chg="mod">
          <ac:chgData name="Hugo Bernier" userId="846ef6cd-3f11-462c-a4be-44fff9f1a751" providerId="ADAL" clId="{D17C5BBD-D33E-4D23-8E25-B310B3326571}" dt="2021-12-21T04:44:58.412" v="95" actId="27803"/>
          <ac:spMkLst>
            <pc:docMk/>
            <pc:sldMk cId="4070501225" sldId="2076136392"/>
            <ac:spMk id="623" creationId="{B9962A88-2A5E-4B84-AEFC-58D94375DE9C}"/>
          </ac:spMkLst>
        </pc:spChg>
        <pc:spChg chg="mod">
          <ac:chgData name="Hugo Bernier" userId="846ef6cd-3f11-462c-a4be-44fff9f1a751" providerId="ADAL" clId="{D17C5BBD-D33E-4D23-8E25-B310B3326571}" dt="2021-12-21T04:44:58.412" v="95" actId="27803"/>
          <ac:spMkLst>
            <pc:docMk/>
            <pc:sldMk cId="4070501225" sldId="2076136392"/>
            <ac:spMk id="624" creationId="{72675967-9D3A-491E-9B9D-FC16FD31ACAF}"/>
          </ac:spMkLst>
        </pc:spChg>
        <pc:spChg chg="mod">
          <ac:chgData name="Hugo Bernier" userId="846ef6cd-3f11-462c-a4be-44fff9f1a751" providerId="ADAL" clId="{D17C5BBD-D33E-4D23-8E25-B310B3326571}" dt="2021-12-21T04:44:58.412" v="95" actId="27803"/>
          <ac:spMkLst>
            <pc:docMk/>
            <pc:sldMk cId="4070501225" sldId="2076136392"/>
            <ac:spMk id="627" creationId="{2EE8D46E-1132-40D7-87B2-9894BDDA5A15}"/>
          </ac:spMkLst>
        </pc:spChg>
        <pc:spChg chg="mod">
          <ac:chgData name="Hugo Bernier" userId="846ef6cd-3f11-462c-a4be-44fff9f1a751" providerId="ADAL" clId="{D17C5BBD-D33E-4D23-8E25-B310B3326571}" dt="2021-12-21T04:44:58.412" v="95" actId="27803"/>
          <ac:spMkLst>
            <pc:docMk/>
            <pc:sldMk cId="4070501225" sldId="2076136392"/>
            <ac:spMk id="628" creationId="{B74BFEEA-0D56-4925-B47D-A070BD862D01}"/>
          </ac:spMkLst>
        </pc:spChg>
        <pc:spChg chg="mod">
          <ac:chgData name="Hugo Bernier" userId="846ef6cd-3f11-462c-a4be-44fff9f1a751" providerId="ADAL" clId="{D17C5BBD-D33E-4D23-8E25-B310B3326571}" dt="2021-12-21T04:44:58.412" v="95" actId="27803"/>
          <ac:spMkLst>
            <pc:docMk/>
            <pc:sldMk cId="4070501225" sldId="2076136392"/>
            <ac:spMk id="630" creationId="{12DF777B-EBDB-45AF-91F8-8B9E33D4C0CC}"/>
          </ac:spMkLst>
        </pc:spChg>
        <pc:spChg chg="mod">
          <ac:chgData name="Hugo Bernier" userId="846ef6cd-3f11-462c-a4be-44fff9f1a751" providerId="ADAL" clId="{D17C5BBD-D33E-4D23-8E25-B310B3326571}" dt="2021-12-21T04:44:58.412" v="95" actId="27803"/>
          <ac:spMkLst>
            <pc:docMk/>
            <pc:sldMk cId="4070501225" sldId="2076136392"/>
            <ac:spMk id="631" creationId="{0248C29F-0C7F-4396-886B-93555016007E}"/>
          </ac:spMkLst>
        </pc:spChg>
        <pc:spChg chg="mod">
          <ac:chgData name="Hugo Bernier" userId="846ef6cd-3f11-462c-a4be-44fff9f1a751" providerId="ADAL" clId="{D17C5BBD-D33E-4D23-8E25-B310B3326571}" dt="2021-12-21T04:44:58.412" v="95" actId="27803"/>
          <ac:spMkLst>
            <pc:docMk/>
            <pc:sldMk cId="4070501225" sldId="2076136392"/>
            <ac:spMk id="632" creationId="{BA4FA532-50B4-43BD-9B0E-7FE4673AD3F3}"/>
          </ac:spMkLst>
        </pc:spChg>
        <pc:spChg chg="mod">
          <ac:chgData name="Hugo Bernier" userId="846ef6cd-3f11-462c-a4be-44fff9f1a751" providerId="ADAL" clId="{D17C5BBD-D33E-4D23-8E25-B310B3326571}" dt="2021-12-21T04:44:58.412" v="95" actId="27803"/>
          <ac:spMkLst>
            <pc:docMk/>
            <pc:sldMk cId="4070501225" sldId="2076136392"/>
            <ac:spMk id="633" creationId="{4D2FCD3A-B453-425B-AFD6-1023281D4079}"/>
          </ac:spMkLst>
        </pc:spChg>
        <pc:spChg chg="mod">
          <ac:chgData name="Hugo Bernier" userId="846ef6cd-3f11-462c-a4be-44fff9f1a751" providerId="ADAL" clId="{D17C5BBD-D33E-4D23-8E25-B310B3326571}" dt="2021-12-21T04:44:58.412" v="95" actId="27803"/>
          <ac:spMkLst>
            <pc:docMk/>
            <pc:sldMk cId="4070501225" sldId="2076136392"/>
            <ac:spMk id="636" creationId="{C1E19C47-DE47-41A0-B05A-ABC869254ABE}"/>
          </ac:spMkLst>
        </pc:spChg>
        <pc:spChg chg="mod">
          <ac:chgData name="Hugo Bernier" userId="846ef6cd-3f11-462c-a4be-44fff9f1a751" providerId="ADAL" clId="{D17C5BBD-D33E-4D23-8E25-B310B3326571}" dt="2021-12-21T04:44:58.412" v="95" actId="27803"/>
          <ac:spMkLst>
            <pc:docMk/>
            <pc:sldMk cId="4070501225" sldId="2076136392"/>
            <ac:spMk id="637" creationId="{743A7E7B-BC5A-449E-B9CC-9D0C9D2D1C9B}"/>
          </ac:spMkLst>
        </pc:spChg>
        <pc:spChg chg="mod">
          <ac:chgData name="Hugo Bernier" userId="846ef6cd-3f11-462c-a4be-44fff9f1a751" providerId="ADAL" clId="{D17C5BBD-D33E-4D23-8E25-B310B3326571}" dt="2021-12-21T04:44:58.412" v="95" actId="27803"/>
          <ac:spMkLst>
            <pc:docMk/>
            <pc:sldMk cId="4070501225" sldId="2076136392"/>
            <ac:spMk id="639" creationId="{6EE5F89C-99A9-4E2F-8FA0-F6AF5688A4E6}"/>
          </ac:spMkLst>
        </pc:spChg>
        <pc:spChg chg="mod">
          <ac:chgData name="Hugo Bernier" userId="846ef6cd-3f11-462c-a4be-44fff9f1a751" providerId="ADAL" clId="{D17C5BBD-D33E-4D23-8E25-B310B3326571}" dt="2021-12-21T04:44:58.412" v="95" actId="27803"/>
          <ac:spMkLst>
            <pc:docMk/>
            <pc:sldMk cId="4070501225" sldId="2076136392"/>
            <ac:spMk id="640" creationId="{D5326999-5213-4214-8366-F3FB8332B87F}"/>
          </ac:spMkLst>
        </pc:spChg>
        <pc:spChg chg="mod">
          <ac:chgData name="Hugo Bernier" userId="846ef6cd-3f11-462c-a4be-44fff9f1a751" providerId="ADAL" clId="{D17C5BBD-D33E-4D23-8E25-B310B3326571}" dt="2021-12-21T04:44:58.412" v="95" actId="27803"/>
          <ac:spMkLst>
            <pc:docMk/>
            <pc:sldMk cId="4070501225" sldId="2076136392"/>
            <ac:spMk id="641" creationId="{CA0FD8D1-0407-49E7-B215-962D61E04CD6}"/>
          </ac:spMkLst>
        </pc:spChg>
        <pc:spChg chg="mod">
          <ac:chgData name="Hugo Bernier" userId="846ef6cd-3f11-462c-a4be-44fff9f1a751" providerId="ADAL" clId="{D17C5BBD-D33E-4D23-8E25-B310B3326571}" dt="2021-12-21T04:44:58.412" v="95" actId="27803"/>
          <ac:spMkLst>
            <pc:docMk/>
            <pc:sldMk cId="4070501225" sldId="2076136392"/>
            <ac:spMk id="642" creationId="{D2E7F11C-4918-49A1-8482-6EFC7A14F40A}"/>
          </ac:spMkLst>
        </pc:spChg>
        <pc:spChg chg="mod">
          <ac:chgData name="Hugo Bernier" userId="846ef6cd-3f11-462c-a4be-44fff9f1a751" providerId="ADAL" clId="{D17C5BBD-D33E-4D23-8E25-B310B3326571}" dt="2021-12-21T04:44:58.412" v="95" actId="27803"/>
          <ac:spMkLst>
            <pc:docMk/>
            <pc:sldMk cId="4070501225" sldId="2076136392"/>
            <ac:spMk id="645" creationId="{C3F689D4-F63A-4D83-888C-DF034F53C68B}"/>
          </ac:spMkLst>
        </pc:spChg>
        <pc:spChg chg="mod">
          <ac:chgData name="Hugo Bernier" userId="846ef6cd-3f11-462c-a4be-44fff9f1a751" providerId="ADAL" clId="{D17C5BBD-D33E-4D23-8E25-B310B3326571}" dt="2021-12-21T04:44:58.412" v="95" actId="27803"/>
          <ac:spMkLst>
            <pc:docMk/>
            <pc:sldMk cId="4070501225" sldId="2076136392"/>
            <ac:spMk id="646" creationId="{67348A0E-9F4A-4BA7-8E51-30FCF0A2B001}"/>
          </ac:spMkLst>
        </pc:spChg>
        <pc:spChg chg="mod">
          <ac:chgData name="Hugo Bernier" userId="846ef6cd-3f11-462c-a4be-44fff9f1a751" providerId="ADAL" clId="{D17C5BBD-D33E-4D23-8E25-B310B3326571}" dt="2021-12-21T04:44:58.412" v="95" actId="27803"/>
          <ac:spMkLst>
            <pc:docMk/>
            <pc:sldMk cId="4070501225" sldId="2076136392"/>
            <ac:spMk id="648" creationId="{30CD00FE-39A9-4C4D-ACFC-83D1B7C3B1DD}"/>
          </ac:spMkLst>
        </pc:spChg>
        <pc:spChg chg="mod">
          <ac:chgData name="Hugo Bernier" userId="846ef6cd-3f11-462c-a4be-44fff9f1a751" providerId="ADAL" clId="{D17C5BBD-D33E-4D23-8E25-B310B3326571}" dt="2021-12-21T04:44:58.412" v="95" actId="27803"/>
          <ac:spMkLst>
            <pc:docMk/>
            <pc:sldMk cId="4070501225" sldId="2076136392"/>
            <ac:spMk id="649" creationId="{62225031-E2CE-4928-B0BB-8A2E9B2E0778}"/>
          </ac:spMkLst>
        </pc:spChg>
        <pc:spChg chg="mod">
          <ac:chgData name="Hugo Bernier" userId="846ef6cd-3f11-462c-a4be-44fff9f1a751" providerId="ADAL" clId="{D17C5BBD-D33E-4D23-8E25-B310B3326571}" dt="2021-12-21T04:44:58.412" v="95" actId="27803"/>
          <ac:spMkLst>
            <pc:docMk/>
            <pc:sldMk cId="4070501225" sldId="2076136392"/>
            <ac:spMk id="650" creationId="{505E479C-4907-47A0-802C-DB6E78B43129}"/>
          </ac:spMkLst>
        </pc:spChg>
        <pc:spChg chg="mod">
          <ac:chgData name="Hugo Bernier" userId="846ef6cd-3f11-462c-a4be-44fff9f1a751" providerId="ADAL" clId="{D17C5BBD-D33E-4D23-8E25-B310B3326571}" dt="2021-12-21T04:44:58.412" v="95" actId="27803"/>
          <ac:spMkLst>
            <pc:docMk/>
            <pc:sldMk cId="4070501225" sldId="2076136392"/>
            <ac:spMk id="651" creationId="{6818067E-6270-4A7A-BE9B-91B8415E7AAC}"/>
          </ac:spMkLst>
        </pc:spChg>
        <pc:spChg chg="mod">
          <ac:chgData name="Hugo Bernier" userId="846ef6cd-3f11-462c-a4be-44fff9f1a751" providerId="ADAL" clId="{D17C5BBD-D33E-4D23-8E25-B310B3326571}" dt="2021-12-21T04:53:14.836" v="131" actId="571"/>
          <ac:spMkLst>
            <pc:docMk/>
            <pc:sldMk cId="4070501225" sldId="2076136392"/>
            <ac:spMk id="660" creationId="{B7C0166C-4C1E-44E2-83AF-F81473F452FE}"/>
          </ac:spMkLst>
        </pc:spChg>
        <pc:spChg chg="mod">
          <ac:chgData name="Hugo Bernier" userId="846ef6cd-3f11-462c-a4be-44fff9f1a751" providerId="ADAL" clId="{D17C5BBD-D33E-4D23-8E25-B310B3326571}" dt="2021-12-21T04:53:14.836" v="131" actId="571"/>
          <ac:spMkLst>
            <pc:docMk/>
            <pc:sldMk cId="4070501225" sldId="2076136392"/>
            <ac:spMk id="661" creationId="{1CC323EC-57F7-4513-8D27-4A2766341DD4}"/>
          </ac:spMkLst>
        </pc:spChg>
        <pc:spChg chg="mod">
          <ac:chgData name="Hugo Bernier" userId="846ef6cd-3f11-462c-a4be-44fff9f1a751" providerId="ADAL" clId="{D17C5BBD-D33E-4D23-8E25-B310B3326571}" dt="2021-12-21T04:53:14.836" v="131" actId="571"/>
          <ac:spMkLst>
            <pc:docMk/>
            <pc:sldMk cId="4070501225" sldId="2076136392"/>
            <ac:spMk id="662" creationId="{38D3EE58-570E-46BA-9179-FBAAD2218FB0}"/>
          </ac:spMkLst>
        </pc:spChg>
        <pc:spChg chg="mod">
          <ac:chgData name="Hugo Bernier" userId="846ef6cd-3f11-462c-a4be-44fff9f1a751" providerId="ADAL" clId="{D17C5BBD-D33E-4D23-8E25-B310B3326571}" dt="2021-12-21T04:53:14.836" v="131" actId="571"/>
          <ac:spMkLst>
            <pc:docMk/>
            <pc:sldMk cId="4070501225" sldId="2076136392"/>
            <ac:spMk id="663" creationId="{67B6FBC7-C406-45C7-BC7B-6F9894AAA680}"/>
          </ac:spMkLst>
        </pc:spChg>
        <pc:spChg chg="mod">
          <ac:chgData name="Hugo Bernier" userId="846ef6cd-3f11-462c-a4be-44fff9f1a751" providerId="ADAL" clId="{D17C5BBD-D33E-4D23-8E25-B310B3326571}" dt="2021-12-21T04:53:14.836" v="131" actId="571"/>
          <ac:spMkLst>
            <pc:docMk/>
            <pc:sldMk cId="4070501225" sldId="2076136392"/>
            <ac:spMk id="664" creationId="{7BF7716D-AE50-4634-B09D-3FB614BCE8A0}"/>
          </ac:spMkLst>
        </pc:spChg>
        <pc:spChg chg="mod">
          <ac:chgData name="Hugo Bernier" userId="846ef6cd-3f11-462c-a4be-44fff9f1a751" providerId="ADAL" clId="{D17C5BBD-D33E-4D23-8E25-B310B3326571}" dt="2021-12-21T04:53:14.836" v="131" actId="571"/>
          <ac:spMkLst>
            <pc:docMk/>
            <pc:sldMk cId="4070501225" sldId="2076136392"/>
            <ac:spMk id="665" creationId="{F4ACE897-B166-4559-A64D-88AF8E1909DC}"/>
          </ac:spMkLst>
        </pc:spChg>
        <pc:spChg chg="mod">
          <ac:chgData name="Hugo Bernier" userId="846ef6cd-3f11-462c-a4be-44fff9f1a751" providerId="ADAL" clId="{D17C5BBD-D33E-4D23-8E25-B310B3326571}" dt="2021-12-21T04:53:14.836" v="131" actId="571"/>
          <ac:spMkLst>
            <pc:docMk/>
            <pc:sldMk cId="4070501225" sldId="2076136392"/>
            <ac:spMk id="666" creationId="{4E37D54C-FA18-41C3-A61C-8CF15300FE6F}"/>
          </ac:spMkLst>
        </pc:spChg>
        <pc:spChg chg="mod">
          <ac:chgData name="Hugo Bernier" userId="846ef6cd-3f11-462c-a4be-44fff9f1a751" providerId="ADAL" clId="{D17C5BBD-D33E-4D23-8E25-B310B3326571}" dt="2021-12-21T04:53:14.836" v="131" actId="571"/>
          <ac:spMkLst>
            <pc:docMk/>
            <pc:sldMk cId="4070501225" sldId="2076136392"/>
            <ac:spMk id="667" creationId="{7E7E0122-F0E2-45CE-9486-0A8CF3A2EDB3}"/>
          </ac:spMkLst>
        </pc:spChg>
        <pc:spChg chg="mod">
          <ac:chgData name="Hugo Bernier" userId="846ef6cd-3f11-462c-a4be-44fff9f1a751" providerId="ADAL" clId="{D17C5BBD-D33E-4D23-8E25-B310B3326571}" dt="2021-12-21T04:53:14.836" v="131" actId="571"/>
          <ac:spMkLst>
            <pc:docMk/>
            <pc:sldMk cId="4070501225" sldId="2076136392"/>
            <ac:spMk id="668" creationId="{4E8651FE-52E2-4299-A113-8CE215B2A516}"/>
          </ac:spMkLst>
        </pc:spChg>
        <pc:spChg chg="mod">
          <ac:chgData name="Hugo Bernier" userId="846ef6cd-3f11-462c-a4be-44fff9f1a751" providerId="ADAL" clId="{D17C5BBD-D33E-4D23-8E25-B310B3326571}" dt="2021-12-21T04:53:14.836" v="131" actId="571"/>
          <ac:spMkLst>
            <pc:docMk/>
            <pc:sldMk cId="4070501225" sldId="2076136392"/>
            <ac:spMk id="669" creationId="{5AE097FF-6748-4DBC-9302-A70BF33602F6}"/>
          </ac:spMkLst>
        </pc:spChg>
        <pc:spChg chg="mod">
          <ac:chgData name="Hugo Bernier" userId="846ef6cd-3f11-462c-a4be-44fff9f1a751" providerId="ADAL" clId="{D17C5BBD-D33E-4D23-8E25-B310B3326571}" dt="2021-12-21T04:53:14.836" v="131" actId="571"/>
          <ac:spMkLst>
            <pc:docMk/>
            <pc:sldMk cId="4070501225" sldId="2076136392"/>
            <ac:spMk id="670" creationId="{0F805723-1107-478F-912C-84E9F2264866}"/>
          </ac:spMkLst>
        </pc:spChg>
        <pc:spChg chg="mod">
          <ac:chgData name="Hugo Bernier" userId="846ef6cd-3f11-462c-a4be-44fff9f1a751" providerId="ADAL" clId="{D17C5BBD-D33E-4D23-8E25-B310B3326571}" dt="2021-12-21T04:53:14.836" v="131" actId="571"/>
          <ac:spMkLst>
            <pc:docMk/>
            <pc:sldMk cId="4070501225" sldId="2076136392"/>
            <ac:spMk id="671" creationId="{6DB229ED-171C-4D86-A8AD-896C0CBE0EB4}"/>
          </ac:spMkLst>
        </pc:spChg>
        <pc:spChg chg="mod">
          <ac:chgData name="Hugo Bernier" userId="846ef6cd-3f11-462c-a4be-44fff9f1a751" providerId="ADAL" clId="{D17C5BBD-D33E-4D23-8E25-B310B3326571}" dt="2021-12-21T04:53:14.836" v="131" actId="571"/>
          <ac:spMkLst>
            <pc:docMk/>
            <pc:sldMk cId="4070501225" sldId="2076136392"/>
            <ac:spMk id="672" creationId="{CCE6B60B-3CA1-408F-AAAD-E24D9C7504DE}"/>
          </ac:spMkLst>
        </pc:spChg>
        <pc:spChg chg="mod">
          <ac:chgData name="Hugo Bernier" userId="846ef6cd-3f11-462c-a4be-44fff9f1a751" providerId="ADAL" clId="{D17C5BBD-D33E-4D23-8E25-B310B3326571}" dt="2021-12-21T04:53:14.836" v="131" actId="571"/>
          <ac:spMkLst>
            <pc:docMk/>
            <pc:sldMk cId="4070501225" sldId="2076136392"/>
            <ac:spMk id="673" creationId="{0F66EC90-891A-4A6E-81E9-932D01C883F7}"/>
          </ac:spMkLst>
        </pc:spChg>
        <pc:spChg chg="mod">
          <ac:chgData name="Hugo Bernier" userId="846ef6cd-3f11-462c-a4be-44fff9f1a751" providerId="ADAL" clId="{D17C5BBD-D33E-4D23-8E25-B310B3326571}" dt="2021-12-21T04:53:14.836" v="131" actId="571"/>
          <ac:spMkLst>
            <pc:docMk/>
            <pc:sldMk cId="4070501225" sldId="2076136392"/>
            <ac:spMk id="674" creationId="{62D97D96-F99F-4784-9615-DE08046210EA}"/>
          </ac:spMkLst>
        </pc:spChg>
        <pc:spChg chg="mod">
          <ac:chgData name="Hugo Bernier" userId="846ef6cd-3f11-462c-a4be-44fff9f1a751" providerId="ADAL" clId="{D17C5BBD-D33E-4D23-8E25-B310B3326571}" dt="2021-12-21T04:53:14.836" v="131" actId="571"/>
          <ac:spMkLst>
            <pc:docMk/>
            <pc:sldMk cId="4070501225" sldId="2076136392"/>
            <ac:spMk id="675" creationId="{5FFE6F70-82F1-4122-B0D1-FA2AA3771859}"/>
          </ac:spMkLst>
        </pc:spChg>
        <pc:spChg chg="mod">
          <ac:chgData name="Hugo Bernier" userId="846ef6cd-3f11-462c-a4be-44fff9f1a751" providerId="ADAL" clId="{D17C5BBD-D33E-4D23-8E25-B310B3326571}" dt="2021-12-21T04:53:14.836" v="131" actId="571"/>
          <ac:spMkLst>
            <pc:docMk/>
            <pc:sldMk cId="4070501225" sldId="2076136392"/>
            <ac:spMk id="676" creationId="{3B38A5BF-6BFC-4479-A0EF-D7EB5B4522B1}"/>
          </ac:spMkLst>
        </pc:spChg>
        <pc:spChg chg="mod">
          <ac:chgData name="Hugo Bernier" userId="846ef6cd-3f11-462c-a4be-44fff9f1a751" providerId="ADAL" clId="{D17C5BBD-D33E-4D23-8E25-B310B3326571}" dt="2021-12-21T04:53:14.836" v="131" actId="571"/>
          <ac:spMkLst>
            <pc:docMk/>
            <pc:sldMk cId="4070501225" sldId="2076136392"/>
            <ac:spMk id="677" creationId="{36DD0564-D0F1-42A2-929D-D5C760612AE7}"/>
          </ac:spMkLst>
        </pc:spChg>
        <pc:spChg chg="mod">
          <ac:chgData name="Hugo Bernier" userId="846ef6cd-3f11-462c-a4be-44fff9f1a751" providerId="ADAL" clId="{D17C5BBD-D33E-4D23-8E25-B310B3326571}" dt="2021-12-21T04:53:14.836" v="131" actId="571"/>
          <ac:spMkLst>
            <pc:docMk/>
            <pc:sldMk cId="4070501225" sldId="2076136392"/>
            <ac:spMk id="678" creationId="{D990C964-9E14-49BB-AE8A-7392A11B6EEA}"/>
          </ac:spMkLst>
        </pc:spChg>
        <pc:spChg chg="mod">
          <ac:chgData name="Hugo Bernier" userId="846ef6cd-3f11-462c-a4be-44fff9f1a751" providerId="ADAL" clId="{D17C5BBD-D33E-4D23-8E25-B310B3326571}" dt="2021-12-21T04:53:14.836" v="131" actId="571"/>
          <ac:spMkLst>
            <pc:docMk/>
            <pc:sldMk cId="4070501225" sldId="2076136392"/>
            <ac:spMk id="679" creationId="{D3A13DAA-E281-4B25-B4FE-0A9C0AA71E94}"/>
          </ac:spMkLst>
        </pc:spChg>
        <pc:spChg chg="mod">
          <ac:chgData name="Hugo Bernier" userId="846ef6cd-3f11-462c-a4be-44fff9f1a751" providerId="ADAL" clId="{D17C5BBD-D33E-4D23-8E25-B310B3326571}" dt="2021-12-21T04:53:14.836" v="131" actId="571"/>
          <ac:spMkLst>
            <pc:docMk/>
            <pc:sldMk cId="4070501225" sldId="2076136392"/>
            <ac:spMk id="680" creationId="{7179F53E-4271-4C22-9E88-A37454627E74}"/>
          </ac:spMkLst>
        </pc:spChg>
        <pc:spChg chg="mod">
          <ac:chgData name="Hugo Bernier" userId="846ef6cd-3f11-462c-a4be-44fff9f1a751" providerId="ADAL" clId="{D17C5BBD-D33E-4D23-8E25-B310B3326571}" dt="2021-12-21T04:53:14.836" v="131" actId="571"/>
          <ac:spMkLst>
            <pc:docMk/>
            <pc:sldMk cId="4070501225" sldId="2076136392"/>
            <ac:spMk id="681" creationId="{3BAD1DAC-35F2-4D67-B892-39ED22E3E766}"/>
          </ac:spMkLst>
        </pc:spChg>
        <pc:spChg chg="mod">
          <ac:chgData name="Hugo Bernier" userId="846ef6cd-3f11-462c-a4be-44fff9f1a751" providerId="ADAL" clId="{D17C5BBD-D33E-4D23-8E25-B310B3326571}" dt="2021-12-21T04:53:14.836" v="131" actId="571"/>
          <ac:spMkLst>
            <pc:docMk/>
            <pc:sldMk cId="4070501225" sldId="2076136392"/>
            <ac:spMk id="682" creationId="{155B9DE7-780B-487D-9BBD-B98FEE66BDA5}"/>
          </ac:spMkLst>
        </pc:spChg>
        <pc:spChg chg="mod">
          <ac:chgData name="Hugo Bernier" userId="846ef6cd-3f11-462c-a4be-44fff9f1a751" providerId="ADAL" clId="{D17C5BBD-D33E-4D23-8E25-B310B3326571}" dt="2021-12-21T04:53:14.836" v="131" actId="571"/>
          <ac:spMkLst>
            <pc:docMk/>
            <pc:sldMk cId="4070501225" sldId="2076136392"/>
            <ac:spMk id="683" creationId="{E3092EBA-7BF6-4EFE-9861-8903DFACAC5C}"/>
          </ac:spMkLst>
        </pc:spChg>
        <pc:spChg chg="mod">
          <ac:chgData name="Hugo Bernier" userId="846ef6cd-3f11-462c-a4be-44fff9f1a751" providerId="ADAL" clId="{D17C5BBD-D33E-4D23-8E25-B310B3326571}" dt="2021-12-21T04:53:14.836" v="131" actId="571"/>
          <ac:spMkLst>
            <pc:docMk/>
            <pc:sldMk cId="4070501225" sldId="2076136392"/>
            <ac:spMk id="684" creationId="{38505CA9-8B42-46F1-BD5E-D01CDD16C326}"/>
          </ac:spMkLst>
        </pc:spChg>
        <pc:spChg chg="mod">
          <ac:chgData name="Hugo Bernier" userId="846ef6cd-3f11-462c-a4be-44fff9f1a751" providerId="ADAL" clId="{D17C5BBD-D33E-4D23-8E25-B310B3326571}" dt="2021-12-21T04:53:14.836" v="131" actId="571"/>
          <ac:spMkLst>
            <pc:docMk/>
            <pc:sldMk cId="4070501225" sldId="2076136392"/>
            <ac:spMk id="698" creationId="{4FFDF5DE-954C-4B9A-AF5C-A435F8FA1989}"/>
          </ac:spMkLst>
        </pc:spChg>
        <pc:spChg chg="mod">
          <ac:chgData name="Hugo Bernier" userId="846ef6cd-3f11-462c-a4be-44fff9f1a751" providerId="ADAL" clId="{D17C5BBD-D33E-4D23-8E25-B310B3326571}" dt="2021-12-21T04:53:14.836" v="131" actId="571"/>
          <ac:spMkLst>
            <pc:docMk/>
            <pc:sldMk cId="4070501225" sldId="2076136392"/>
            <ac:spMk id="699" creationId="{F34B9DC1-74AE-41DF-AF7D-0C405EF55B3F}"/>
          </ac:spMkLst>
        </pc:spChg>
        <pc:spChg chg="mod">
          <ac:chgData name="Hugo Bernier" userId="846ef6cd-3f11-462c-a4be-44fff9f1a751" providerId="ADAL" clId="{D17C5BBD-D33E-4D23-8E25-B310B3326571}" dt="2021-12-21T04:53:14.836" v="131" actId="571"/>
          <ac:spMkLst>
            <pc:docMk/>
            <pc:sldMk cId="4070501225" sldId="2076136392"/>
            <ac:spMk id="700" creationId="{4147C0D2-8BA9-4E60-A2B0-8AE7AE1591AD}"/>
          </ac:spMkLst>
        </pc:spChg>
        <pc:spChg chg="mod">
          <ac:chgData name="Hugo Bernier" userId="846ef6cd-3f11-462c-a4be-44fff9f1a751" providerId="ADAL" clId="{D17C5BBD-D33E-4D23-8E25-B310B3326571}" dt="2021-12-21T04:53:14.836" v="131" actId="571"/>
          <ac:spMkLst>
            <pc:docMk/>
            <pc:sldMk cId="4070501225" sldId="2076136392"/>
            <ac:spMk id="701" creationId="{9AE0A5A1-1324-4ACD-A731-E4006F5ECA58}"/>
          </ac:spMkLst>
        </pc:spChg>
        <pc:spChg chg="mod">
          <ac:chgData name="Hugo Bernier" userId="846ef6cd-3f11-462c-a4be-44fff9f1a751" providerId="ADAL" clId="{D17C5BBD-D33E-4D23-8E25-B310B3326571}" dt="2021-12-21T04:53:14.836" v="131" actId="571"/>
          <ac:spMkLst>
            <pc:docMk/>
            <pc:sldMk cId="4070501225" sldId="2076136392"/>
            <ac:spMk id="702" creationId="{EB6FD91A-E0F9-418E-B903-9572C89BD7B4}"/>
          </ac:spMkLst>
        </pc:spChg>
        <pc:spChg chg="mod">
          <ac:chgData name="Hugo Bernier" userId="846ef6cd-3f11-462c-a4be-44fff9f1a751" providerId="ADAL" clId="{D17C5BBD-D33E-4D23-8E25-B310B3326571}" dt="2021-12-21T04:53:14.836" v="131" actId="571"/>
          <ac:spMkLst>
            <pc:docMk/>
            <pc:sldMk cId="4070501225" sldId="2076136392"/>
            <ac:spMk id="703" creationId="{CD4980C8-A689-48C3-A62F-F853A3BC0470}"/>
          </ac:spMkLst>
        </pc:spChg>
        <pc:spChg chg="mod">
          <ac:chgData name="Hugo Bernier" userId="846ef6cd-3f11-462c-a4be-44fff9f1a751" providerId="ADAL" clId="{D17C5BBD-D33E-4D23-8E25-B310B3326571}" dt="2021-12-21T04:53:14.836" v="131" actId="571"/>
          <ac:spMkLst>
            <pc:docMk/>
            <pc:sldMk cId="4070501225" sldId="2076136392"/>
            <ac:spMk id="704" creationId="{E00AE55A-CA98-477F-B453-9B517452C388}"/>
          </ac:spMkLst>
        </pc:spChg>
        <pc:spChg chg="mod">
          <ac:chgData name="Hugo Bernier" userId="846ef6cd-3f11-462c-a4be-44fff9f1a751" providerId="ADAL" clId="{D17C5BBD-D33E-4D23-8E25-B310B3326571}" dt="2021-12-21T04:53:14.836" v="131" actId="571"/>
          <ac:spMkLst>
            <pc:docMk/>
            <pc:sldMk cId="4070501225" sldId="2076136392"/>
            <ac:spMk id="705" creationId="{6D0DBA15-F539-4A11-BD55-62A29E65A39F}"/>
          </ac:spMkLst>
        </pc:spChg>
        <pc:spChg chg="mod">
          <ac:chgData name="Hugo Bernier" userId="846ef6cd-3f11-462c-a4be-44fff9f1a751" providerId="ADAL" clId="{D17C5BBD-D33E-4D23-8E25-B310B3326571}" dt="2021-12-21T04:53:14.836" v="131" actId="571"/>
          <ac:spMkLst>
            <pc:docMk/>
            <pc:sldMk cId="4070501225" sldId="2076136392"/>
            <ac:spMk id="706" creationId="{536DF4F1-1593-44D9-A23D-036927C9719B}"/>
          </ac:spMkLst>
        </pc:spChg>
        <pc:spChg chg="mod">
          <ac:chgData name="Hugo Bernier" userId="846ef6cd-3f11-462c-a4be-44fff9f1a751" providerId="ADAL" clId="{D17C5BBD-D33E-4D23-8E25-B310B3326571}" dt="2021-12-21T04:53:14.836" v="131" actId="571"/>
          <ac:spMkLst>
            <pc:docMk/>
            <pc:sldMk cId="4070501225" sldId="2076136392"/>
            <ac:spMk id="707" creationId="{234FE445-1381-4F89-8AB9-5D52D17B0457}"/>
          </ac:spMkLst>
        </pc:spChg>
        <pc:spChg chg="mod">
          <ac:chgData name="Hugo Bernier" userId="846ef6cd-3f11-462c-a4be-44fff9f1a751" providerId="ADAL" clId="{D17C5BBD-D33E-4D23-8E25-B310B3326571}" dt="2021-12-21T04:53:14.836" v="131" actId="571"/>
          <ac:spMkLst>
            <pc:docMk/>
            <pc:sldMk cId="4070501225" sldId="2076136392"/>
            <ac:spMk id="708" creationId="{DB6FB405-1216-4496-B3D9-A3A17252701D}"/>
          </ac:spMkLst>
        </pc:spChg>
        <pc:spChg chg="mod">
          <ac:chgData name="Hugo Bernier" userId="846ef6cd-3f11-462c-a4be-44fff9f1a751" providerId="ADAL" clId="{D17C5BBD-D33E-4D23-8E25-B310B3326571}" dt="2021-12-21T04:53:14.836" v="131" actId="571"/>
          <ac:spMkLst>
            <pc:docMk/>
            <pc:sldMk cId="4070501225" sldId="2076136392"/>
            <ac:spMk id="709" creationId="{197B71C6-5478-4C29-8DB7-C358D67B927A}"/>
          </ac:spMkLst>
        </pc:spChg>
        <pc:spChg chg="mod">
          <ac:chgData name="Hugo Bernier" userId="846ef6cd-3f11-462c-a4be-44fff9f1a751" providerId="ADAL" clId="{D17C5BBD-D33E-4D23-8E25-B310B3326571}" dt="2021-12-21T04:53:14.836" v="131" actId="571"/>
          <ac:spMkLst>
            <pc:docMk/>
            <pc:sldMk cId="4070501225" sldId="2076136392"/>
            <ac:spMk id="710" creationId="{4A510823-12CD-4CF4-89AC-80B809CB70C2}"/>
          </ac:spMkLst>
        </pc:spChg>
        <pc:spChg chg="mod">
          <ac:chgData name="Hugo Bernier" userId="846ef6cd-3f11-462c-a4be-44fff9f1a751" providerId="ADAL" clId="{D17C5BBD-D33E-4D23-8E25-B310B3326571}" dt="2021-12-21T04:53:14.836" v="131" actId="571"/>
          <ac:spMkLst>
            <pc:docMk/>
            <pc:sldMk cId="4070501225" sldId="2076136392"/>
            <ac:spMk id="711" creationId="{D76C29A4-72BD-4B49-BDF7-320BFEA08EA4}"/>
          </ac:spMkLst>
        </pc:spChg>
        <pc:spChg chg="mod">
          <ac:chgData name="Hugo Bernier" userId="846ef6cd-3f11-462c-a4be-44fff9f1a751" providerId="ADAL" clId="{D17C5BBD-D33E-4D23-8E25-B310B3326571}" dt="2021-12-21T04:53:14.836" v="131" actId="571"/>
          <ac:spMkLst>
            <pc:docMk/>
            <pc:sldMk cId="4070501225" sldId="2076136392"/>
            <ac:spMk id="712" creationId="{B242EA4E-C0F6-4A14-B6F2-8A6F7C4005FF}"/>
          </ac:spMkLst>
        </pc:spChg>
        <pc:spChg chg="mod">
          <ac:chgData name="Hugo Bernier" userId="846ef6cd-3f11-462c-a4be-44fff9f1a751" providerId="ADAL" clId="{D17C5BBD-D33E-4D23-8E25-B310B3326571}" dt="2021-12-21T04:53:14.836" v="131" actId="571"/>
          <ac:spMkLst>
            <pc:docMk/>
            <pc:sldMk cId="4070501225" sldId="2076136392"/>
            <ac:spMk id="713" creationId="{121BA3BD-044D-4D75-8F09-E4CE49389228}"/>
          </ac:spMkLst>
        </pc:spChg>
        <pc:spChg chg="mod">
          <ac:chgData name="Hugo Bernier" userId="846ef6cd-3f11-462c-a4be-44fff9f1a751" providerId="ADAL" clId="{D17C5BBD-D33E-4D23-8E25-B310B3326571}" dt="2021-12-21T04:53:14.836" v="131" actId="571"/>
          <ac:spMkLst>
            <pc:docMk/>
            <pc:sldMk cId="4070501225" sldId="2076136392"/>
            <ac:spMk id="714" creationId="{4B0277CC-E326-4F43-9019-2DB3190738B2}"/>
          </ac:spMkLst>
        </pc:spChg>
        <pc:spChg chg="mod">
          <ac:chgData name="Hugo Bernier" userId="846ef6cd-3f11-462c-a4be-44fff9f1a751" providerId="ADAL" clId="{D17C5BBD-D33E-4D23-8E25-B310B3326571}" dt="2021-12-21T04:53:14.836" v="131" actId="571"/>
          <ac:spMkLst>
            <pc:docMk/>
            <pc:sldMk cId="4070501225" sldId="2076136392"/>
            <ac:spMk id="715" creationId="{86AC687C-7F86-4C36-A572-B8A9967BFD54}"/>
          </ac:spMkLst>
        </pc:spChg>
        <pc:spChg chg="mod">
          <ac:chgData name="Hugo Bernier" userId="846ef6cd-3f11-462c-a4be-44fff9f1a751" providerId="ADAL" clId="{D17C5BBD-D33E-4D23-8E25-B310B3326571}" dt="2021-12-21T04:53:14.836" v="131" actId="571"/>
          <ac:spMkLst>
            <pc:docMk/>
            <pc:sldMk cId="4070501225" sldId="2076136392"/>
            <ac:spMk id="716" creationId="{4D4D8AA3-38B0-4BAF-B2E9-ECC480DD801A}"/>
          </ac:spMkLst>
        </pc:spChg>
        <pc:spChg chg="mod">
          <ac:chgData name="Hugo Bernier" userId="846ef6cd-3f11-462c-a4be-44fff9f1a751" providerId="ADAL" clId="{D17C5BBD-D33E-4D23-8E25-B310B3326571}" dt="2021-12-21T04:53:14.836" v="131" actId="571"/>
          <ac:spMkLst>
            <pc:docMk/>
            <pc:sldMk cId="4070501225" sldId="2076136392"/>
            <ac:spMk id="717" creationId="{7CF8C0A2-BCA3-4ACA-A31E-87D1D0587967}"/>
          </ac:spMkLst>
        </pc:spChg>
        <pc:spChg chg="mod">
          <ac:chgData name="Hugo Bernier" userId="846ef6cd-3f11-462c-a4be-44fff9f1a751" providerId="ADAL" clId="{D17C5BBD-D33E-4D23-8E25-B310B3326571}" dt="2021-12-21T04:53:14.836" v="131" actId="571"/>
          <ac:spMkLst>
            <pc:docMk/>
            <pc:sldMk cId="4070501225" sldId="2076136392"/>
            <ac:spMk id="718" creationId="{7E391AD5-580A-4316-8766-45E498C6C7EF}"/>
          </ac:spMkLst>
        </pc:spChg>
        <pc:spChg chg="mod">
          <ac:chgData name="Hugo Bernier" userId="846ef6cd-3f11-462c-a4be-44fff9f1a751" providerId="ADAL" clId="{D17C5BBD-D33E-4D23-8E25-B310B3326571}" dt="2021-12-21T04:53:14.836" v="131" actId="571"/>
          <ac:spMkLst>
            <pc:docMk/>
            <pc:sldMk cId="4070501225" sldId="2076136392"/>
            <ac:spMk id="719" creationId="{8E7EB7FC-3349-4549-B05A-44D14C1CD3EC}"/>
          </ac:spMkLst>
        </pc:spChg>
        <pc:spChg chg="mod">
          <ac:chgData name="Hugo Bernier" userId="846ef6cd-3f11-462c-a4be-44fff9f1a751" providerId="ADAL" clId="{D17C5BBD-D33E-4D23-8E25-B310B3326571}" dt="2021-12-21T04:53:14.836" v="131" actId="571"/>
          <ac:spMkLst>
            <pc:docMk/>
            <pc:sldMk cId="4070501225" sldId="2076136392"/>
            <ac:spMk id="720" creationId="{AC7D7884-2DE1-42CB-AC8A-8DA45BFF9AC5}"/>
          </ac:spMkLst>
        </pc:spChg>
        <pc:spChg chg="mod">
          <ac:chgData name="Hugo Bernier" userId="846ef6cd-3f11-462c-a4be-44fff9f1a751" providerId="ADAL" clId="{D17C5BBD-D33E-4D23-8E25-B310B3326571}" dt="2021-12-21T04:53:14.836" v="131" actId="571"/>
          <ac:spMkLst>
            <pc:docMk/>
            <pc:sldMk cId="4070501225" sldId="2076136392"/>
            <ac:spMk id="721" creationId="{FEAC5D53-83BF-4A39-8709-38AB12A97E54}"/>
          </ac:spMkLst>
        </pc:spChg>
        <pc:spChg chg="mod">
          <ac:chgData name="Hugo Bernier" userId="846ef6cd-3f11-462c-a4be-44fff9f1a751" providerId="ADAL" clId="{D17C5BBD-D33E-4D23-8E25-B310B3326571}" dt="2021-12-21T04:53:14.836" v="131" actId="571"/>
          <ac:spMkLst>
            <pc:docMk/>
            <pc:sldMk cId="4070501225" sldId="2076136392"/>
            <ac:spMk id="722" creationId="{8FDF1114-8DEA-44C4-BC93-44242C39C015}"/>
          </ac:spMkLst>
        </pc:spChg>
        <pc:spChg chg="mod">
          <ac:chgData name="Hugo Bernier" userId="846ef6cd-3f11-462c-a4be-44fff9f1a751" providerId="ADAL" clId="{D17C5BBD-D33E-4D23-8E25-B310B3326571}" dt="2021-12-21T04:53:14.836" v="131" actId="571"/>
          <ac:spMkLst>
            <pc:docMk/>
            <pc:sldMk cId="4070501225" sldId="2076136392"/>
            <ac:spMk id="723" creationId="{7D2B9B65-AC7B-444A-AE49-A9AE7927C6F0}"/>
          </ac:spMkLst>
        </pc:spChg>
        <pc:spChg chg="mod">
          <ac:chgData name="Hugo Bernier" userId="846ef6cd-3f11-462c-a4be-44fff9f1a751" providerId="ADAL" clId="{D17C5BBD-D33E-4D23-8E25-B310B3326571}" dt="2021-12-21T04:53:14.836" v="131" actId="571"/>
          <ac:spMkLst>
            <pc:docMk/>
            <pc:sldMk cId="4070501225" sldId="2076136392"/>
            <ac:spMk id="724" creationId="{EB06AFC3-F597-469C-B6D3-E61AA7D59286}"/>
          </ac:spMkLst>
        </pc:spChg>
        <pc:spChg chg="mod">
          <ac:chgData name="Hugo Bernier" userId="846ef6cd-3f11-462c-a4be-44fff9f1a751" providerId="ADAL" clId="{D17C5BBD-D33E-4D23-8E25-B310B3326571}" dt="2021-12-21T04:53:14.836" v="131" actId="571"/>
          <ac:spMkLst>
            <pc:docMk/>
            <pc:sldMk cId="4070501225" sldId="2076136392"/>
            <ac:spMk id="725" creationId="{7268AD79-28F5-4A4F-B02C-1E9DD20845BC}"/>
          </ac:spMkLst>
        </pc:spChg>
        <pc:spChg chg="mod">
          <ac:chgData name="Hugo Bernier" userId="846ef6cd-3f11-462c-a4be-44fff9f1a751" providerId="ADAL" clId="{D17C5BBD-D33E-4D23-8E25-B310B3326571}" dt="2021-12-21T04:53:14.836" v="131" actId="571"/>
          <ac:spMkLst>
            <pc:docMk/>
            <pc:sldMk cId="4070501225" sldId="2076136392"/>
            <ac:spMk id="726" creationId="{138017E7-F2A6-44E3-9B7F-9678414CF739}"/>
          </ac:spMkLst>
        </pc:spChg>
        <pc:spChg chg="mod">
          <ac:chgData name="Hugo Bernier" userId="846ef6cd-3f11-462c-a4be-44fff9f1a751" providerId="ADAL" clId="{D17C5BBD-D33E-4D23-8E25-B310B3326571}" dt="2021-12-21T04:53:14.836" v="131" actId="571"/>
          <ac:spMkLst>
            <pc:docMk/>
            <pc:sldMk cId="4070501225" sldId="2076136392"/>
            <ac:spMk id="727" creationId="{80E3D6DF-7BFB-4DCF-89CD-CB5A6D752136}"/>
          </ac:spMkLst>
        </pc:spChg>
        <pc:spChg chg="mod">
          <ac:chgData name="Hugo Bernier" userId="846ef6cd-3f11-462c-a4be-44fff9f1a751" providerId="ADAL" clId="{D17C5BBD-D33E-4D23-8E25-B310B3326571}" dt="2021-12-21T04:53:14.836" v="131" actId="571"/>
          <ac:spMkLst>
            <pc:docMk/>
            <pc:sldMk cId="4070501225" sldId="2076136392"/>
            <ac:spMk id="728" creationId="{423187EB-5F41-46C6-9E6D-80F4CEBEB13C}"/>
          </ac:spMkLst>
        </pc:spChg>
        <pc:spChg chg="mod">
          <ac:chgData name="Hugo Bernier" userId="846ef6cd-3f11-462c-a4be-44fff9f1a751" providerId="ADAL" clId="{D17C5BBD-D33E-4D23-8E25-B310B3326571}" dt="2021-12-21T04:53:14.836" v="131" actId="571"/>
          <ac:spMkLst>
            <pc:docMk/>
            <pc:sldMk cId="4070501225" sldId="2076136392"/>
            <ac:spMk id="729" creationId="{B428C306-9B9D-49F3-8F56-F73BB5835A0B}"/>
          </ac:spMkLst>
        </pc:spChg>
        <pc:spChg chg="mod">
          <ac:chgData name="Hugo Bernier" userId="846ef6cd-3f11-462c-a4be-44fff9f1a751" providerId="ADAL" clId="{D17C5BBD-D33E-4D23-8E25-B310B3326571}" dt="2021-12-21T04:53:14.836" v="131" actId="571"/>
          <ac:spMkLst>
            <pc:docMk/>
            <pc:sldMk cId="4070501225" sldId="2076136392"/>
            <ac:spMk id="730" creationId="{F0A0306A-6DC5-4ED4-BF05-378729A4F3B5}"/>
          </ac:spMkLst>
        </pc:spChg>
        <pc:spChg chg="mod">
          <ac:chgData name="Hugo Bernier" userId="846ef6cd-3f11-462c-a4be-44fff9f1a751" providerId="ADAL" clId="{D17C5BBD-D33E-4D23-8E25-B310B3326571}" dt="2021-12-21T04:53:14.836" v="131" actId="571"/>
          <ac:spMkLst>
            <pc:docMk/>
            <pc:sldMk cId="4070501225" sldId="2076136392"/>
            <ac:spMk id="731" creationId="{71EBF8D4-AFFF-43E3-8066-58039523C276}"/>
          </ac:spMkLst>
        </pc:spChg>
        <pc:spChg chg="mod">
          <ac:chgData name="Hugo Bernier" userId="846ef6cd-3f11-462c-a4be-44fff9f1a751" providerId="ADAL" clId="{D17C5BBD-D33E-4D23-8E25-B310B3326571}" dt="2021-12-21T04:53:14.836" v="131" actId="571"/>
          <ac:spMkLst>
            <pc:docMk/>
            <pc:sldMk cId="4070501225" sldId="2076136392"/>
            <ac:spMk id="732" creationId="{DF4AB12B-B19C-4394-ACF7-CD4179A0271F}"/>
          </ac:spMkLst>
        </pc:spChg>
        <pc:spChg chg="mod">
          <ac:chgData name="Hugo Bernier" userId="846ef6cd-3f11-462c-a4be-44fff9f1a751" providerId="ADAL" clId="{D17C5BBD-D33E-4D23-8E25-B310B3326571}" dt="2021-12-21T04:53:14.836" v="131" actId="571"/>
          <ac:spMkLst>
            <pc:docMk/>
            <pc:sldMk cId="4070501225" sldId="2076136392"/>
            <ac:spMk id="733" creationId="{0DAEDC4C-FE7E-4C1C-9DAB-C93A1EA48838}"/>
          </ac:spMkLst>
        </pc:spChg>
        <pc:spChg chg="mod">
          <ac:chgData name="Hugo Bernier" userId="846ef6cd-3f11-462c-a4be-44fff9f1a751" providerId="ADAL" clId="{D17C5BBD-D33E-4D23-8E25-B310B3326571}" dt="2021-12-21T04:53:14.836" v="131" actId="571"/>
          <ac:spMkLst>
            <pc:docMk/>
            <pc:sldMk cId="4070501225" sldId="2076136392"/>
            <ac:spMk id="734" creationId="{80BC56F2-D6A8-4D66-98AC-A1D58128F041}"/>
          </ac:spMkLst>
        </pc:spChg>
        <pc:spChg chg="mod">
          <ac:chgData name="Hugo Bernier" userId="846ef6cd-3f11-462c-a4be-44fff9f1a751" providerId="ADAL" clId="{D17C5BBD-D33E-4D23-8E25-B310B3326571}" dt="2021-12-21T04:53:14.836" v="131" actId="571"/>
          <ac:spMkLst>
            <pc:docMk/>
            <pc:sldMk cId="4070501225" sldId="2076136392"/>
            <ac:spMk id="742" creationId="{8A1C7BFE-E76B-416A-868F-1DDF6F9B1E7E}"/>
          </ac:spMkLst>
        </pc:spChg>
        <pc:spChg chg="mod">
          <ac:chgData name="Hugo Bernier" userId="846ef6cd-3f11-462c-a4be-44fff9f1a751" providerId="ADAL" clId="{D17C5BBD-D33E-4D23-8E25-B310B3326571}" dt="2021-12-21T04:53:14.836" v="131" actId="571"/>
          <ac:spMkLst>
            <pc:docMk/>
            <pc:sldMk cId="4070501225" sldId="2076136392"/>
            <ac:spMk id="743" creationId="{14C8D690-A356-4824-8B78-8C33FE87E74D}"/>
          </ac:spMkLst>
        </pc:spChg>
        <pc:spChg chg="mod">
          <ac:chgData name="Hugo Bernier" userId="846ef6cd-3f11-462c-a4be-44fff9f1a751" providerId="ADAL" clId="{D17C5BBD-D33E-4D23-8E25-B310B3326571}" dt="2021-12-21T04:53:14.836" v="131" actId="571"/>
          <ac:spMkLst>
            <pc:docMk/>
            <pc:sldMk cId="4070501225" sldId="2076136392"/>
            <ac:spMk id="747" creationId="{3C93F23B-9D71-4A98-8FD1-E4185EFE255A}"/>
          </ac:spMkLst>
        </pc:spChg>
        <pc:spChg chg="mod">
          <ac:chgData name="Hugo Bernier" userId="846ef6cd-3f11-462c-a4be-44fff9f1a751" providerId="ADAL" clId="{D17C5BBD-D33E-4D23-8E25-B310B3326571}" dt="2021-12-21T04:53:14.836" v="131" actId="571"/>
          <ac:spMkLst>
            <pc:docMk/>
            <pc:sldMk cId="4070501225" sldId="2076136392"/>
            <ac:spMk id="748" creationId="{103EB5C3-FF73-4D89-A34D-A1EB1C4D9EB7}"/>
          </ac:spMkLst>
        </pc:spChg>
        <pc:spChg chg="mod">
          <ac:chgData name="Hugo Bernier" userId="846ef6cd-3f11-462c-a4be-44fff9f1a751" providerId="ADAL" clId="{D17C5BBD-D33E-4D23-8E25-B310B3326571}" dt="2021-12-21T04:53:14.836" v="131" actId="571"/>
          <ac:spMkLst>
            <pc:docMk/>
            <pc:sldMk cId="4070501225" sldId="2076136392"/>
            <ac:spMk id="749" creationId="{75BAE0E8-3267-410F-A954-D397D3A00CC0}"/>
          </ac:spMkLst>
        </pc:spChg>
        <pc:spChg chg="mod">
          <ac:chgData name="Hugo Bernier" userId="846ef6cd-3f11-462c-a4be-44fff9f1a751" providerId="ADAL" clId="{D17C5BBD-D33E-4D23-8E25-B310B3326571}" dt="2021-12-21T04:53:14.836" v="131" actId="571"/>
          <ac:spMkLst>
            <pc:docMk/>
            <pc:sldMk cId="4070501225" sldId="2076136392"/>
            <ac:spMk id="750" creationId="{D1D8A7DF-C8C4-47F5-A224-3FAF5148D94B}"/>
          </ac:spMkLst>
        </pc:spChg>
        <pc:spChg chg="mod">
          <ac:chgData name="Hugo Bernier" userId="846ef6cd-3f11-462c-a4be-44fff9f1a751" providerId="ADAL" clId="{D17C5BBD-D33E-4D23-8E25-B310B3326571}" dt="2021-12-21T04:53:14.836" v="131" actId="571"/>
          <ac:spMkLst>
            <pc:docMk/>
            <pc:sldMk cId="4070501225" sldId="2076136392"/>
            <ac:spMk id="751" creationId="{CECFC837-FC8E-45A9-8543-B01A8ABE3425}"/>
          </ac:spMkLst>
        </pc:spChg>
        <pc:spChg chg="mod">
          <ac:chgData name="Hugo Bernier" userId="846ef6cd-3f11-462c-a4be-44fff9f1a751" providerId="ADAL" clId="{D17C5BBD-D33E-4D23-8E25-B310B3326571}" dt="2021-12-21T04:53:14.836" v="131" actId="571"/>
          <ac:spMkLst>
            <pc:docMk/>
            <pc:sldMk cId="4070501225" sldId="2076136392"/>
            <ac:spMk id="752" creationId="{0E7F3E41-822B-4B8F-BFC7-A592E2D2B06A}"/>
          </ac:spMkLst>
        </pc:spChg>
        <pc:spChg chg="mod">
          <ac:chgData name="Hugo Bernier" userId="846ef6cd-3f11-462c-a4be-44fff9f1a751" providerId="ADAL" clId="{D17C5BBD-D33E-4D23-8E25-B310B3326571}" dt="2021-12-21T04:53:14.836" v="131" actId="571"/>
          <ac:spMkLst>
            <pc:docMk/>
            <pc:sldMk cId="4070501225" sldId="2076136392"/>
            <ac:spMk id="753" creationId="{9ED09473-C1C9-45D7-BA03-4D500B652267}"/>
          </ac:spMkLst>
        </pc:spChg>
        <pc:spChg chg="mod">
          <ac:chgData name="Hugo Bernier" userId="846ef6cd-3f11-462c-a4be-44fff9f1a751" providerId="ADAL" clId="{D17C5BBD-D33E-4D23-8E25-B310B3326571}" dt="2021-12-21T04:53:14.836" v="131" actId="571"/>
          <ac:spMkLst>
            <pc:docMk/>
            <pc:sldMk cId="4070501225" sldId="2076136392"/>
            <ac:spMk id="757" creationId="{620FBDAA-C4A9-46C1-B6B6-4B6420A3A735}"/>
          </ac:spMkLst>
        </pc:spChg>
        <pc:spChg chg="mod">
          <ac:chgData name="Hugo Bernier" userId="846ef6cd-3f11-462c-a4be-44fff9f1a751" providerId="ADAL" clId="{D17C5BBD-D33E-4D23-8E25-B310B3326571}" dt="2021-12-21T04:53:14.836" v="131" actId="571"/>
          <ac:spMkLst>
            <pc:docMk/>
            <pc:sldMk cId="4070501225" sldId="2076136392"/>
            <ac:spMk id="758" creationId="{12B19E39-1325-44AC-AAF7-67967F4E0EDE}"/>
          </ac:spMkLst>
        </pc:spChg>
        <pc:spChg chg="mod">
          <ac:chgData name="Hugo Bernier" userId="846ef6cd-3f11-462c-a4be-44fff9f1a751" providerId="ADAL" clId="{D17C5BBD-D33E-4D23-8E25-B310B3326571}" dt="2021-12-21T04:53:14.836" v="131" actId="571"/>
          <ac:spMkLst>
            <pc:docMk/>
            <pc:sldMk cId="4070501225" sldId="2076136392"/>
            <ac:spMk id="759" creationId="{3BBE3ED0-0B0F-4905-AEE3-BCBF0C2D3BF0}"/>
          </ac:spMkLst>
        </pc:spChg>
        <pc:spChg chg="mod">
          <ac:chgData name="Hugo Bernier" userId="846ef6cd-3f11-462c-a4be-44fff9f1a751" providerId="ADAL" clId="{D17C5BBD-D33E-4D23-8E25-B310B3326571}" dt="2021-12-21T04:53:14.836" v="131" actId="571"/>
          <ac:spMkLst>
            <pc:docMk/>
            <pc:sldMk cId="4070501225" sldId="2076136392"/>
            <ac:spMk id="760" creationId="{C272553A-0649-4BD9-A8C7-FE66E1A2B195}"/>
          </ac:spMkLst>
        </pc:spChg>
        <pc:spChg chg="mod">
          <ac:chgData name="Hugo Bernier" userId="846ef6cd-3f11-462c-a4be-44fff9f1a751" providerId="ADAL" clId="{D17C5BBD-D33E-4D23-8E25-B310B3326571}" dt="2021-12-21T04:53:14.836" v="131" actId="571"/>
          <ac:spMkLst>
            <pc:docMk/>
            <pc:sldMk cId="4070501225" sldId="2076136392"/>
            <ac:spMk id="761" creationId="{C0D8DEA2-2D44-4AB7-BF1A-6295A9B3CC9E}"/>
          </ac:spMkLst>
        </pc:spChg>
        <pc:spChg chg="mod">
          <ac:chgData name="Hugo Bernier" userId="846ef6cd-3f11-462c-a4be-44fff9f1a751" providerId="ADAL" clId="{D17C5BBD-D33E-4D23-8E25-B310B3326571}" dt="2021-12-21T04:53:14.836" v="131" actId="571"/>
          <ac:spMkLst>
            <pc:docMk/>
            <pc:sldMk cId="4070501225" sldId="2076136392"/>
            <ac:spMk id="762" creationId="{8ED24777-3989-4912-96F0-9790AD891CA6}"/>
          </ac:spMkLst>
        </pc:spChg>
        <pc:spChg chg="mod">
          <ac:chgData name="Hugo Bernier" userId="846ef6cd-3f11-462c-a4be-44fff9f1a751" providerId="ADAL" clId="{D17C5BBD-D33E-4D23-8E25-B310B3326571}" dt="2021-12-21T04:53:14.836" v="131" actId="571"/>
          <ac:spMkLst>
            <pc:docMk/>
            <pc:sldMk cId="4070501225" sldId="2076136392"/>
            <ac:spMk id="763" creationId="{809A7EED-B019-456E-885F-330CAA7F9F53}"/>
          </ac:spMkLst>
        </pc:spChg>
        <pc:spChg chg="mod">
          <ac:chgData name="Hugo Bernier" userId="846ef6cd-3f11-462c-a4be-44fff9f1a751" providerId="ADAL" clId="{D17C5BBD-D33E-4D23-8E25-B310B3326571}" dt="2021-12-21T04:53:14.836" v="131" actId="571"/>
          <ac:spMkLst>
            <pc:docMk/>
            <pc:sldMk cId="4070501225" sldId="2076136392"/>
            <ac:spMk id="767" creationId="{DE6C0E26-A451-46A1-8328-22CFA33EC6D6}"/>
          </ac:spMkLst>
        </pc:spChg>
        <pc:spChg chg="mod">
          <ac:chgData name="Hugo Bernier" userId="846ef6cd-3f11-462c-a4be-44fff9f1a751" providerId="ADAL" clId="{D17C5BBD-D33E-4D23-8E25-B310B3326571}" dt="2021-12-21T04:53:14.836" v="131" actId="571"/>
          <ac:spMkLst>
            <pc:docMk/>
            <pc:sldMk cId="4070501225" sldId="2076136392"/>
            <ac:spMk id="768" creationId="{EA251471-0721-4ED2-85F2-70A96CAD9F2F}"/>
          </ac:spMkLst>
        </pc:spChg>
        <pc:spChg chg="mod">
          <ac:chgData name="Hugo Bernier" userId="846ef6cd-3f11-462c-a4be-44fff9f1a751" providerId="ADAL" clId="{D17C5BBD-D33E-4D23-8E25-B310B3326571}" dt="2021-12-21T04:53:14.836" v="131" actId="571"/>
          <ac:spMkLst>
            <pc:docMk/>
            <pc:sldMk cId="4070501225" sldId="2076136392"/>
            <ac:spMk id="769" creationId="{0406FF92-CA20-4EE1-88FC-7B593CF35D22}"/>
          </ac:spMkLst>
        </pc:spChg>
        <pc:spChg chg="mod">
          <ac:chgData name="Hugo Bernier" userId="846ef6cd-3f11-462c-a4be-44fff9f1a751" providerId="ADAL" clId="{D17C5BBD-D33E-4D23-8E25-B310B3326571}" dt="2021-12-21T04:53:14.836" v="131" actId="571"/>
          <ac:spMkLst>
            <pc:docMk/>
            <pc:sldMk cId="4070501225" sldId="2076136392"/>
            <ac:spMk id="770" creationId="{F78B3532-646D-474A-B305-19B8FD7B9028}"/>
          </ac:spMkLst>
        </pc:spChg>
        <pc:spChg chg="mod">
          <ac:chgData name="Hugo Bernier" userId="846ef6cd-3f11-462c-a4be-44fff9f1a751" providerId="ADAL" clId="{D17C5BBD-D33E-4D23-8E25-B310B3326571}" dt="2021-12-21T04:53:14.836" v="131" actId="571"/>
          <ac:spMkLst>
            <pc:docMk/>
            <pc:sldMk cId="4070501225" sldId="2076136392"/>
            <ac:spMk id="771" creationId="{7B0A5F50-3BE7-4287-AE57-C73A12E2A9B8}"/>
          </ac:spMkLst>
        </pc:spChg>
        <pc:spChg chg="mod">
          <ac:chgData name="Hugo Bernier" userId="846ef6cd-3f11-462c-a4be-44fff9f1a751" providerId="ADAL" clId="{D17C5BBD-D33E-4D23-8E25-B310B3326571}" dt="2021-12-21T04:53:14.836" v="131" actId="571"/>
          <ac:spMkLst>
            <pc:docMk/>
            <pc:sldMk cId="4070501225" sldId="2076136392"/>
            <ac:spMk id="772" creationId="{C990164D-E697-4E4A-8120-3A0C5F311542}"/>
          </ac:spMkLst>
        </pc:spChg>
        <pc:spChg chg="mod">
          <ac:chgData name="Hugo Bernier" userId="846ef6cd-3f11-462c-a4be-44fff9f1a751" providerId="ADAL" clId="{D17C5BBD-D33E-4D23-8E25-B310B3326571}" dt="2021-12-21T04:53:14.836" v="131" actId="571"/>
          <ac:spMkLst>
            <pc:docMk/>
            <pc:sldMk cId="4070501225" sldId="2076136392"/>
            <ac:spMk id="773" creationId="{22EC7D0C-7554-4B5C-B3AA-B1F7C9224769}"/>
          </ac:spMkLst>
        </pc:spChg>
        <pc:spChg chg="mod">
          <ac:chgData name="Hugo Bernier" userId="846ef6cd-3f11-462c-a4be-44fff9f1a751" providerId="ADAL" clId="{D17C5BBD-D33E-4D23-8E25-B310B3326571}" dt="2021-12-21T04:53:14.836" v="131" actId="571"/>
          <ac:spMkLst>
            <pc:docMk/>
            <pc:sldMk cId="4070501225" sldId="2076136392"/>
            <ac:spMk id="777" creationId="{977B49E0-07E8-40BA-9599-A76D5B4F4B16}"/>
          </ac:spMkLst>
        </pc:spChg>
        <pc:spChg chg="mod">
          <ac:chgData name="Hugo Bernier" userId="846ef6cd-3f11-462c-a4be-44fff9f1a751" providerId="ADAL" clId="{D17C5BBD-D33E-4D23-8E25-B310B3326571}" dt="2021-12-21T04:53:14.836" v="131" actId="571"/>
          <ac:spMkLst>
            <pc:docMk/>
            <pc:sldMk cId="4070501225" sldId="2076136392"/>
            <ac:spMk id="778" creationId="{DC74BD24-47FB-4EBB-B47E-2EF1DA480E9D}"/>
          </ac:spMkLst>
        </pc:spChg>
        <pc:spChg chg="mod">
          <ac:chgData name="Hugo Bernier" userId="846ef6cd-3f11-462c-a4be-44fff9f1a751" providerId="ADAL" clId="{D17C5BBD-D33E-4D23-8E25-B310B3326571}" dt="2021-12-21T04:53:14.836" v="131" actId="571"/>
          <ac:spMkLst>
            <pc:docMk/>
            <pc:sldMk cId="4070501225" sldId="2076136392"/>
            <ac:spMk id="779" creationId="{A67856A4-EF89-4DD0-96EE-D093D27032FD}"/>
          </ac:spMkLst>
        </pc:spChg>
        <pc:spChg chg="mod">
          <ac:chgData name="Hugo Bernier" userId="846ef6cd-3f11-462c-a4be-44fff9f1a751" providerId="ADAL" clId="{D17C5BBD-D33E-4D23-8E25-B310B3326571}" dt="2021-12-21T04:53:14.836" v="131" actId="571"/>
          <ac:spMkLst>
            <pc:docMk/>
            <pc:sldMk cId="4070501225" sldId="2076136392"/>
            <ac:spMk id="780" creationId="{AC5604B5-CB63-4F06-835D-D04AA2AFDB7B}"/>
          </ac:spMkLst>
        </pc:spChg>
        <pc:spChg chg="mod">
          <ac:chgData name="Hugo Bernier" userId="846ef6cd-3f11-462c-a4be-44fff9f1a751" providerId="ADAL" clId="{D17C5BBD-D33E-4D23-8E25-B310B3326571}" dt="2021-12-21T04:53:14.836" v="131" actId="571"/>
          <ac:spMkLst>
            <pc:docMk/>
            <pc:sldMk cId="4070501225" sldId="2076136392"/>
            <ac:spMk id="781" creationId="{B58F8C4C-6F75-461E-AA47-562541D471F2}"/>
          </ac:spMkLst>
        </pc:spChg>
        <pc:spChg chg="mod">
          <ac:chgData name="Hugo Bernier" userId="846ef6cd-3f11-462c-a4be-44fff9f1a751" providerId="ADAL" clId="{D17C5BBD-D33E-4D23-8E25-B310B3326571}" dt="2021-12-21T04:53:14.836" v="131" actId="571"/>
          <ac:spMkLst>
            <pc:docMk/>
            <pc:sldMk cId="4070501225" sldId="2076136392"/>
            <ac:spMk id="782" creationId="{CC6CC387-CFB0-4C52-896D-451C4EAB4FEA}"/>
          </ac:spMkLst>
        </pc:spChg>
        <pc:spChg chg="mod">
          <ac:chgData name="Hugo Bernier" userId="846ef6cd-3f11-462c-a4be-44fff9f1a751" providerId="ADAL" clId="{D17C5BBD-D33E-4D23-8E25-B310B3326571}" dt="2021-12-21T04:53:14.836" v="131" actId="571"/>
          <ac:spMkLst>
            <pc:docMk/>
            <pc:sldMk cId="4070501225" sldId="2076136392"/>
            <ac:spMk id="783" creationId="{36B30A0D-13CB-4D38-B7C7-5D83C7B8EFDB}"/>
          </ac:spMkLst>
        </pc:spChg>
        <pc:spChg chg="mod">
          <ac:chgData name="Hugo Bernier" userId="846ef6cd-3f11-462c-a4be-44fff9f1a751" providerId="ADAL" clId="{D17C5BBD-D33E-4D23-8E25-B310B3326571}" dt="2021-12-21T04:53:14.836" v="131" actId="571"/>
          <ac:spMkLst>
            <pc:docMk/>
            <pc:sldMk cId="4070501225" sldId="2076136392"/>
            <ac:spMk id="787" creationId="{46B43FDF-815E-4364-88C1-D45CCBB651A9}"/>
          </ac:spMkLst>
        </pc:spChg>
        <pc:spChg chg="mod">
          <ac:chgData name="Hugo Bernier" userId="846ef6cd-3f11-462c-a4be-44fff9f1a751" providerId="ADAL" clId="{D17C5BBD-D33E-4D23-8E25-B310B3326571}" dt="2021-12-21T04:53:14.836" v="131" actId="571"/>
          <ac:spMkLst>
            <pc:docMk/>
            <pc:sldMk cId="4070501225" sldId="2076136392"/>
            <ac:spMk id="788" creationId="{35C1B685-DFEC-4514-AEF3-E38272045953}"/>
          </ac:spMkLst>
        </pc:spChg>
        <pc:spChg chg="mod">
          <ac:chgData name="Hugo Bernier" userId="846ef6cd-3f11-462c-a4be-44fff9f1a751" providerId="ADAL" clId="{D17C5BBD-D33E-4D23-8E25-B310B3326571}" dt="2021-12-21T04:53:14.836" v="131" actId="571"/>
          <ac:spMkLst>
            <pc:docMk/>
            <pc:sldMk cId="4070501225" sldId="2076136392"/>
            <ac:spMk id="789" creationId="{766248DD-2121-40AE-B90A-C502758C9EEC}"/>
          </ac:spMkLst>
        </pc:spChg>
        <pc:spChg chg="mod">
          <ac:chgData name="Hugo Bernier" userId="846ef6cd-3f11-462c-a4be-44fff9f1a751" providerId="ADAL" clId="{D17C5BBD-D33E-4D23-8E25-B310B3326571}" dt="2021-12-21T04:53:14.836" v="131" actId="571"/>
          <ac:spMkLst>
            <pc:docMk/>
            <pc:sldMk cId="4070501225" sldId="2076136392"/>
            <ac:spMk id="790" creationId="{40BF06B5-5F31-449E-9806-3B520FDC0596}"/>
          </ac:spMkLst>
        </pc:spChg>
        <pc:spChg chg="mod">
          <ac:chgData name="Hugo Bernier" userId="846ef6cd-3f11-462c-a4be-44fff9f1a751" providerId="ADAL" clId="{D17C5BBD-D33E-4D23-8E25-B310B3326571}" dt="2021-12-21T04:53:14.836" v="131" actId="571"/>
          <ac:spMkLst>
            <pc:docMk/>
            <pc:sldMk cId="4070501225" sldId="2076136392"/>
            <ac:spMk id="791" creationId="{CD3273B8-E012-4938-B3E7-44680211E808}"/>
          </ac:spMkLst>
        </pc:spChg>
        <pc:spChg chg="mod">
          <ac:chgData name="Hugo Bernier" userId="846ef6cd-3f11-462c-a4be-44fff9f1a751" providerId="ADAL" clId="{D17C5BBD-D33E-4D23-8E25-B310B3326571}" dt="2021-12-21T04:53:14.836" v="131" actId="571"/>
          <ac:spMkLst>
            <pc:docMk/>
            <pc:sldMk cId="4070501225" sldId="2076136392"/>
            <ac:spMk id="792" creationId="{88CA0AC3-7B80-4590-981A-6996462E72D4}"/>
          </ac:spMkLst>
        </pc:spChg>
        <pc:spChg chg="mod">
          <ac:chgData name="Hugo Bernier" userId="846ef6cd-3f11-462c-a4be-44fff9f1a751" providerId="ADAL" clId="{D17C5BBD-D33E-4D23-8E25-B310B3326571}" dt="2021-12-21T04:53:14.836" v="131" actId="571"/>
          <ac:spMkLst>
            <pc:docMk/>
            <pc:sldMk cId="4070501225" sldId="2076136392"/>
            <ac:spMk id="793" creationId="{E7C5ACF3-F32B-45F3-A01E-F4937FB7B679}"/>
          </ac:spMkLst>
        </pc:spChg>
        <pc:spChg chg="mod">
          <ac:chgData name="Hugo Bernier" userId="846ef6cd-3f11-462c-a4be-44fff9f1a751" providerId="ADAL" clId="{D17C5BBD-D33E-4D23-8E25-B310B3326571}" dt="2021-12-21T04:53:14.836" v="131" actId="571"/>
          <ac:spMkLst>
            <pc:docMk/>
            <pc:sldMk cId="4070501225" sldId="2076136392"/>
            <ac:spMk id="797" creationId="{51B25A3B-DF22-42EF-9CEC-D1999C37AED8}"/>
          </ac:spMkLst>
        </pc:spChg>
        <pc:spChg chg="mod">
          <ac:chgData name="Hugo Bernier" userId="846ef6cd-3f11-462c-a4be-44fff9f1a751" providerId="ADAL" clId="{D17C5BBD-D33E-4D23-8E25-B310B3326571}" dt="2021-12-21T04:53:14.836" v="131" actId="571"/>
          <ac:spMkLst>
            <pc:docMk/>
            <pc:sldMk cId="4070501225" sldId="2076136392"/>
            <ac:spMk id="798" creationId="{EFFA9371-D030-4440-A58C-4BCC11147CB7}"/>
          </ac:spMkLst>
        </pc:spChg>
        <pc:spChg chg="mod">
          <ac:chgData name="Hugo Bernier" userId="846ef6cd-3f11-462c-a4be-44fff9f1a751" providerId="ADAL" clId="{D17C5BBD-D33E-4D23-8E25-B310B3326571}" dt="2021-12-21T04:53:14.836" v="131" actId="571"/>
          <ac:spMkLst>
            <pc:docMk/>
            <pc:sldMk cId="4070501225" sldId="2076136392"/>
            <ac:spMk id="799" creationId="{8A173B2C-897E-4057-976D-3E1F6FCED3F3}"/>
          </ac:spMkLst>
        </pc:spChg>
        <pc:spChg chg="mod">
          <ac:chgData name="Hugo Bernier" userId="846ef6cd-3f11-462c-a4be-44fff9f1a751" providerId="ADAL" clId="{D17C5BBD-D33E-4D23-8E25-B310B3326571}" dt="2021-12-21T04:53:14.836" v="131" actId="571"/>
          <ac:spMkLst>
            <pc:docMk/>
            <pc:sldMk cId="4070501225" sldId="2076136392"/>
            <ac:spMk id="800" creationId="{8C5DCFDF-1EDC-4C8B-B849-481AE4C4AD16}"/>
          </ac:spMkLst>
        </pc:spChg>
        <pc:spChg chg="mod">
          <ac:chgData name="Hugo Bernier" userId="846ef6cd-3f11-462c-a4be-44fff9f1a751" providerId="ADAL" clId="{D17C5BBD-D33E-4D23-8E25-B310B3326571}" dt="2021-12-21T04:53:14.836" v="131" actId="571"/>
          <ac:spMkLst>
            <pc:docMk/>
            <pc:sldMk cId="4070501225" sldId="2076136392"/>
            <ac:spMk id="801" creationId="{AFEDE58F-CF98-447D-9F54-F27BC759158A}"/>
          </ac:spMkLst>
        </pc:spChg>
        <pc:spChg chg="mod">
          <ac:chgData name="Hugo Bernier" userId="846ef6cd-3f11-462c-a4be-44fff9f1a751" providerId="ADAL" clId="{D17C5BBD-D33E-4D23-8E25-B310B3326571}" dt="2021-12-21T04:53:14.836" v="131" actId="571"/>
          <ac:spMkLst>
            <pc:docMk/>
            <pc:sldMk cId="4070501225" sldId="2076136392"/>
            <ac:spMk id="802" creationId="{65D0A9B3-90E1-4D29-9E09-47815A913B38}"/>
          </ac:spMkLst>
        </pc:spChg>
        <pc:spChg chg="mod">
          <ac:chgData name="Hugo Bernier" userId="846ef6cd-3f11-462c-a4be-44fff9f1a751" providerId="ADAL" clId="{D17C5BBD-D33E-4D23-8E25-B310B3326571}" dt="2021-12-21T04:53:14.836" v="131" actId="571"/>
          <ac:spMkLst>
            <pc:docMk/>
            <pc:sldMk cId="4070501225" sldId="2076136392"/>
            <ac:spMk id="810" creationId="{EFD39079-41A3-433D-8487-9A5435B4F07C}"/>
          </ac:spMkLst>
        </pc:spChg>
        <pc:spChg chg="mod">
          <ac:chgData name="Hugo Bernier" userId="846ef6cd-3f11-462c-a4be-44fff9f1a751" providerId="ADAL" clId="{D17C5BBD-D33E-4D23-8E25-B310B3326571}" dt="2021-12-21T04:53:14.836" v="131" actId="571"/>
          <ac:spMkLst>
            <pc:docMk/>
            <pc:sldMk cId="4070501225" sldId="2076136392"/>
            <ac:spMk id="811" creationId="{372361B9-58AC-4EEC-BEE1-7327E00E6CE2}"/>
          </ac:spMkLst>
        </pc:spChg>
        <pc:spChg chg="mod">
          <ac:chgData name="Hugo Bernier" userId="846ef6cd-3f11-462c-a4be-44fff9f1a751" providerId="ADAL" clId="{D17C5BBD-D33E-4D23-8E25-B310B3326571}" dt="2021-12-21T04:53:14.836" v="131" actId="571"/>
          <ac:spMkLst>
            <pc:docMk/>
            <pc:sldMk cId="4070501225" sldId="2076136392"/>
            <ac:spMk id="812" creationId="{A0259266-C93C-430B-906A-8A741AD7EAB6}"/>
          </ac:spMkLst>
        </pc:spChg>
        <pc:spChg chg="mod">
          <ac:chgData name="Hugo Bernier" userId="846ef6cd-3f11-462c-a4be-44fff9f1a751" providerId="ADAL" clId="{D17C5BBD-D33E-4D23-8E25-B310B3326571}" dt="2021-12-21T04:53:14.836" v="131" actId="571"/>
          <ac:spMkLst>
            <pc:docMk/>
            <pc:sldMk cId="4070501225" sldId="2076136392"/>
            <ac:spMk id="813" creationId="{CEB4BE0E-E411-498E-9DC4-7AB36880E1C2}"/>
          </ac:spMkLst>
        </pc:spChg>
        <pc:spChg chg="mod">
          <ac:chgData name="Hugo Bernier" userId="846ef6cd-3f11-462c-a4be-44fff9f1a751" providerId="ADAL" clId="{D17C5BBD-D33E-4D23-8E25-B310B3326571}" dt="2021-12-21T04:53:14.836" v="131" actId="571"/>
          <ac:spMkLst>
            <pc:docMk/>
            <pc:sldMk cId="4070501225" sldId="2076136392"/>
            <ac:spMk id="814" creationId="{3ABA8AFD-4B2E-404D-9414-80FC9E3F3F47}"/>
          </ac:spMkLst>
        </pc:spChg>
        <pc:spChg chg="mod">
          <ac:chgData name="Hugo Bernier" userId="846ef6cd-3f11-462c-a4be-44fff9f1a751" providerId="ADAL" clId="{D17C5BBD-D33E-4D23-8E25-B310B3326571}" dt="2021-12-21T04:53:14.836" v="131" actId="571"/>
          <ac:spMkLst>
            <pc:docMk/>
            <pc:sldMk cId="4070501225" sldId="2076136392"/>
            <ac:spMk id="815" creationId="{585CA4D8-8879-4D6E-9DA5-2D3B3F1DED6C}"/>
          </ac:spMkLst>
        </pc:spChg>
        <pc:spChg chg="mod">
          <ac:chgData name="Hugo Bernier" userId="846ef6cd-3f11-462c-a4be-44fff9f1a751" providerId="ADAL" clId="{D17C5BBD-D33E-4D23-8E25-B310B3326571}" dt="2021-12-21T04:53:14.836" v="131" actId="571"/>
          <ac:spMkLst>
            <pc:docMk/>
            <pc:sldMk cId="4070501225" sldId="2076136392"/>
            <ac:spMk id="816" creationId="{2B5B1F89-910C-4AD4-833C-FEE4B2105EE5}"/>
          </ac:spMkLst>
        </pc:spChg>
        <pc:spChg chg="mod">
          <ac:chgData name="Hugo Bernier" userId="846ef6cd-3f11-462c-a4be-44fff9f1a751" providerId="ADAL" clId="{D17C5BBD-D33E-4D23-8E25-B310B3326571}" dt="2021-12-21T04:53:14.836" v="131" actId="571"/>
          <ac:spMkLst>
            <pc:docMk/>
            <pc:sldMk cId="4070501225" sldId="2076136392"/>
            <ac:spMk id="817" creationId="{2393675D-7CA2-4B8E-8F47-B8CF8F3F1823}"/>
          </ac:spMkLst>
        </pc:spChg>
        <pc:spChg chg="mod">
          <ac:chgData name="Hugo Bernier" userId="846ef6cd-3f11-462c-a4be-44fff9f1a751" providerId="ADAL" clId="{D17C5BBD-D33E-4D23-8E25-B310B3326571}" dt="2021-12-21T04:53:14.836" v="131" actId="571"/>
          <ac:spMkLst>
            <pc:docMk/>
            <pc:sldMk cId="4070501225" sldId="2076136392"/>
            <ac:spMk id="819" creationId="{0CDF98EA-47A5-478C-AA9A-35B7F0DFEFCA}"/>
          </ac:spMkLst>
        </pc:spChg>
        <pc:spChg chg="mod">
          <ac:chgData name="Hugo Bernier" userId="846ef6cd-3f11-462c-a4be-44fff9f1a751" providerId="ADAL" clId="{D17C5BBD-D33E-4D23-8E25-B310B3326571}" dt="2021-12-21T04:53:14.836" v="131" actId="571"/>
          <ac:spMkLst>
            <pc:docMk/>
            <pc:sldMk cId="4070501225" sldId="2076136392"/>
            <ac:spMk id="820" creationId="{915CDD6E-75A0-4620-B943-C3E20061F312}"/>
          </ac:spMkLst>
        </pc:spChg>
        <pc:spChg chg="mod">
          <ac:chgData name="Hugo Bernier" userId="846ef6cd-3f11-462c-a4be-44fff9f1a751" providerId="ADAL" clId="{D17C5BBD-D33E-4D23-8E25-B310B3326571}" dt="2021-12-21T04:53:14.836" v="131" actId="571"/>
          <ac:spMkLst>
            <pc:docMk/>
            <pc:sldMk cId="4070501225" sldId="2076136392"/>
            <ac:spMk id="821" creationId="{252FA2FE-ADE8-4FFF-9BC0-C144017BCDD5}"/>
          </ac:spMkLst>
        </pc:spChg>
        <pc:spChg chg="mod">
          <ac:chgData name="Hugo Bernier" userId="846ef6cd-3f11-462c-a4be-44fff9f1a751" providerId="ADAL" clId="{D17C5BBD-D33E-4D23-8E25-B310B3326571}" dt="2021-12-21T04:53:14.836" v="131" actId="571"/>
          <ac:spMkLst>
            <pc:docMk/>
            <pc:sldMk cId="4070501225" sldId="2076136392"/>
            <ac:spMk id="823" creationId="{9D633FD2-6393-4999-92C4-AC9270DDDB36}"/>
          </ac:spMkLst>
        </pc:spChg>
        <pc:spChg chg="mod">
          <ac:chgData name="Hugo Bernier" userId="846ef6cd-3f11-462c-a4be-44fff9f1a751" providerId="ADAL" clId="{D17C5BBD-D33E-4D23-8E25-B310B3326571}" dt="2021-12-21T04:53:14.836" v="131" actId="571"/>
          <ac:spMkLst>
            <pc:docMk/>
            <pc:sldMk cId="4070501225" sldId="2076136392"/>
            <ac:spMk id="824" creationId="{D6419AAA-0686-44A7-A56A-DB2B30F48348}"/>
          </ac:spMkLst>
        </pc:spChg>
        <pc:spChg chg="mod">
          <ac:chgData name="Hugo Bernier" userId="846ef6cd-3f11-462c-a4be-44fff9f1a751" providerId="ADAL" clId="{D17C5BBD-D33E-4D23-8E25-B310B3326571}" dt="2021-12-21T04:53:14.836" v="131" actId="571"/>
          <ac:spMkLst>
            <pc:docMk/>
            <pc:sldMk cId="4070501225" sldId="2076136392"/>
            <ac:spMk id="825" creationId="{85855F3B-8A1D-421C-A6FA-F8CAACC91994}"/>
          </ac:spMkLst>
        </pc:spChg>
        <pc:spChg chg="mod">
          <ac:chgData name="Hugo Bernier" userId="846ef6cd-3f11-462c-a4be-44fff9f1a751" providerId="ADAL" clId="{D17C5BBD-D33E-4D23-8E25-B310B3326571}" dt="2021-12-21T04:53:14.836" v="131" actId="571"/>
          <ac:spMkLst>
            <pc:docMk/>
            <pc:sldMk cId="4070501225" sldId="2076136392"/>
            <ac:spMk id="827" creationId="{E6D25CE2-0A5A-4DF3-AA85-B81BD3D04A61}"/>
          </ac:spMkLst>
        </pc:spChg>
        <pc:spChg chg="mod">
          <ac:chgData name="Hugo Bernier" userId="846ef6cd-3f11-462c-a4be-44fff9f1a751" providerId="ADAL" clId="{D17C5BBD-D33E-4D23-8E25-B310B3326571}" dt="2021-12-21T04:53:14.836" v="131" actId="571"/>
          <ac:spMkLst>
            <pc:docMk/>
            <pc:sldMk cId="4070501225" sldId="2076136392"/>
            <ac:spMk id="828" creationId="{47F13565-15C6-466C-BD5D-B1FF9880C359}"/>
          </ac:spMkLst>
        </pc:spChg>
        <pc:spChg chg="mod">
          <ac:chgData name="Hugo Bernier" userId="846ef6cd-3f11-462c-a4be-44fff9f1a751" providerId="ADAL" clId="{D17C5BBD-D33E-4D23-8E25-B310B3326571}" dt="2021-12-21T04:53:14.836" v="131" actId="571"/>
          <ac:spMkLst>
            <pc:docMk/>
            <pc:sldMk cId="4070501225" sldId="2076136392"/>
            <ac:spMk id="829" creationId="{1AB447E7-F286-450D-8E32-BDBFF0DAB8A4}"/>
          </ac:spMkLst>
        </pc:spChg>
        <pc:spChg chg="mod">
          <ac:chgData name="Hugo Bernier" userId="846ef6cd-3f11-462c-a4be-44fff9f1a751" providerId="ADAL" clId="{D17C5BBD-D33E-4D23-8E25-B310B3326571}" dt="2021-12-21T04:53:14.836" v="131" actId="571"/>
          <ac:spMkLst>
            <pc:docMk/>
            <pc:sldMk cId="4070501225" sldId="2076136392"/>
            <ac:spMk id="831" creationId="{2DE2CB70-73A8-477B-B1D0-73C8B7719AE6}"/>
          </ac:spMkLst>
        </pc:spChg>
        <pc:spChg chg="mod">
          <ac:chgData name="Hugo Bernier" userId="846ef6cd-3f11-462c-a4be-44fff9f1a751" providerId="ADAL" clId="{D17C5BBD-D33E-4D23-8E25-B310B3326571}" dt="2021-12-21T04:53:14.836" v="131" actId="571"/>
          <ac:spMkLst>
            <pc:docMk/>
            <pc:sldMk cId="4070501225" sldId="2076136392"/>
            <ac:spMk id="832" creationId="{0B028853-4C06-4563-8E74-EE3B4288E118}"/>
          </ac:spMkLst>
        </pc:spChg>
        <pc:spChg chg="mod">
          <ac:chgData name="Hugo Bernier" userId="846ef6cd-3f11-462c-a4be-44fff9f1a751" providerId="ADAL" clId="{D17C5BBD-D33E-4D23-8E25-B310B3326571}" dt="2021-12-21T04:53:14.836" v="131" actId="571"/>
          <ac:spMkLst>
            <pc:docMk/>
            <pc:sldMk cId="4070501225" sldId="2076136392"/>
            <ac:spMk id="833" creationId="{589D582C-33BE-4AC5-9C30-79494496ABD2}"/>
          </ac:spMkLst>
        </pc:spChg>
        <pc:spChg chg="mod">
          <ac:chgData name="Hugo Bernier" userId="846ef6cd-3f11-462c-a4be-44fff9f1a751" providerId="ADAL" clId="{D17C5BBD-D33E-4D23-8E25-B310B3326571}" dt="2021-12-21T04:53:14.836" v="131" actId="571"/>
          <ac:spMkLst>
            <pc:docMk/>
            <pc:sldMk cId="4070501225" sldId="2076136392"/>
            <ac:spMk id="835" creationId="{628DBF37-B16A-4406-B02A-C0BF52B4EC60}"/>
          </ac:spMkLst>
        </pc:spChg>
        <pc:spChg chg="mod">
          <ac:chgData name="Hugo Bernier" userId="846ef6cd-3f11-462c-a4be-44fff9f1a751" providerId="ADAL" clId="{D17C5BBD-D33E-4D23-8E25-B310B3326571}" dt="2021-12-21T04:53:14.836" v="131" actId="571"/>
          <ac:spMkLst>
            <pc:docMk/>
            <pc:sldMk cId="4070501225" sldId="2076136392"/>
            <ac:spMk id="836" creationId="{B069895B-D93E-44E6-BA7E-28E3EDD54E85}"/>
          </ac:spMkLst>
        </pc:spChg>
        <pc:spChg chg="mod">
          <ac:chgData name="Hugo Bernier" userId="846ef6cd-3f11-462c-a4be-44fff9f1a751" providerId="ADAL" clId="{D17C5BBD-D33E-4D23-8E25-B310B3326571}" dt="2021-12-21T04:53:14.836" v="131" actId="571"/>
          <ac:spMkLst>
            <pc:docMk/>
            <pc:sldMk cId="4070501225" sldId="2076136392"/>
            <ac:spMk id="837" creationId="{71EBDBEC-BF92-403E-B742-2F098E03BE5D}"/>
          </ac:spMkLst>
        </pc:spChg>
        <pc:spChg chg="mod">
          <ac:chgData name="Hugo Bernier" userId="846ef6cd-3f11-462c-a4be-44fff9f1a751" providerId="ADAL" clId="{D17C5BBD-D33E-4D23-8E25-B310B3326571}" dt="2021-12-21T04:53:14.836" v="131" actId="571"/>
          <ac:spMkLst>
            <pc:docMk/>
            <pc:sldMk cId="4070501225" sldId="2076136392"/>
            <ac:spMk id="839" creationId="{4ECADFE5-90E3-486E-82E2-3E9B12339855}"/>
          </ac:spMkLst>
        </pc:spChg>
        <pc:spChg chg="mod">
          <ac:chgData name="Hugo Bernier" userId="846ef6cd-3f11-462c-a4be-44fff9f1a751" providerId="ADAL" clId="{D17C5BBD-D33E-4D23-8E25-B310B3326571}" dt="2021-12-21T04:53:14.836" v="131" actId="571"/>
          <ac:spMkLst>
            <pc:docMk/>
            <pc:sldMk cId="4070501225" sldId="2076136392"/>
            <ac:spMk id="840" creationId="{E9FF0F16-DD53-45F4-92D1-49D79212F3CE}"/>
          </ac:spMkLst>
        </pc:spChg>
        <pc:spChg chg="mod">
          <ac:chgData name="Hugo Bernier" userId="846ef6cd-3f11-462c-a4be-44fff9f1a751" providerId="ADAL" clId="{D17C5BBD-D33E-4D23-8E25-B310B3326571}" dt="2021-12-21T04:53:14.836" v="131" actId="571"/>
          <ac:spMkLst>
            <pc:docMk/>
            <pc:sldMk cId="4070501225" sldId="2076136392"/>
            <ac:spMk id="841" creationId="{F4565608-CF87-4A16-A963-D959064AB7E5}"/>
          </ac:spMkLst>
        </pc:spChg>
        <pc:spChg chg="mod">
          <ac:chgData name="Hugo Bernier" userId="846ef6cd-3f11-462c-a4be-44fff9f1a751" providerId="ADAL" clId="{D17C5BBD-D33E-4D23-8E25-B310B3326571}" dt="2021-12-21T04:53:14.836" v="131" actId="571"/>
          <ac:spMkLst>
            <pc:docMk/>
            <pc:sldMk cId="4070501225" sldId="2076136392"/>
            <ac:spMk id="843" creationId="{C1CFCC62-ABE2-4943-8495-90AAE90E5298}"/>
          </ac:spMkLst>
        </pc:spChg>
        <pc:spChg chg="mod">
          <ac:chgData name="Hugo Bernier" userId="846ef6cd-3f11-462c-a4be-44fff9f1a751" providerId="ADAL" clId="{D17C5BBD-D33E-4D23-8E25-B310B3326571}" dt="2021-12-21T04:53:14.836" v="131" actId="571"/>
          <ac:spMkLst>
            <pc:docMk/>
            <pc:sldMk cId="4070501225" sldId="2076136392"/>
            <ac:spMk id="844" creationId="{3210C33B-1D9B-4FE3-AB3D-B8BAC4E5C5A9}"/>
          </ac:spMkLst>
        </pc:spChg>
        <pc:spChg chg="mod">
          <ac:chgData name="Hugo Bernier" userId="846ef6cd-3f11-462c-a4be-44fff9f1a751" providerId="ADAL" clId="{D17C5BBD-D33E-4D23-8E25-B310B3326571}" dt="2021-12-21T04:53:14.836" v="131" actId="571"/>
          <ac:spMkLst>
            <pc:docMk/>
            <pc:sldMk cId="4070501225" sldId="2076136392"/>
            <ac:spMk id="845" creationId="{9CF80973-6D38-41F5-AAD1-C98C48BF64A0}"/>
          </ac:spMkLst>
        </pc:spChg>
        <pc:spChg chg="mod">
          <ac:chgData name="Hugo Bernier" userId="846ef6cd-3f11-462c-a4be-44fff9f1a751" providerId="ADAL" clId="{D17C5BBD-D33E-4D23-8E25-B310B3326571}" dt="2021-12-21T04:53:14.836" v="131" actId="571"/>
          <ac:spMkLst>
            <pc:docMk/>
            <pc:sldMk cId="4070501225" sldId="2076136392"/>
            <ac:spMk id="846" creationId="{32704F9E-089E-4AE8-96D0-EFF45AC660BC}"/>
          </ac:spMkLst>
        </pc:spChg>
        <pc:spChg chg="mod">
          <ac:chgData name="Hugo Bernier" userId="846ef6cd-3f11-462c-a4be-44fff9f1a751" providerId="ADAL" clId="{D17C5BBD-D33E-4D23-8E25-B310B3326571}" dt="2021-12-21T04:53:14.836" v="131" actId="571"/>
          <ac:spMkLst>
            <pc:docMk/>
            <pc:sldMk cId="4070501225" sldId="2076136392"/>
            <ac:spMk id="847" creationId="{DDDBD8AC-0447-4CFA-953B-F819270AB3AC}"/>
          </ac:spMkLst>
        </pc:spChg>
        <pc:spChg chg="mod">
          <ac:chgData name="Hugo Bernier" userId="846ef6cd-3f11-462c-a4be-44fff9f1a751" providerId="ADAL" clId="{D17C5BBD-D33E-4D23-8E25-B310B3326571}" dt="2021-12-21T04:53:14.836" v="131" actId="571"/>
          <ac:spMkLst>
            <pc:docMk/>
            <pc:sldMk cId="4070501225" sldId="2076136392"/>
            <ac:spMk id="848" creationId="{49135F6B-AE02-4314-A195-6AC87A75C90E}"/>
          </ac:spMkLst>
        </pc:spChg>
        <pc:spChg chg="mod">
          <ac:chgData name="Hugo Bernier" userId="846ef6cd-3f11-462c-a4be-44fff9f1a751" providerId="ADAL" clId="{D17C5BBD-D33E-4D23-8E25-B310B3326571}" dt="2021-12-21T04:53:14.836" v="131" actId="571"/>
          <ac:spMkLst>
            <pc:docMk/>
            <pc:sldMk cId="4070501225" sldId="2076136392"/>
            <ac:spMk id="849" creationId="{EDCF4699-CA1A-4877-AF02-86129BE34FFE}"/>
          </ac:spMkLst>
        </pc:spChg>
        <pc:spChg chg="mod">
          <ac:chgData name="Hugo Bernier" userId="846ef6cd-3f11-462c-a4be-44fff9f1a751" providerId="ADAL" clId="{D17C5BBD-D33E-4D23-8E25-B310B3326571}" dt="2021-12-21T04:53:14.836" v="131" actId="571"/>
          <ac:spMkLst>
            <pc:docMk/>
            <pc:sldMk cId="4070501225" sldId="2076136392"/>
            <ac:spMk id="850" creationId="{2183500D-8BB2-4ECB-B73B-366C1D931D4A}"/>
          </ac:spMkLst>
        </pc:spChg>
        <pc:spChg chg="mod">
          <ac:chgData name="Hugo Bernier" userId="846ef6cd-3f11-462c-a4be-44fff9f1a751" providerId="ADAL" clId="{D17C5BBD-D33E-4D23-8E25-B310B3326571}" dt="2021-12-21T04:53:14.836" v="131" actId="571"/>
          <ac:spMkLst>
            <pc:docMk/>
            <pc:sldMk cId="4070501225" sldId="2076136392"/>
            <ac:spMk id="852" creationId="{5F53571E-363F-492E-A8B5-F5957F65479E}"/>
          </ac:spMkLst>
        </pc:spChg>
        <pc:spChg chg="mod">
          <ac:chgData name="Hugo Bernier" userId="846ef6cd-3f11-462c-a4be-44fff9f1a751" providerId="ADAL" clId="{D17C5BBD-D33E-4D23-8E25-B310B3326571}" dt="2021-12-21T04:53:14.836" v="131" actId="571"/>
          <ac:spMkLst>
            <pc:docMk/>
            <pc:sldMk cId="4070501225" sldId="2076136392"/>
            <ac:spMk id="853" creationId="{A7992039-074E-46F5-8637-5A519331875F}"/>
          </ac:spMkLst>
        </pc:spChg>
        <pc:spChg chg="mod">
          <ac:chgData name="Hugo Bernier" userId="846ef6cd-3f11-462c-a4be-44fff9f1a751" providerId="ADAL" clId="{D17C5BBD-D33E-4D23-8E25-B310B3326571}" dt="2021-12-21T04:53:14.836" v="131" actId="571"/>
          <ac:spMkLst>
            <pc:docMk/>
            <pc:sldMk cId="4070501225" sldId="2076136392"/>
            <ac:spMk id="854" creationId="{E5E3473D-B849-4F2E-8127-4BC2196CC997}"/>
          </ac:spMkLst>
        </pc:spChg>
        <pc:spChg chg="mod">
          <ac:chgData name="Hugo Bernier" userId="846ef6cd-3f11-462c-a4be-44fff9f1a751" providerId="ADAL" clId="{D17C5BBD-D33E-4D23-8E25-B310B3326571}" dt="2021-12-21T04:53:14.836" v="131" actId="571"/>
          <ac:spMkLst>
            <pc:docMk/>
            <pc:sldMk cId="4070501225" sldId="2076136392"/>
            <ac:spMk id="855" creationId="{B4785FAE-D1A0-4FC2-917D-87D986453F11}"/>
          </ac:spMkLst>
        </pc:spChg>
        <pc:spChg chg="mod">
          <ac:chgData name="Hugo Bernier" userId="846ef6cd-3f11-462c-a4be-44fff9f1a751" providerId="ADAL" clId="{D17C5BBD-D33E-4D23-8E25-B310B3326571}" dt="2021-12-21T04:53:14.836" v="131" actId="571"/>
          <ac:spMkLst>
            <pc:docMk/>
            <pc:sldMk cId="4070501225" sldId="2076136392"/>
            <ac:spMk id="856" creationId="{B82F586D-12F4-4E7D-BD93-A226D923A5A7}"/>
          </ac:spMkLst>
        </pc:spChg>
        <pc:spChg chg="mod">
          <ac:chgData name="Hugo Bernier" userId="846ef6cd-3f11-462c-a4be-44fff9f1a751" providerId="ADAL" clId="{D17C5BBD-D33E-4D23-8E25-B310B3326571}" dt="2021-12-21T04:53:14.836" v="131" actId="571"/>
          <ac:spMkLst>
            <pc:docMk/>
            <pc:sldMk cId="4070501225" sldId="2076136392"/>
            <ac:spMk id="857" creationId="{1562938F-B61E-49CF-B344-B7B1D9A4477A}"/>
          </ac:spMkLst>
        </pc:spChg>
        <pc:spChg chg="mod">
          <ac:chgData name="Hugo Bernier" userId="846ef6cd-3f11-462c-a4be-44fff9f1a751" providerId="ADAL" clId="{D17C5BBD-D33E-4D23-8E25-B310B3326571}" dt="2021-12-21T04:53:14.836" v="131" actId="571"/>
          <ac:spMkLst>
            <pc:docMk/>
            <pc:sldMk cId="4070501225" sldId="2076136392"/>
            <ac:spMk id="858" creationId="{8A3CB8AF-49CF-403F-BF11-FDF1134F171F}"/>
          </ac:spMkLst>
        </pc:spChg>
        <pc:spChg chg="mod">
          <ac:chgData name="Hugo Bernier" userId="846ef6cd-3f11-462c-a4be-44fff9f1a751" providerId="ADAL" clId="{D17C5BBD-D33E-4D23-8E25-B310B3326571}" dt="2021-12-21T04:53:14.836" v="131" actId="571"/>
          <ac:spMkLst>
            <pc:docMk/>
            <pc:sldMk cId="4070501225" sldId="2076136392"/>
            <ac:spMk id="860" creationId="{800DCFBA-4F10-424B-A42F-4A589E1480AE}"/>
          </ac:spMkLst>
        </pc:spChg>
        <pc:spChg chg="mod">
          <ac:chgData name="Hugo Bernier" userId="846ef6cd-3f11-462c-a4be-44fff9f1a751" providerId="ADAL" clId="{D17C5BBD-D33E-4D23-8E25-B310B3326571}" dt="2021-12-21T04:53:14.836" v="131" actId="571"/>
          <ac:spMkLst>
            <pc:docMk/>
            <pc:sldMk cId="4070501225" sldId="2076136392"/>
            <ac:spMk id="861" creationId="{69C93903-4A1B-4970-A944-BC681BD288BB}"/>
          </ac:spMkLst>
        </pc:spChg>
        <pc:spChg chg="mod">
          <ac:chgData name="Hugo Bernier" userId="846ef6cd-3f11-462c-a4be-44fff9f1a751" providerId="ADAL" clId="{D17C5BBD-D33E-4D23-8E25-B310B3326571}" dt="2021-12-21T04:53:14.836" v="131" actId="571"/>
          <ac:spMkLst>
            <pc:docMk/>
            <pc:sldMk cId="4070501225" sldId="2076136392"/>
            <ac:spMk id="862" creationId="{F2F1239D-57B1-44C0-BB02-2E134E88712B}"/>
          </ac:spMkLst>
        </pc:spChg>
        <pc:spChg chg="mod">
          <ac:chgData name="Hugo Bernier" userId="846ef6cd-3f11-462c-a4be-44fff9f1a751" providerId="ADAL" clId="{D17C5BBD-D33E-4D23-8E25-B310B3326571}" dt="2021-12-21T04:53:14.836" v="131" actId="571"/>
          <ac:spMkLst>
            <pc:docMk/>
            <pc:sldMk cId="4070501225" sldId="2076136392"/>
            <ac:spMk id="863" creationId="{EC9C0BE7-AA8D-4205-ADF2-4064D6D8C2F8}"/>
          </ac:spMkLst>
        </pc:spChg>
        <pc:spChg chg="mod">
          <ac:chgData name="Hugo Bernier" userId="846ef6cd-3f11-462c-a4be-44fff9f1a751" providerId="ADAL" clId="{D17C5BBD-D33E-4D23-8E25-B310B3326571}" dt="2021-12-21T04:53:14.836" v="131" actId="571"/>
          <ac:spMkLst>
            <pc:docMk/>
            <pc:sldMk cId="4070501225" sldId="2076136392"/>
            <ac:spMk id="864" creationId="{8B9941A7-4186-438D-AAB9-FA3E53A61449}"/>
          </ac:spMkLst>
        </pc:spChg>
        <pc:spChg chg="mod">
          <ac:chgData name="Hugo Bernier" userId="846ef6cd-3f11-462c-a4be-44fff9f1a751" providerId="ADAL" clId="{D17C5BBD-D33E-4D23-8E25-B310B3326571}" dt="2021-12-21T04:53:14.836" v="131" actId="571"/>
          <ac:spMkLst>
            <pc:docMk/>
            <pc:sldMk cId="4070501225" sldId="2076136392"/>
            <ac:spMk id="865" creationId="{03AA886F-E8A7-4B89-9767-0F2CAA09AA46}"/>
          </ac:spMkLst>
        </pc:spChg>
        <pc:spChg chg="mod">
          <ac:chgData name="Hugo Bernier" userId="846ef6cd-3f11-462c-a4be-44fff9f1a751" providerId="ADAL" clId="{D17C5BBD-D33E-4D23-8E25-B310B3326571}" dt="2021-12-21T04:53:14.836" v="131" actId="571"/>
          <ac:spMkLst>
            <pc:docMk/>
            <pc:sldMk cId="4070501225" sldId="2076136392"/>
            <ac:spMk id="866" creationId="{BF6C251E-6067-48DA-9750-BAB2A359028A}"/>
          </ac:spMkLst>
        </pc:spChg>
        <pc:spChg chg="mod">
          <ac:chgData name="Hugo Bernier" userId="846ef6cd-3f11-462c-a4be-44fff9f1a751" providerId="ADAL" clId="{D17C5BBD-D33E-4D23-8E25-B310B3326571}" dt="2021-12-21T04:53:14.836" v="131" actId="571"/>
          <ac:spMkLst>
            <pc:docMk/>
            <pc:sldMk cId="4070501225" sldId="2076136392"/>
            <ac:spMk id="868" creationId="{F22D1CBA-DB29-40C3-AB3D-B6244AE6C4ED}"/>
          </ac:spMkLst>
        </pc:spChg>
        <pc:spChg chg="mod">
          <ac:chgData name="Hugo Bernier" userId="846ef6cd-3f11-462c-a4be-44fff9f1a751" providerId="ADAL" clId="{D17C5BBD-D33E-4D23-8E25-B310B3326571}" dt="2021-12-21T04:53:14.836" v="131" actId="571"/>
          <ac:spMkLst>
            <pc:docMk/>
            <pc:sldMk cId="4070501225" sldId="2076136392"/>
            <ac:spMk id="869" creationId="{5635A528-9006-46C9-95D5-80670ABEEA13}"/>
          </ac:spMkLst>
        </pc:spChg>
        <pc:spChg chg="mod">
          <ac:chgData name="Hugo Bernier" userId="846ef6cd-3f11-462c-a4be-44fff9f1a751" providerId="ADAL" clId="{D17C5BBD-D33E-4D23-8E25-B310B3326571}" dt="2021-12-21T04:53:14.836" v="131" actId="571"/>
          <ac:spMkLst>
            <pc:docMk/>
            <pc:sldMk cId="4070501225" sldId="2076136392"/>
            <ac:spMk id="870" creationId="{5DA723A6-542A-439E-805E-564A3644F1BB}"/>
          </ac:spMkLst>
        </pc:spChg>
        <pc:spChg chg="mod">
          <ac:chgData name="Hugo Bernier" userId="846ef6cd-3f11-462c-a4be-44fff9f1a751" providerId="ADAL" clId="{D17C5BBD-D33E-4D23-8E25-B310B3326571}" dt="2021-12-21T04:53:14.836" v="131" actId="571"/>
          <ac:spMkLst>
            <pc:docMk/>
            <pc:sldMk cId="4070501225" sldId="2076136392"/>
            <ac:spMk id="871" creationId="{C1610AD0-6622-4D70-815E-53EDE9AAEE88}"/>
          </ac:spMkLst>
        </pc:spChg>
        <pc:spChg chg="mod">
          <ac:chgData name="Hugo Bernier" userId="846ef6cd-3f11-462c-a4be-44fff9f1a751" providerId="ADAL" clId="{D17C5BBD-D33E-4D23-8E25-B310B3326571}" dt="2021-12-21T04:53:14.836" v="131" actId="571"/>
          <ac:spMkLst>
            <pc:docMk/>
            <pc:sldMk cId="4070501225" sldId="2076136392"/>
            <ac:spMk id="872" creationId="{296FE8F5-22A6-4585-88E9-158EE1AB215B}"/>
          </ac:spMkLst>
        </pc:spChg>
        <pc:spChg chg="mod">
          <ac:chgData name="Hugo Bernier" userId="846ef6cd-3f11-462c-a4be-44fff9f1a751" providerId="ADAL" clId="{D17C5BBD-D33E-4D23-8E25-B310B3326571}" dt="2021-12-21T04:53:14.836" v="131" actId="571"/>
          <ac:spMkLst>
            <pc:docMk/>
            <pc:sldMk cId="4070501225" sldId="2076136392"/>
            <ac:spMk id="873" creationId="{44EF3598-5988-4A46-9BFB-72B7DEB7C3EF}"/>
          </ac:spMkLst>
        </pc:spChg>
        <pc:spChg chg="mod">
          <ac:chgData name="Hugo Bernier" userId="846ef6cd-3f11-462c-a4be-44fff9f1a751" providerId="ADAL" clId="{D17C5BBD-D33E-4D23-8E25-B310B3326571}" dt="2021-12-21T04:53:14.836" v="131" actId="571"/>
          <ac:spMkLst>
            <pc:docMk/>
            <pc:sldMk cId="4070501225" sldId="2076136392"/>
            <ac:spMk id="874" creationId="{918D42DA-2288-4CBF-9B0D-5D1A7196D6C0}"/>
          </ac:spMkLst>
        </pc:spChg>
        <pc:spChg chg="mod">
          <ac:chgData name="Hugo Bernier" userId="846ef6cd-3f11-462c-a4be-44fff9f1a751" providerId="ADAL" clId="{D17C5BBD-D33E-4D23-8E25-B310B3326571}" dt="2021-12-21T04:53:14.836" v="131" actId="571"/>
          <ac:spMkLst>
            <pc:docMk/>
            <pc:sldMk cId="4070501225" sldId="2076136392"/>
            <ac:spMk id="875" creationId="{55015BBD-4B41-4748-8638-C85CC9774B5F}"/>
          </ac:spMkLst>
        </pc:spChg>
        <pc:spChg chg="mod">
          <ac:chgData name="Hugo Bernier" userId="846ef6cd-3f11-462c-a4be-44fff9f1a751" providerId="ADAL" clId="{D17C5BBD-D33E-4D23-8E25-B310B3326571}" dt="2021-12-21T04:53:14.836" v="131" actId="571"/>
          <ac:spMkLst>
            <pc:docMk/>
            <pc:sldMk cId="4070501225" sldId="2076136392"/>
            <ac:spMk id="876" creationId="{BEA547BC-2CE2-4498-9372-F822976E3FD4}"/>
          </ac:spMkLst>
        </pc:spChg>
        <pc:spChg chg="mod">
          <ac:chgData name="Hugo Bernier" userId="846ef6cd-3f11-462c-a4be-44fff9f1a751" providerId="ADAL" clId="{D17C5BBD-D33E-4D23-8E25-B310B3326571}" dt="2021-12-21T04:53:14.836" v="131" actId="571"/>
          <ac:spMkLst>
            <pc:docMk/>
            <pc:sldMk cId="4070501225" sldId="2076136392"/>
            <ac:spMk id="877" creationId="{060E35DB-E398-4246-8455-79F2E41DB443}"/>
          </ac:spMkLst>
        </pc:spChg>
        <pc:spChg chg="mod">
          <ac:chgData name="Hugo Bernier" userId="846ef6cd-3f11-462c-a4be-44fff9f1a751" providerId="ADAL" clId="{D17C5BBD-D33E-4D23-8E25-B310B3326571}" dt="2021-12-21T04:53:14.836" v="131" actId="571"/>
          <ac:spMkLst>
            <pc:docMk/>
            <pc:sldMk cId="4070501225" sldId="2076136392"/>
            <ac:spMk id="878" creationId="{87A07F11-AF96-4057-B8A7-ECC882A337F1}"/>
          </ac:spMkLst>
        </pc:spChg>
        <pc:spChg chg="mod">
          <ac:chgData name="Hugo Bernier" userId="846ef6cd-3f11-462c-a4be-44fff9f1a751" providerId="ADAL" clId="{D17C5BBD-D33E-4D23-8E25-B310B3326571}" dt="2021-12-21T04:53:14.836" v="131" actId="571"/>
          <ac:spMkLst>
            <pc:docMk/>
            <pc:sldMk cId="4070501225" sldId="2076136392"/>
            <ac:spMk id="885" creationId="{B2616A50-FD20-4F39-B872-684A6D718453}"/>
          </ac:spMkLst>
        </pc:spChg>
        <pc:spChg chg="mod">
          <ac:chgData name="Hugo Bernier" userId="846ef6cd-3f11-462c-a4be-44fff9f1a751" providerId="ADAL" clId="{D17C5BBD-D33E-4D23-8E25-B310B3326571}" dt="2021-12-21T04:53:14.836" v="131" actId="571"/>
          <ac:spMkLst>
            <pc:docMk/>
            <pc:sldMk cId="4070501225" sldId="2076136392"/>
            <ac:spMk id="886" creationId="{E83E444B-4EE5-4491-9C02-16BBC30F6013}"/>
          </ac:spMkLst>
        </pc:spChg>
        <pc:spChg chg="mod">
          <ac:chgData name="Hugo Bernier" userId="846ef6cd-3f11-462c-a4be-44fff9f1a751" providerId="ADAL" clId="{D17C5BBD-D33E-4D23-8E25-B310B3326571}" dt="2021-12-21T04:53:14.836" v="131" actId="571"/>
          <ac:spMkLst>
            <pc:docMk/>
            <pc:sldMk cId="4070501225" sldId="2076136392"/>
            <ac:spMk id="887" creationId="{9C2A8DE0-17BD-496A-9674-5315C0F9EBE5}"/>
          </ac:spMkLst>
        </pc:spChg>
        <pc:spChg chg="mod">
          <ac:chgData name="Hugo Bernier" userId="846ef6cd-3f11-462c-a4be-44fff9f1a751" providerId="ADAL" clId="{D17C5BBD-D33E-4D23-8E25-B310B3326571}" dt="2021-12-21T04:53:14.836" v="131" actId="571"/>
          <ac:spMkLst>
            <pc:docMk/>
            <pc:sldMk cId="4070501225" sldId="2076136392"/>
            <ac:spMk id="888" creationId="{2E794681-B9A5-4E02-92F2-808342AC8418}"/>
          </ac:spMkLst>
        </pc:spChg>
        <pc:spChg chg="mod">
          <ac:chgData name="Hugo Bernier" userId="846ef6cd-3f11-462c-a4be-44fff9f1a751" providerId="ADAL" clId="{D17C5BBD-D33E-4D23-8E25-B310B3326571}" dt="2021-12-21T04:53:14.836" v="131" actId="571"/>
          <ac:spMkLst>
            <pc:docMk/>
            <pc:sldMk cId="4070501225" sldId="2076136392"/>
            <ac:spMk id="889" creationId="{FCD5CFF4-2826-4971-855A-32AE80AB121E}"/>
          </ac:spMkLst>
        </pc:spChg>
        <pc:spChg chg="mod">
          <ac:chgData name="Hugo Bernier" userId="846ef6cd-3f11-462c-a4be-44fff9f1a751" providerId="ADAL" clId="{D17C5BBD-D33E-4D23-8E25-B310B3326571}" dt="2021-12-21T04:53:14.836" v="131" actId="571"/>
          <ac:spMkLst>
            <pc:docMk/>
            <pc:sldMk cId="4070501225" sldId="2076136392"/>
            <ac:spMk id="890" creationId="{3BDA1BFC-9354-4BE1-82B6-3209E0711874}"/>
          </ac:spMkLst>
        </pc:spChg>
        <pc:spChg chg="mod">
          <ac:chgData name="Hugo Bernier" userId="846ef6cd-3f11-462c-a4be-44fff9f1a751" providerId="ADAL" clId="{D17C5BBD-D33E-4D23-8E25-B310B3326571}" dt="2021-12-21T04:53:14.836" v="131" actId="571"/>
          <ac:spMkLst>
            <pc:docMk/>
            <pc:sldMk cId="4070501225" sldId="2076136392"/>
            <ac:spMk id="891" creationId="{0C251289-71FD-4FDC-92D8-13F2986FCCAA}"/>
          </ac:spMkLst>
        </pc:spChg>
        <pc:spChg chg="mod">
          <ac:chgData name="Hugo Bernier" userId="846ef6cd-3f11-462c-a4be-44fff9f1a751" providerId="ADAL" clId="{D17C5BBD-D33E-4D23-8E25-B310B3326571}" dt="2021-12-21T04:53:14.836" v="131" actId="571"/>
          <ac:spMkLst>
            <pc:docMk/>
            <pc:sldMk cId="4070501225" sldId="2076136392"/>
            <ac:spMk id="892" creationId="{CE07445D-822D-4E19-B8F4-B516254548FE}"/>
          </ac:spMkLst>
        </pc:spChg>
        <pc:spChg chg="mod">
          <ac:chgData name="Hugo Bernier" userId="846ef6cd-3f11-462c-a4be-44fff9f1a751" providerId="ADAL" clId="{D17C5BBD-D33E-4D23-8E25-B310B3326571}" dt="2021-12-21T04:53:14.836" v="131" actId="571"/>
          <ac:spMkLst>
            <pc:docMk/>
            <pc:sldMk cId="4070501225" sldId="2076136392"/>
            <ac:spMk id="893" creationId="{500D9DED-F3FC-49A3-AEBB-74C9B4F5916A}"/>
          </ac:spMkLst>
        </pc:spChg>
        <pc:spChg chg="mod">
          <ac:chgData name="Hugo Bernier" userId="846ef6cd-3f11-462c-a4be-44fff9f1a751" providerId="ADAL" clId="{D17C5BBD-D33E-4D23-8E25-B310B3326571}" dt="2021-12-21T04:53:14.836" v="131" actId="571"/>
          <ac:spMkLst>
            <pc:docMk/>
            <pc:sldMk cId="4070501225" sldId="2076136392"/>
            <ac:spMk id="894" creationId="{51950B55-CA5C-4241-AC92-66566666AB1B}"/>
          </ac:spMkLst>
        </pc:spChg>
        <pc:spChg chg="mod">
          <ac:chgData name="Hugo Bernier" userId="846ef6cd-3f11-462c-a4be-44fff9f1a751" providerId="ADAL" clId="{D17C5BBD-D33E-4D23-8E25-B310B3326571}" dt="2021-12-21T04:53:14.836" v="131" actId="571"/>
          <ac:spMkLst>
            <pc:docMk/>
            <pc:sldMk cId="4070501225" sldId="2076136392"/>
            <ac:spMk id="895" creationId="{903F9DD4-90B8-447F-9BC9-847FECAE2075}"/>
          </ac:spMkLst>
        </pc:spChg>
        <pc:spChg chg="mod">
          <ac:chgData name="Hugo Bernier" userId="846ef6cd-3f11-462c-a4be-44fff9f1a751" providerId="ADAL" clId="{D17C5BBD-D33E-4D23-8E25-B310B3326571}" dt="2021-12-21T04:53:14.836" v="131" actId="571"/>
          <ac:spMkLst>
            <pc:docMk/>
            <pc:sldMk cId="4070501225" sldId="2076136392"/>
            <ac:spMk id="896" creationId="{7582FD1E-FE3D-4A77-AB1A-ED39E1FF32BC}"/>
          </ac:spMkLst>
        </pc:spChg>
        <pc:spChg chg="mod">
          <ac:chgData name="Hugo Bernier" userId="846ef6cd-3f11-462c-a4be-44fff9f1a751" providerId="ADAL" clId="{D17C5BBD-D33E-4D23-8E25-B310B3326571}" dt="2021-12-21T04:53:14.836" v="131" actId="571"/>
          <ac:spMkLst>
            <pc:docMk/>
            <pc:sldMk cId="4070501225" sldId="2076136392"/>
            <ac:spMk id="904" creationId="{F51864B4-0A8B-4CC2-8F0E-4ABC881DA0D4}"/>
          </ac:spMkLst>
        </pc:spChg>
        <pc:spChg chg="mod">
          <ac:chgData name="Hugo Bernier" userId="846ef6cd-3f11-462c-a4be-44fff9f1a751" providerId="ADAL" clId="{D17C5BBD-D33E-4D23-8E25-B310B3326571}" dt="2021-12-21T04:53:14.836" v="131" actId="571"/>
          <ac:spMkLst>
            <pc:docMk/>
            <pc:sldMk cId="4070501225" sldId="2076136392"/>
            <ac:spMk id="905" creationId="{AC84E62F-E436-44D8-AB8E-2738E0044191}"/>
          </ac:spMkLst>
        </pc:spChg>
        <pc:spChg chg="mod">
          <ac:chgData name="Hugo Bernier" userId="846ef6cd-3f11-462c-a4be-44fff9f1a751" providerId="ADAL" clId="{D17C5BBD-D33E-4D23-8E25-B310B3326571}" dt="2021-12-21T04:53:14.836" v="131" actId="571"/>
          <ac:spMkLst>
            <pc:docMk/>
            <pc:sldMk cId="4070501225" sldId="2076136392"/>
            <ac:spMk id="906" creationId="{E9629EB4-32D6-4D57-A534-4881CA8FA839}"/>
          </ac:spMkLst>
        </pc:spChg>
        <pc:spChg chg="mod">
          <ac:chgData name="Hugo Bernier" userId="846ef6cd-3f11-462c-a4be-44fff9f1a751" providerId="ADAL" clId="{D17C5BBD-D33E-4D23-8E25-B310B3326571}" dt="2021-12-21T04:53:14.836" v="131" actId="571"/>
          <ac:spMkLst>
            <pc:docMk/>
            <pc:sldMk cId="4070501225" sldId="2076136392"/>
            <ac:spMk id="907" creationId="{7B47EF5A-AABC-4D1C-B5E5-4D763966382E}"/>
          </ac:spMkLst>
        </pc:spChg>
        <pc:spChg chg="mod">
          <ac:chgData name="Hugo Bernier" userId="846ef6cd-3f11-462c-a4be-44fff9f1a751" providerId="ADAL" clId="{D17C5BBD-D33E-4D23-8E25-B310B3326571}" dt="2021-12-21T04:53:14.836" v="131" actId="571"/>
          <ac:spMkLst>
            <pc:docMk/>
            <pc:sldMk cId="4070501225" sldId="2076136392"/>
            <ac:spMk id="908" creationId="{87CA5736-5DAA-42D5-A695-2BBAC11F941D}"/>
          </ac:spMkLst>
        </pc:spChg>
        <pc:spChg chg="mod">
          <ac:chgData name="Hugo Bernier" userId="846ef6cd-3f11-462c-a4be-44fff9f1a751" providerId="ADAL" clId="{D17C5BBD-D33E-4D23-8E25-B310B3326571}" dt="2021-12-21T04:53:14.836" v="131" actId="571"/>
          <ac:spMkLst>
            <pc:docMk/>
            <pc:sldMk cId="4070501225" sldId="2076136392"/>
            <ac:spMk id="909" creationId="{9EBDBE3C-A7F7-4760-B98B-BCC5B59062A0}"/>
          </ac:spMkLst>
        </pc:spChg>
        <pc:spChg chg="mod">
          <ac:chgData name="Hugo Bernier" userId="846ef6cd-3f11-462c-a4be-44fff9f1a751" providerId="ADAL" clId="{D17C5BBD-D33E-4D23-8E25-B310B3326571}" dt="2021-12-21T04:53:14.836" v="131" actId="571"/>
          <ac:spMkLst>
            <pc:docMk/>
            <pc:sldMk cId="4070501225" sldId="2076136392"/>
            <ac:spMk id="910" creationId="{F0BD80C6-2D7C-44DE-AF50-816E8D56BA8A}"/>
          </ac:spMkLst>
        </pc:spChg>
        <pc:spChg chg="mod">
          <ac:chgData name="Hugo Bernier" userId="846ef6cd-3f11-462c-a4be-44fff9f1a751" providerId="ADAL" clId="{D17C5BBD-D33E-4D23-8E25-B310B3326571}" dt="2021-12-21T04:53:14.836" v="131" actId="571"/>
          <ac:spMkLst>
            <pc:docMk/>
            <pc:sldMk cId="4070501225" sldId="2076136392"/>
            <ac:spMk id="911" creationId="{4316BCD2-2EEA-41DE-9AF8-4C7F1C46C037}"/>
          </ac:spMkLst>
        </pc:spChg>
        <pc:spChg chg="mod">
          <ac:chgData name="Hugo Bernier" userId="846ef6cd-3f11-462c-a4be-44fff9f1a751" providerId="ADAL" clId="{D17C5BBD-D33E-4D23-8E25-B310B3326571}" dt="2021-12-21T04:53:14.836" v="131" actId="571"/>
          <ac:spMkLst>
            <pc:docMk/>
            <pc:sldMk cId="4070501225" sldId="2076136392"/>
            <ac:spMk id="912" creationId="{69017E5D-B205-43DC-AA0E-2684BEFD7B63}"/>
          </ac:spMkLst>
        </pc:spChg>
        <pc:spChg chg="mod">
          <ac:chgData name="Hugo Bernier" userId="846ef6cd-3f11-462c-a4be-44fff9f1a751" providerId="ADAL" clId="{D17C5BBD-D33E-4D23-8E25-B310B3326571}" dt="2021-12-21T04:53:14.836" v="131" actId="571"/>
          <ac:spMkLst>
            <pc:docMk/>
            <pc:sldMk cId="4070501225" sldId="2076136392"/>
            <ac:spMk id="913" creationId="{2C06760F-E0F7-41BB-9026-DAB417F83AB5}"/>
          </ac:spMkLst>
        </pc:spChg>
        <pc:spChg chg="mod">
          <ac:chgData name="Hugo Bernier" userId="846ef6cd-3f11-462c-a4be-44fff9f1a751" providerId="ADAL" clId="{D17C5BBD-D33E-4D23-8E25-B310B3326571}" dt="2021-12-21T04:53:14.836" v="131" actId="571"/>
          <ac:spMkLst>
            <pc:docMk/>
            <pc:sldMk cId="4070501225" sldId="2076136392"/>
            <ac:spMk id="914" creationId="{4D63D569-D357-4040-A605-0E1A8A89F5E0}"/>
          </ac:spMkLst>
        </pc:spChg>
        <pc:spChg chg="mod">
          <ac:chgData name="Hugo Bernier" userId="846ef6cd-3f11-462c-a4be-44fff9f1a751" providerId="ADAL" clId="{D17C5BBD-D33E-4D23-8E25-B310B3326571}" dt="2021-12-21T04:53:14.836" v="131" actId="571"/>
          <ac:spMkLst>
            <pc:docMk/>
            <pc:sldMk cId="4070501225" sldId="2076136392"/>
            <ac:spMk id="915" creationId="{0F9BD47E-3E0E-48B5-8AF0-C33460272E1C}"/>
          </ac:spMkLst>
        </pc:spChg>
        <pc:spChg chg="mod">
          <ac:chgData name="Hugo Bernier" userId="846ef6cd-3f11-462c-a4be-44fff9f1a751" providerId="ADAL" clId="{D17C5BBD-D33E-4D23-8E25-B310B3326571}" dt="2021-12-21T04:53:14.836" v="131" actId="571"/>
          <ac:spMkLst>
            <pc:docMk/>
            <pc:sldMk cId="4070501225" sldId="2076136392"/>
            <ac:spMk id="916" creationId="{038C5AEA-C483-4D8C-8C48-65FF5133EB7F}"/>
          </ac:spMkLst>
        </pc:spChg>
        <pc:spChg chg="mod">
          <ac:chgData name="Hugo Bernier" userId="846ef6cd-3f11-462c-a4be-44fff9f1a751" providerId="ADAL" clId="{D17C5BBD-D33E-4D23-8E25-B310B3326571}" dt="2021-12-21T04:53:14.836" v="131" actId="571"/>
          <ac:spMkLst>
            <pc:docMk/>
            <pc:sldMk cId="4070501225" sldId="2076136392"/>
            <ac:spMk id="917" creationId="{5447F9F4-0123-4477-A8F4-557B1B15B37A}"/>
          </ac:spMkLst>
        </pc:spChg>
        <pc:spChg chg="mod">
          <ac:chgData name="Hugo Bernier" userId="846ef6cd-3f11-462c-a4be-44fff9f1a751" providerId="ADAL" clId="{D17C5BBD-D33E-4D23-8E25-B310B3326571}" dt="2021-12-21T04:53:14.836" v="131" actId="571"/>
          <ac:spMkLst>
            <pc:docMk/>
            <pc:sldMk cId="4070501225" sldId="2076136392"/>
            <ac:spMk id="918" creationId="{7F226E35-61BB-4627-9E1B-B649C1816A34}"/>
          </ac:spMkLst>
        </pc:spChg>
        <pc:spChg chg="mod">
          <ac:chgData name="Hugo Bernier" userId="846ef6cd-3f11-462c-a4be-44fff9f1a751" providerId="ADAL" clId="{D17C5BBD-D33E-4D23-8E25-B310B3326571}" dt="2021-12-21T04:53:14.836" v="131" actId="571"/>
          <ac:spMkLst>
            <pc:docMk/>
            <pc:sldMk cId="4070501225" sldId="2076136392"/>
            <ac:spMk id="919" creationId="{9D0736DB-9C00-46C0-9583-88EBE016848D}"/>
          </ac:spMkLst>
        </pc:spChg>
        <pc:spChg chg="mod">
          <ac:chgData name="Hugo Bernier" userId="846ef6cd-3f11-462c-a4be-44fff9f1a751" providerId="ADAL" clId="{D17C5BBD-D33E-4D23-8E25-B310B3326571}" dt="2021-12-21T04:53:14.836" v="131" actId="571"/>
          <ac:spMkLst>
            <pc:docMk/>
            <pc:sldMk cId="4070501225" sldId="2076136392"/>
            <ac:spMk id="920" creationId="{9D54CD30-4AC3-4F1D-BAE9-4B04ADE3B127}"/>
          </ac:spMkLst>
        </pc:spChg>
        <pc:spChg chg="mod">
          <ac:chgData name="Hugo Bernier" userId="846ef6cd-3f11-462c-a4be-44fff9f1a751" providerId="ADAL" clId="{D17C5BBD-D33E-4D23-8E25-B310B3326571}" dt="2021-12-21T04:53:14.836" v="131" actId="571"/>
          <ac:spMkLst>
            <pc:docMk/>
            <pc:sldMk cId="4070501225" sldId="2076136392"/>
            <ac:spMk id="921" creationId="{5BACB601-BD84-4FE6-9080-49A2CBF873A2}"/>
          </ac:spMkLst>
        </pc:spChg>
        <pc:spChg chg="mod">
          <ac:chgData name="Hugo Bernier" userId="846ef6cd-3f11-462c-a4be-44fff9f1a751" providerId="ADAL" clId="{D17C5BBD-D33E-4D23-8E25-B310B3326571}" dt="2021-12-21T04:53:14.836" v="131" actId="571"/>
          <ac:spMkLst>
            <pc:docMk/>
            <pc:sldMk cId="4070501225" sldId="2076136392"/>
            <ac:spMk id="922" creationId="{74BA9707-B263-4346-A9C8-80A27AF848FF}"/>
          </ac:spMkLst>
        </pc:spChg>
        <pc:spChg chg="mod">
          <ac:chgData name="Hugo Bernier" userId="846ef6cd-3f11-462c-a4be-44fff9f1a751" providerId="ADAL" clId="{D17C5BBD-D33E-4D23-8E25-B310B3326571}" dt="2021-12-21T04:53:14.836" v="131" actId="571"/>
          <ac:spMkLst>
            <pc:docMk/>
            <pc:sldMk cId="4070501225" sldId="2076136392"/>
            <ac:spMk id="923" creationId="{06A95023-B0D0-49D6-9AE6-4201EDDAD4C0}"/>
          </ac:spMkLst>
        </pc:spChg>
        <pc:spChg chg="mod">
          <ac:chgData name="Hugo Bernier" userId="846ef6cd-3f11-462c-a4be-44fff9f1a751" providerId="ADAL" clId="{D17C5BBD-D33E-4D23-8E25-B310B3326571}" dt="2021-12-21T04:53:14.836" v="131" actId="571"/>
          <ac:spMkLst>
            <pc:docMk/>
            <pc:sldMk cId="4070501225" sldId="2076136392"/>
            <ac:spMk id="924" creationId="{A05FDEDD-42FE-4994-B48F-B58A58066C69}"/>
          </ac:spMkLst>
        </pc:spChg>
        <pc:spChg chg="mod">
          <ac:chgData name="Hugo Bernier" userId="846ef6cd-3f11-462c-a4be-44fff9f1a751" providerId="ADAL" clId="{D17C5BBD-D33E-4D23-8E25-B310B3326571}" dt="2021-12-21T04:53:14.836" v="131" actId="571"/>
          <ac:spMkLst>
            <pc:docMk/>
            <pc:sldMk cId="4070501225" sldId="2076136392"/>
            <ac:spMk id="925" creationId="{48074736-A50C-4E55-AC2E-9D69A3F4EEEF}"/>
          </ac:spMkLst>
        </pc:spChg>
        <pc:spChg chg="mod">
          <ac:chgData name="Hugo Bernier" userId="846ef6cd-3f11-462c-a4be-44fff9f1a751" providerId="ADAL" clId="{D17C5BBD-D33E-4D23-8E25-B310B3326571}" dt="2021-12-21T04:53:14.836" v="131" actId="571"/>
          <ac:spMkLst>
            <pc:docMk/>
            <pc:sldMk cId="4070501225" sldId="2076136392"/>
            <ac:spMk id="926" creationId="{CBA1442A-2131-4850-A9C7-D4B4C166A078}"/>
          </ac:spMkLst>
        </pc:spChg>
        <pc:spChg chg="mod">
          <ac:chgData name="Hugo Bernier" userId="846ef6cd-3f11-462c-a4be-44fff9f1a751" providerId="ADAL" clId="{D17C5BBD-D33E-4D23-8E25-B310B3326571}" dt="2021-12-21T04:53:14.836" v="131" actId="571"/>
          <ac:spMkLst>
            <pc:docMk/>
            <pc:sldMk cId="4070501225" sldId="2076136392"/>
            <ac:spMk id="927" creationId="{24CBBFE7-1604-42D5-9135-146AF11F7335}"/>
          </ac:spMkLst>
        </pc:spChg>
        <pc:spChg chg="mod">
          <ac:chgData name="Hugo Bernier" userId="846ef6cd-3f11-462c-a4be-44fff9f1a751" providerId="ADAL" clId="{D17C5BBD-D33E-4D23-8E25-B310B3326571}" dt="2021-12-21T04:53:14.836" v="131" actId="571"/>
          <ac:spMkLst>
            <pc:docMk/>
            <pc:sldMk cId="4070501225" sldId="2076136392"/>
            <ac:spMk id="928" creationId="{910010AA-E4F8-42E6-930D-6D8004FD37EC}"/>
          </ac:spMkLst>
        </pc:spChg>
        <pc:spChg chg="mod">
          <ac:chgData name="Hugo Bernier" userId="846ef6cd-3f11-462c-a4be-44fff9f1a751" providerId="ADAL" clId="{D17C5BBD-D33E-4D23-8E25-B310B3326571}" dt="2021-12-21T04:53:14.836" v="131" actId="571"/>
          <ac:spMkLst>
            <pc:docMk/>
            <pc:sldMk cId="4070501225" sldId="2076136392"/>
            <ac:spMk id="929" creationId="{E62B5541-66A7-4588-9AA0-F21C1C42B208}"/>
          </ac:spMkLst>
        </pc:spChg>
        <pc:spChg chg="mod">
          <ac:chgData name="Hugo Bernier" userId="846ef6cd-3f11-462c-a4be-44fff9f1a751" providerId="ADAL" clId="{D17C5BBD-D33E-4D23-8E25-B310B3326571}" dt="2021-12-21T04:53:14.836" v="131" actId="571"/>
          <ac:spMkLst>
            <pc:docMk/>
            <pc:sldMk cId="4070501225" sldId="2076136392"/>
            <ac:spMk id="930" creationId="{7777F63A-B1EF-4A43-BE56-6F19303D5A15}"/>
          </ac:spMkLst>
        </pc:spChg>
        <pc:spChg chg="mod">
          <ac:chgData name="Hugo Bernier" userId="846ef6cd-3f11-462c-a4be-44fff9f1a751" providerId="ADAL" clId="{D17C5BBD-D33E-4D23-8E25-B310B3326571}" dt="2021-12-21T04:53:14.836" v="131" actId="571"/>
          <ac:spMkLst>
            <pc:docMk/>
            <pc:sldMk cId="4070501225" sldId="2076136392"/>
            <ac:spMk id="931" creationId="{BE6B7C41-B2C4-4C6D-B4BE-490CD95E121F}"/>
          </ac:spMkLst>
        </pc:spChg>
        <pc:spChg chg="mod">
          <ac:chgData name="Hugo Bernier" userId="846ef6cd-3f11-462c-a4be-44fff9f1a751" providerId="ADAL" clId="{D17C5BBD-D33E-4D23-8E25-B310B3326571}" dt="2021-12-21T04:53:14.836" v="131" actId="571"/>
          <ac:spMkLst>
            <pc:docMk/>
            <pc:sldMk cId="4070501225" sldId="2076136392"/>
            <ac:spMk id="932" creationId="{BF1998E2-6190-43DF-8EC5-73172142323E}"/>
          </ac:spMkLst>
        </pc:spChg>
        <pc:spChg chg="mod">
          <ac:chgData name="Hugo Bernier" userId="846ef6cd-3f11-462c-a4be-44fff9f1a751" providerId="ADAL" clId="{D17C5BBD-D33E-4D23-8E25-B310B3326571}" dt="2021-12-21T04:53:14.836" v="131" actId="571"/>
          <ac:spMkLst>
            <pc:docMk/>
            <pc:sldMk cId="4070501225" sldId="2076136392"/>
            <ac:spMk id="933" creationId="{C5DEF258-458F-4D98-9CC2-0CCE0EDBB646}"/>
          </ac:spMkLst>
        </pc:spChg>
        <pc:spChg chg="mod">
          <ac:chgData name="Hugo Bernier" userId="846ef6cd-3f11-462c-a4be-44fff9f1a751" providerId="ADAL" clId="{D17C5BBD-D33E-4D23-8E25-B310B3326571}" dt="2021-12-21T04:53:14.836" v="131" actId="571"/>
          <ac:spMkLst>
            <pc:docMk/>
            <pc:sldMk cId="4070501225" sldId="2076136392"/>
            <ac:spMk id="934" creationId="{1C2AF1D6-83A9-4B54-AE79-3CC144DFC7DE}"/>
          </ac:spMkLst>
        </pc:spChg>
        <pc:spChg chg="mod">
          <ac:chgData name="Hugo Bernier" userId="846ef6cd-3f11-462c-a4be-44fff9f1a751" providerId="ADAL" clId="{D17C5BBD-D33E-4D23-8E25-B310B3326571}" dt="2021-12-21T04:53:14.836" v="131" actId="571"/>
          <ac:spMkLst>
            <pc:docMk/>
            <pc:sldMk cId="4070501225" sldId="2076136392"/>
            <ac:spMk id="935" creationId="{E8C57F3D-CC81-4752-A299-EECCCA8C0D44}"/>
          </ac:spMkLst>
        </pc:spChg>
        <pc:spChg chg="mod">
          <ac:chgData name="Hugo Bernier" userId="846ef6cd-3f11-462c-a4be-44fff9f1a751" providerId="ADAL" clId="{D17C5BBD-D33E-4D23-8E25-B310B3326571}" dt="2021-12-21T04:53:14.836" v="131" actId="571"/>
          <ac:spMkLst>
            <pc:docMk/>
            <pc:sldMk cId="4070501225" sldId="2076136392"/>
            <ac:spMk id="937" creationId="{01948185-4FEC-487E-9F90-67D44E6A33C5}"/>
          </ac:spMkLst>
        </pc:spChg>
        <pc:spChg chg="mod">
          <ac:chgData name="Hugo Bernier" userId="846ef6cd-3f11-462c-a4be-44fff9f1a751" providerId="ADAL" clId="{D17C5BBD-D33E-4D23-8E25-B310B3326571}" dt="2021-12-21T04:53:14.836" v="131" actId="571"/>
          <ac:spMkLst>
            <pc:docMk/>
            <pc:sldMk cId="4070501225" sldId="2076136392"/>
            <ac:spMk id="944" creationId="{1CE16C64-A117-4425-858B-FEB3FE2E2258}"/>
          </ac:spMkLst>
        </pc:spChg>
        <pc:spChg chg="mod">
          <ac:chgData name="Hugo Bernier" userId="846ef6cd-3f11-462c-a4be-44fff9f1a751" providerId="ADAL" clId="{D17C5BBD-D33E-4D23-8E25-B310B3326571}" dt="2021-12-21T04:53:14.836" v="131" actId="571"/>
          <ac:spMkLst>
            <pc:docMk/>
            <pc:sldMk cId="4070501225" sldId="2076136392"/>
            <ac:spMk id="945" creationId="{5A60BDAB-D372-4D03-A7D9-5E55A330556E}"/>
          </ac:spMkLst>
        </pc:spChg>
        <pc:spChg chg="mod">
          <ac:chgData name="Hugo Bernier" userId="846ef6cd-3f11-462c-a4be-44fff9f1a751" providerId="ADAL" clId="{D17C5BBD-D33E-4D23-8E25-B310B3326571}" dt="2021-12-21T04:53:14.836" v="131" actId="571"/>
          <ac:spMkLst>
            <pc:docMk/>
            <pc:sldMk cId="4070501225" sldId="2076136392"/>
            <ac:spMk id="946" creationId="{B1F9FDDF-5BA6-4809-A98C-61387E703E93}"/>
          </ac:spMkLst>
        </pc:spChg>
        <pc:spChg chg="mod">
          <ac:chgData name="Hugo Bernier" userId="846ef6cd-3f11-462c-a4be-44fff9f1a751" providerId="ADAL" clId="{D17C5BBD-D33E-4D23-8E25-B310B3326571}" dt="2021-12-21T04:53:14.836" v="131" actId="571"/>
          <ac:spMkLst>
            <pc:docMk/>
            <pc:sldMk cId="4070501225" sldId="2076136392"/>
            <ac:spMk id="947" creationId="{C4F30B28-DC71-4F78-9C56-46EF53FE5A3A}"/>
          </ac:spMkLst>
        </pc:spChg>
        <pc:spChg chg="mod">
          <ac:chgData name="Hugo Bernier" userId="846ef6cd-3f11-462c-a4be-44fff9f1a751" providerId="ADAL" clId="{D17C5BBD-D33E-4D23-8E25-B310B3326571}" dt="2021-12-21T04:53:14.836" v="131" actId="571"/>
          <ac:spMkLst>
            <pc:docMk/>
            <pc:sldMk cId="4070501225" sldId="2076136392"/>
            <ac:spMk id="948" creationId="{6618814F-95E7-4C86-B0FF-A41112E61D16}"/>
          </ac:spMkLst>
        </pc:spChg>
        <pc:spChg chg="mod">
          <ac:chgData name="Hugo Bernier" userId="846ef6cd-3f11-462c-a4be-44fff9f1a751" providerId="ADAL" clId="{D17C5BBD-D33E-4D23-8E25-B310B3326571}" dt="2021-12-21T04:53:14.836" v="131" actId="571"/>
          <ac:spMkLst>
            <pc:docMk/>
            <pc:sldMk cId="4070501225" sldId="2076136392"/>
            <ac:spMk id="949" creationId="{241D2775-DD3D-4D79-95D1-FE9D5A9AB041}"/>
          </ac:spMkLst>
        </pc:spChg>
        <pc:spChg chg="mod">
          <ac:chgData name="Hugo Bernier" userId="846ef6cd-3f11-462c-a4be-44fff9f1a751" providerId="ADAL" clId="{D17C5BBD-D33E-4D23-8E25-B310B3326571}" dt="2021-12-21T04:53:14.836" v="131" actId="571"/>
          <ac:spMkLst>
            <pc:docMk/>
            <pc:sldMk cId="4070501225" sldId="2076136392"/>
            <ac:spMk id="950" creationId="{03BD0BDE-F8F4-4C52-9FC0-5F7C3FBC67B8}"/>
          </ac:spMkLst>
        </pc:spChg>
        <pc:spChg chg="mod">
          <ac:chgData name="Hugo Bernier" userId="846ef6cd-3f11-462c-a4be-44fff9f1a751" providerId="ADAL" clId="{D17C5BBD-D33E-4D23-8E25-B310B3326571}" dt="2021-12-21T04:53:14.836" v="131" actId="571"/>
          <ac:spMkLst>
            <pc:docMk/>
            <pc:sldMk cId="4070501225" sldId="2076136392"/>
            <ac:spMk id="951" creationId="{FF552580-5877-4ED5-8B56-A6BFFE34DA2F}"/>
          </ac:spMkLst>
        </pc:spChg>
        <pc:spChg chg="mod">
          <ac:chgData name="Hugo Bernier" userId="846ef6cd-3f11-462c-a4be-44fff9f1a751" providerId="ADAL" clId="{D17C5BBD-D33E-4D23-8E25-B310B3326571}" dt="2021-12-21T04:53:14.836" v="131" actId="571"/>
          <ac:spMkLst>
            <pc:docMk/>
            <pc:sldMk cId="4070501225" sldId="2076136392"/>
            <ac:spMk id="952" creationId="{396C429B-E960-4D61-A384-4ED7F0B5A124}"/>
          </ac:spMkLst>
        </pc:spChg>
        <pc:spChg chg="mod">
          <ac:chgData name="Hugo Bernier" userId="846ef6cd-3f11-462c-a4be-44fff9f1a751" providerId="ADAL" clId="{D17C5BBD-D33E-4D23-8E25-B310B3326571}" dt="2021-12-21T04:53:14.836" v="131" actId="571"/>
          <ac:spMkLst>
            <pc:docMk/>
            <pc:sldMk cId="4070501225" sldId="2076136392"/>
            <ac:spMk id="953" creationId="{38959179-A2D0-4B4D-95E0-44A2B5F0642A}"/>
          </ac:spMkLst>
        </pc:spChg>
        <pc:spChg chg="mod">
          <ac:chgData name="Hugo Bernier" userId="846ef6cd-3f11-462c-a4be-44fff9f1a751" providerId="ADAL" clId="{D17C5BBD-D33E-4D23-8E25-B310B3326571}" dt="2021-12-21T04:53:14.836" v="131" actId="571"/>
          <ac:spMkLst>
            <pc:docMk/>
            <pc:sldMk cId="4070501225" sldId="2076136392"/>
            <ac:spMk id="954" creationId="{B8D5D2E8-4AD0-44BE-AD22-C519FDE85E2E}"/>
          </ac:spMkLst>
        </pc:spChg>
        <pc:spChg chg="mod">
          <ac:chgData name="Hugo Bernier" userId="846ef6cd-3f11-462c-a4be-44fff9f1a751" providerId="ADAL" clId="{D17C5BBD-D33E-4D23-8E25-B310B3326571}" dt="2021-12-21T04:53:14.836" v="131" actId="571"/>
          <ac:spMkLst>
            <pc:docMk/>
            <pc:sldMk cId="4070501225" sldId="2076136392"/>
            <ac:spMk id="955" creationId="{A8A268AE-BB5F-455B-A9B8-0D98350C66D8}"/>
          </ac:spMkLst>
        </pc:spChg>
        <pc:spChg chg="mod">
          <ac:chgData name="Hugo Bernier" userId="846ef6cd-3f11-462c-a4be-44fff9f1a751" providerId="ADAL" clId="{D17C5BBD-D33E-4D23-8E25-B310B3326571}" dt="2021-12-21T04:53:14.836" v="131" actId="571"/>
          <ac:spMkLst>
            <pc:docMk/>
            <pc:sldMk cId="4070501225" sldId="2076136392"/>
            <ac:spMk id="956" creationId="{AACEC185-436A-4A29-AA10-B0372D460ABA}"/>
          </ac:spMkLst>
        </pc:spChg>
        <pc:spChg chg="mod">
          <ac:chgData name="Hugo Bernier" userId="846ef6cd-3f11-462c-a4be-44fff9f1a751" providerId="ADAL" clId="{D17C5BBD-D33E-4D23-8E25-B310B3326571}" dt="2021-12-21T04:53:14.836" v="131" actId="571"/>
          <ac:spMkLst>
            <pc:docMk/>
            <pc:sldMk cId="4070501225" sldId="2076136392"/>
            <ac:spMk id="957" creationId="{1D6F11BB-238B-4CF3-B080-64F86A5C8EA3}"/>
          </ac:spMkLst>
        </pc:spChg>
        <pc:spChg chg="mod">
          <ac:chgData name="Hugo Bernier" userId="846ef6cd-3f11-462c-a4be-44fff9f1a751" providerId="ADAL" clId="{D17C5BBD-D33E-4D23-8E25-B310B3326571}" dt="2021-12-21T04:53:14.836" v="131" actId="571"/>
          <ac:spMkLst>
            <pc:docMk/>
            <pc:sldMk cId="4070501225" sldId="2076136392"/>
            <ac:spMk id="958" creationId="{21E1D593-BCC8-40A6-909E-8BAB217FC4C2}"/>
          </ac:spMkLst>
        </pc:spChg>
        <pc:spChg chg="mod">
          <ac:chgData name="Hugo Bernier" userId="846ef6cd-3f11-462c-a4be-44fff9f1a751" providerId="ADAL" clId="{D17C5BBD-D33E-4D23-8E25-B310B3326571}" dt="2021-12-21T04:53:14.836" v="131" actId="571"/>
          <ac:spMkLst>
            <pc:docMk/>
            <pc:sldMk cId="4070501225" sldId="2076136392"/>
            <ac:spMk id="959" creationId="{840A7665-3025-4849-8381-E8FAAFD31E13}"/>
          </ac:spMkLst>
        </pc:spChg>
        <pc:spChg chg="mod">
          <ac:chgData name="Hugo Bernier" userId="846ef6cd-3f11-462c-a4be-44fff9f1a751" providerId="ADAL" clId="{D17C5BBD-D33E-4D23-8E25-B310B3326571}" dt="2021-12-21T04:53:14.836" v="131" actId="571"/>
          <ac:spMkLst>
            <pc:docMk/>
            <pc:sldMk cId="4070501225" sldId="2076136392"/>
            <ac:spMk id="960" creationId="{EB4B7472-0654-4019-B952-2D309E37169C}"/>
          </ac:spMkLst>
        </pc:spChg>
        <pc:spChg chg="mod">
          <ac:chgData name="Hugo Bernier" userId="846ef6cd-3f11-462c-a4be-44fff9f1a751" providerId="ADAL" clId="{D17C5BBD-D33E-4D23-8E25-B310B3326571}" dt="2021-12-21T04:53:14.836" v="131" actId="571"/>
          <ac:spMkLst>
            <pc:docMk/>
            <pc:sldMk cId="4070501225" sldId="2076136392"/>
            <ac:spMk id="961" creationId="{FE1DFF31-EB24-4756-BAEB-E39AB6253BFD}"/>
          </ac:spMkLst>
        </pc:spChg>
        <pc:spChg chg="mod">
          <ac:chgData name="Hugo Bernier" userId="846ef6cd-3f11-462c-a4be-44fff9f1a751" providerId="ADAL" clId="{D17C5BBD-D33E-4D23-8E25-B310B3326571}" dt="2021-12-21T04:53:14.836" v="131" actId="571"/>
          <ac:spMkLst>
            <pc:docMk/>
            <pc:sldMk cId="4070501225" sldId="2076136392"/>
            <ac:spMk id="962" creationId="{99CF5295-2783-45F8-B848-2757F9EDE077}"/>
          </ac:spMkLst>
        </pc:spChg>
        <pc:spChg chg="mod">
          <ac:chgData name="Hugo Bernier" userId="846ef6cd-3f11-462c-a4be-44fff9f1a751" providerId="ADAL" clId="{D17C5BBD-D33E-4D23-8E25-B310B3326571}" dt="2021-12-21T04:53:14.836" v="131" actId="571"/>
          <ac:spMkLst>
            <pc:docMk/>
            <pc:sldMk cId="4070501225" sldId="2076136392"/>
            <ac:spMk id="963" creationId="{572EF81E-5A4C-4117-A331-2497466E7F61}"/>
          </ac:spMkLst>
        </pc:spChg>
        <pc:spChg chg="mod">
          <ac:chgData name="Hugo Bernier" userId="846ef6cd-3f11-462c-a4be-44fff9f1a751" providerId="ADAL" clId="{D17C5BBD-D33E-4D23-8E25-B310B3326571}" dt="2021-12-21T04:53:14.836" v="131" actId="571"/>
          <ac:spMkLst>
            <pc:docMk/>
            <pc:sldMk cId="4070501225" sldId="2076136392"/>
            <ac:spMk id="964" creationId="{91ADC8FE-8953-4085-8B65-C4A7605B1DE9}"/>
          </ac:spMkLst>
        </pc:spChg>
        <pc:spChg chg="mod">
          <ac:chgData name="Hugo Bernier" userId="846ef6cd-3f11-462c-a4be-44fff9f1a751" providerId="ADAL" clId="{D17C5BBD-D33E-4D23-8E25-B310B3326571}" dt="2021-12-21T04:53:14.836" v="131" actId="571"/>
          <ac:spMkLst>
            <pc:docMk/>
            <pc:sldMk cId="4070501225" sldId="2076136392"/>
            <ac:spMk id="965" creationId="{F604B80D-BEDB-48FE-95E7-0063B9176102}"/>
          </ac:spMkLst>
        </pc:spChg>
        <pc:spChg chg="mod">
          <ac:chgData name="Hugo Bernier" userId="846ef6cd-3f11-462c-a4be-44fff9f1a751" providerId="ADAL" clId="{D17C5BBD-D33E-4D23-8E25-B310B3326571}" dt="2021-12-21T04:53:14.836" v="131" actId="571"/>
          <ac:spMkLst>
            <pc:docMk/>
            <pc:sldMk cId="4070501225" sldId="2076136392"/>
            <ac:spMk id="966" creationId="{7784E4F0-07BC-492C-B1EC-1C3C188665FC}"/>
          </ac:spMkLst>
        </pc:spChg>
        <pc:spChg chg="mod">
          <ac:chgData name="Hugo Bernier" userId="846ef6cd-3f11-462c-a4be-44fff9f1a751" providerId="ADAL" clId="{D17C5BBD-D33E-4D23-8E25-B310B3326571}" dt="2021-12-21T04:53:14.836" v="131" actId="571"/>
          <ac:spMkLst>
            <pc:docMk/>
            <pc:sldMk cId="4070501225" sldId="2076136392"/>
            <ac:spMk id="967" creationId="{5F4FAC12-D28C-4523-9811-128FB2C0DFB6}"/>
          </ac:spMkLst>
        </pc:spChg>
        <pc:spChg chg="mod">
          <ac:chgData name="Hugo Bernier" userId="846ef6cd-3f11-462c-a4be-44fff9f1a751" providerId="ADAL" clId="{D17C5BBD-D33E-4D23-8E25-B310B3326571}" dt="2021-12-21T04:53:14.836" v="131" actId="571"/>
          <ac:spMkLst>
            <pc:docMk/>
            <pc:sldMk cId="4070501225" sldId="2076136392"/>
            <ac:spMk id="969" creationId="{092D95E6-7029-4AE1-8124-82CCD20E6F53}"/>
          </ac:spMkLst>
        </pc:spChg>
        <pc:spChg chg="mod">
          <ac:chgData name="Hugo Bernier" userId="846ef6cd-3f11-462c-a4be-44fff9f1a751" providerId="ADAL" clId="{D17C5BBD-D33E-4D23-8E25-B310B3326571}" dt="2021-12-21T04:53:14.836" v="131" actId="571"/>
          <ac:spMkLst>
            <pc:docMk/>
            <pc:sldMk cId="4070501225" sldId="2076136392"/>
            <ac:spMk id="978" creationId="{DDE97A05-17C5-4814-8079-F965C01094AC}"/>
          </ac:spMkLst>
        </pc:spChg>
        <pc:spChg chg="mod">
          <ac:chgData name="Hugo Bernier" userId="846ef6cd-3f11-462c-a4be-44fff9f1a751" providerId="ADAL" clId="{D17C5BBD-D33E-4D23-8E25-B310B3326571}" dt="2021-12-21T04:53:14.836" v="131" actId="571"/>
          <ac:spMkLst>
            <pc:docMk/>
            <pc:sldMk cId="4070501225" sldId="2076136392"/>
            <ac:spMk id="979" creationId="{9E8B41B6-5B02-402F-B7AF-FAE67D67C88C}"/>
          </ac:spMkLst>
        </pc:spChg>
        <pc:spChg chg="mod">
          <ac:chgData name="Hugo Bernier" userId="846ef6cd-3f11-462c-a4be-44fff9f1a751" providerId="ADAL" clId="{D17C5BBD-D33E-4D23-8E25-B310B3326571}" dt="2021-12-21T04:53:14.836" v="131" actId="571"/>
          <ac:spMkLst>
            <pc:docMk/>
            <pc:sldMk cId="4070501225" sldId="2076136392"/>
            <ac:spMk id="980" creationId="{AFBA4FE4-7AA7-4A9A-B29B-7BB0F3B03CA9}"/>
          </ac:spMkLst>
        </pc:spChg>
        <pc:spChg chg="mod">
          <ac:chgData name="Hugo Bernier" userId="846ef6cd-3f11-462c-a4be-44fff9f1a751" providerId="ADAL" clId="{D17C5BBD-D33E-4D23-8E25-B310B3326571}" dt="2021-12-21T04:53:14.836" v="131" actId="571"/>
          <ac:spMkLst>
            <pc:docMk/>
            <pc:sldMk cId="4070501225" sldId="2076136392"/>
            <ac:spMk id="981" creationId="{DB5B980C-5AF4-42E3-91A3-6E5D0DC85599}"/>
          </ac:spMkLst>
        </pc:spChg>
        <pc:spChg chg="mod">
          <ac:chgData name="Hugo Bernier" userId="846ef6cd-3f11-462c-a4be-44fff9f1a751" providerId="ADAL" clId="{D17C5BBD-D33E-4D23-8E25-B310B3326571}" dt="2021-12-21T04:53:14.836" v="131" actId="571"/>
          <ac:spMkLst>
            <pc:docMk/>
            <pc:sldMk cId="4070501225" sldId="2076136392"/>
            <ac:spMk id="982" creationId="{97EB126D-C203-4439-A3D5-7BBE3C28F68E}"/>
          </ac:spMkLst>
        </pc:spChg>
        <pc:spChg chg="mod">
          <ac:chgData name="Hugo Bernier" userId="846ef6cd-3f11-462c-a4be-44fff9f1a751" providerId="ADAL" clId="{D17C5BBD-D33E-4D23-8E25-B310B3326571}" dt="2021-12-21T04:53:14.836" v="131" actId="571"/>
          <ac:spMkLst>
            <pc:docMk/>
            <pc:sldMk cId="4070501225" sldId="2076136392"/>
            <ac:spMk id="983" creationId="{D2CAE27C-F5D1-41B3-BD7F-A96CA1B97CB0}"/>
          </ac:spMkLst>
        </pc:spChg>
        <pc:spChg chg="mod">
          <ac:chgData name="Hugo Bernier" userId="846ef6cd-3f11-462c-a4be-44fff9f1a751" providerId="ADAL" clId="{D17C5BBD-D33E-4D23-8E25-B310B3326571}" dt="2021-12-21T04:53:14.836" v="131" actId="571"/>
          <ac:spMkLst>
            <pc:docMk/>
            <pc:sldMk cId="4070501225" sldId="2076136392"/>
            <ac:spMk id="986" creationId="{9D00CCA7-C8A0-49CE-A6DA-224843632482}"/>
          </ac:spMkLst>
        </pc:spChg>
        <pc:spChg chg="mod">
          <ac:chgData name="Hugo Bernier" userId="846ef6cd-3f11-462c-a4be-44fff9f1a751" providerId="ADAL" clId="{D17C5BBD-D33E-4D23-8E25-B310B3326571}" dt="2021-12-21T04:53:14.836" v="131" actId="571"/>
          <ac:spMkLst>
            <pc:docMk/>
            <pc:sldMk cId="4070501225" sldId="2076136392"/>
            <ac:spMk id="987" creationId="{ED86F798-11E3-44BE-9452-07160405A297}"/>
          </ac:spMkLst>
        </pc:spChg>
        <pc:spChg chg="mod">
          <ac:chgData name="Hugo Bernier" userId="846ef6cd-3f11-462c-a4be-44fff9f1a751" providerId="ADAL" clId="{D17C5BBD-D33E-4D23-8E25-B310B3326571}" dt="2021-12-21T04:53:14.836" v="131" actId="571"/>
          <ac:spMkLst>
            <pc:docMk/>
            <pc:sldMk cId="4070501225" sldId="2076136392"/>
            <ac:spMk id="988" creationId="{9618DC25-9E86-42AC-AC54-3FB3A4151767}"/>
          </ac:spMkLst>
        </pc:spChg>
        <pc:spChg chg="mod">
          <ac:chgData name="Hugo Bernier" userId="846ef6cd-3f11-462c-a4be-44fff9f1a751" providerId="ADAL" clId="{D17C5BBD-D33E-4D23-8E25-B310B3326571}" dt="2021-12-21T04:53:14.836" v="131" actId="571"/>
          <ac:spMkLst>
            <pc:docMk/>
            <pc:sldMk cId="4070501225" sldId="2076136392"/>
            <ac:spMk id="989" creationId="{E8CFC6C0-F1CE-4D1C-87C6-7347F3850C43}"/>
          </ac:spMkLst>
        </pc:spChg>
        <pc:spChg chg="mod">
          <ac:chgData name="Hugo Bernier" userId="846ef6cd-3f11-462c-a4be-44fff9f1a751" providerId="ADAL" clId="{D17C5BBD-D33E-4D23-8E25-B310B3326571}" dt="2021-12-21T04:53:14.836" v="131" actId="571"/>
          <ac:spMkLst>
            <pc:docMk/>
            <pc:sldMk cId="4070501225" sldId="2076136392"/>
            <ac:spMk id="990" creationId="{2F2A5B30-1FD1-4D64-AFAD-BE90830E6D40}"/>
          </ac:spMkLst>
        </pc:spChg>
        <pc:spChg chg="mod">
          <ac:chgData name="Hugo Bernier" userId="846ef6cd-3f11-462c-a4be-44fff9f1a751" providerId="ADAL" clId="{D17C5BBD-D33E-4D23-8E25-B310B3326571}" dt="2021-12-21T04:53:14.836" v="131" actId="571"/>
          <ac:spMkLst>
            <pc:docMk/>
            <pc:sldMk cId="4070501225" sldId="2076136392"/>
            <ac:spMk id="991" creationId="{66509084-7B6C-4B65-8778-05115F95FFB7}"/>
          </ac:spMkLst>
        </pc:spChg>
        <pc:spChg chg="mod">
          <ac:chgData name="Hugo Bernier" userId="846ef6cd-3f11-462c-a4be-44fff9f1a751" providerId="ADAL" clId="{D17C5BBD-D33E-4D23-8E25-B310B3326571}" dt="2021-12-21T04:53:14.836" v="131" actId="571"/>
          <ac:spMkLst>
            <pc:docMk/>
            <pc:sldMk cId="4070501225" sldId="2076136392"/>
            <ac:spMk id="994" creationId="{EE06B446-F66C-44D9-901C-777CFDE0AAA6}"/>
          </ac:spMkLst>
        </pc:spChg>
        <pc:spChg chg="mod">
          <ac:chgData name="Hugo Bernier" userId="846ef6cd-3f11-462c-a4be-44fff9f1a751" providerId="ADAL" clId="{D17C5BBD-D33E-4D23-8E25-B310B3326571}" dt="2021-12-21T04:53:14.836" v="131" actId="571"/>
          <ac:spMkLst>
            <pc:docMk/>
            <pc:sldMk cId="4070501225" sldId="2076136392"/>
            <ac:spMk id="995" creationId="{69936C37-8B12-42EF-B1E8-D832A135775F}"/>
          </ac:spMkLst>
        </pc:spChg>
        <pc:spChg chg="mod">
          <ac:chgData name="Hugo Bernier" userId="846ef6cd-3f11-462c-a4be-44fff9f1a751" providerId="ADAL" clId="{D17C5BBD-D33E-4D23-8E25-B310B3326571}" dt="2021-12-21T04:53:14.836" v="131" actId="571"/>
          <ac:spMkLst>
            <pc:docMk/>
            <pc:sldMk cId="4070501225" sldId="2076136392"/>
            <ac:spMk id="996" creationId="{67FB658C-4FCF-479B-9A42-A375F57815B6}"/>
          </ac:spMkLst>
        </pc:spChg>
        <pc:spChg chg="mod">
          <ac:chgData name="Hugo Bernier" userId="846ef6cd-3f11-462c-a4be-44fff9f1a751" providerId="ADAL" clId="{D17C5BBD-D33E-4D23-8E25-B310B3326571}" dt="2021-12-21T04:53:14.836" v="131" actId="571"/>
          <ac:spMkLst>
            <pc:docMk/>
            <pc:sldMk cId="4070501225" sldId="2076136392"/>
            <ac:spMk id="997" creationId="{95607145-5E09-4027-9F63-2890AEFD186B}"/>
          </ac:spMkLst>
        </pc:spChg>
        <pc:spChg chg="mod">
          <ac:chgData name="Hugo Bernier" userId="846ef6cd-3f11-462c-a4be-44fff9f1a751" providerId="ADAL" clId="{D17C5BBD-D33E-4D23-8E25-B310B3326571}" dt="2021-12-21T04:53:14.836" v="131" actId="571"/>
          <ac:spMkLst>
            <pc:docMk/>
            <pc:sldMk cId="4070501225" sldId="2076136392"/>
            <ac:spMk id="998" creationId="{7FF72FA8-B26B-4114-8296-04CB7DA979E5}"/>
          </ac:spMkLst>
        </pc:spChg>
        <pc:spChg chg="mod">
          <ac:chgData name="Hugo Bernier" userId="846ef6cd-3f11-462c-a4be-44fff9f1a751" providerId="ADAL" clId="{D17C5BBD-D33E-4D23-8E25-B310B3326571}" dt="2021-12-21T04:53:14.836" v="131" actId="571"/>
          <ac:spMkLst>
            <pc:docMk/>
            <pc:sldMk cId="4070501225" sldId="2076136392"/>
            <ac:spMk id="999" creationId="{F7DF9E39-A35E-402A-BF83-B198B538710F}"/>
          </ac:spMkLst>
        </pc:spChg>
        <pc:spChg chg="mod">
          <ac:chgData name="Hugo Bernier" userId="846ef6cd-3f11-462c-a4be-44fff9f1a751" providerId="ADAL" clId="{D17C5BBD-D33E-4D23-8E25-B310B3326571}" dt="2021-12-21T04:53:14.836" v="131" actId="571"/>
          <ac:spMkLst>
            <pc:docMk/>
            <pc:sldMk cId="4070501225" sldId="2076136392"/>
            <ac:spMk id="1002" creationId="{E5233531-DF08-4F61-A0CB-474389136291}"/>
          </ac:spMkLst>
        </pc:spChg>
        <pc:spChg chg="mod">
          <ac:chgData name="Hugo Bernier" userId="846ef6cd-3f11-462c-a4be-44fff9f1a751" providerId="ADAL" clId="{D17C5BBD-D33E-4D23-8E25-B310B3326571}" dt="2021-12-21T04:53:14.836" v="131" actId="571"/>
          <ac:spMkLst>
            <pc:docMk/>
            <pc:sldMk cId="4070501225" sldId="2076136392"/>
            <ac:spMk id="1003" creationId="{7C4A8566-ECED-4BBC-ADDB-48A7A1C12B85}"/>
          </ac:spMkLst>
        </pc:spChg>
        <pc:spChg chg="mod">
          <ac:chgData name="Hugo Bernier" userId="846ef6cd-3f11-462c-a4be-44fff9f1a751" providerId="ADAL" clId="{D17C5BBD-D33E-4D23-8E25-B310B3326571}" dt="2021-12-21T04:53:14.836" v="131" actId="571"/>
          <ac:spMkLst>
            <pc:docMk/>
            <pc:sldMk cId="4070501225" sldId="2076136392"/>
            <ac:spMk id="1004" creationId="{0E70ECBD-6B65-46EB-9576-2633D35D09D3}"/>
          </ac:spMkLst>
        </pc:spChg>
        <pc:spChg chg="mod">
          <ac:chgData name="Hugo Bernier" userId="846ef6cd-3f11-462c-a4be-44fff9f1a751" providerId="ADAL" clId="{D17C5BBD-D33E-4D23-8E25-B310B3326571}" dt="2021-12-21T04:53:14.836" v="131" actId="571"/>
          <ac:spMkLst>
            <pc:docMk/>
            <pc:sldMk cId="4070501225" sldId="2076136392"/>
            <ac:spMk id="1005" creationId="{030D6734-0452-4E23-9DD5-9EEF56ADD488}"/>
          </ac:spMkLst>
        </pc:spChg>
        <pc:spChg chg="mod">
          <ac:chgData name="Hugo Bernier" userId="846ef6cd-3f11-462c-a4be-44fff9f1a751" providerId="ADAL" clId="{D17C5BBD-D33E-4D23-8E25-B310B3326571}" dt="2021-12-21T04:53:14.836" v="131" actId="571"/>
          <ac:spMkLst>
            <pc:docMk/>
            <pc:sldMk cId="4070501225" sldId="2076136392"/>
            <ac:spMk id="1006" creationId="{D5A88BB4-8EB6-467B-B304-E26E5302C4BC}"/>
          </ac:spMkLst>
        </pc:spChg>
        <pc:spChg chg="mod">
          <ac:chgData name="Hugo Bernier" userId="846ef6cd-3f11-462c-a4be-44fff9f1a751" providerId="ADAL" clId="{D17C5BBD-D33E-4D23-8E25-B310B3326571}" dt="2021-12-21T04:53:14.836" v="131" actId="571"/>
          <ac:spMkLst>
            <pc:docMk/>
            <pc:sldMk cId="4070501225" sldId="2076136392"/>
            <ac:spMk id="1007" creationId="{7A63F0D4-1D00-4698-B95D-F616C1C42DF0}"/>
          </ac:spMkLst>
        </pc:spChg>
        <pc:spChg chg="mod">
          <ac:chgData name="Hugo Bernier" userId="846ef6cd-3f11-462c-a4be-44fff9f1a751" providerId="ADAL" clId="{D17C5BBD-D33E-4D23-8E25-B310B3326571}" dt="2021-12-21T04:53:14.836" v="131" actId="571"/>
          <ac:spMkLst>
            <pc:docMk/>
            <pc:sldMk cId="4070501225" sldId="2076136392"/>
            <ac:spMk id="1010" creationId="{F355E133-AFED-44EF-917D-1D2E79E7619A}"/>
          </ac:spMkLst>
        </pc:spChg>
        <pc:spChg chg="mod">
          <ac:chgData name="Hugo Bernier" userId="846ef6cd-3f11-462c-a4be-44fff9f1a751" providerId="ADAL" clId="{D17C5BBD-D33E-4D23-8E25-B310B3326571}" dt="2021-12-21T04:53:14.836" v="131" actId="571"/>
          <ac:spMkLst>
            <pc:docMk/>
            <pc:sldMk cId="4070501225" sldId="2076136392"/>
            <ac:spMk id="1011" creationId="{D3AF205B-CD04-4651-AD48-BC25D9EDC07F}"/>
          </ac:spMkLst>
        </pc:spChg>
        <pc:spChg chg="mod">
          <ac:chgData name="Hugo Bernier" userId="846ef6cd-3f11-462c-a4be-44fff9f1a751" providerId="ADAL" clId="{D17C5BBD-D33E-4D23-8E25-B310B3326571}" dt="2021-12-21T04:53:14.836" v="131" actId="571"/>
          <ac:spMkLst>
            <pc:docMk/>
            <pc:sldMk cId="4070501225" sldId="2076136392"/>
            <ac:spMk id="1012" creationId="{CB517665-9BB3-4CF7-AB09-A5A9C24AFF34}"/>
          </ac:spMkLst>
        </pc:spChg>
        <pc:spChg chg="mod">
          <ac:chgData name="Hugo Bernier" userId="846ef6cd-3f11-462c-a4be-44fff9f1a751" providerId="ADAL" clId="{D17C5BBD-D33E-4D23-8E25-B310B3326571}" dt="2021-12-21T04:53:14.836" v="131" actId="571"/>
          <ac:spMkLst>
            <pc:docMk/>
            <pc:sldMk cId="4070501225" sldId="2076136392"/>
            <ac:spMk id="1013" creationId="{E0716D53-A7C4-4C37-8F20-9CE6406B856E}"/>
          </ac:spMkLst>
        </pc:spChg>
        <pc:spChg chg="mod">
          <ac:chgData name="Hugo Bernier" userId="846ef6cd-3f11-462c-a4be-44fff9f1a751" providerId="ADAL" clId="{D17C5BBD-D33E-4D23-8E25-B310B3326571}" dt="2021-12-21T04:53:14.836" v="131" actId="571"/>
          <ac:spMkLst>
            <pc:docMk/>
            <pc:sldMk cId="4070501225" sldId="2076136392"/>
            <ac:spMk id="1014" creationId="{6330A23B-368D-4374-8427-361A62658BAE}"/>
          </ac:spMkLst>
        </pc:spChg>
        <pc:spChg chg="mod">
          <ac:chgData name="Hugo Bernier" userId="846ef6cd-3f11-462c-a4be-44fff9f1a751" providerId="ADAL" clId="{D17C5BBD-D33E-4D23-8E25-B310B3326571}" dt="2021-12-21T04:53:14.836" v="131" actId="571"/>
          <ac:spMkLst>
            <pc:docMk/>
            <pc:sldMk cId="4070501225" sldId="2076136392"/>
            <ac:spMk id="1015" creationId="{62562D4A-9CB5-4143-B61D-203B69235CFF}"/>
          </ac:spMkLst>
        </pc:spChg>
        <pc:spChg chg="mod">
          <ac:chgData name="Hugo Bernier" userId="846ef6cd-3f11-462c-a4be-44fff9f1a751" providerId="ADAL" clId="{D17C5BBD-D33E-4D23-8E25-B310B3326571}" dt="2021-12-21T04:53:14.836" v="131" actId="571"/>
          <ac:spMkLst>
            <pc:docMk/>
            <pc:sldMk cId="4070501225" sldId="2076136392"/>
            <ac:spMk id="1018" creationId="{BB34A64B-AB8E-48D2-8B94-C0DD2A1C8319}"/>
          </ac:spMkLst>
        </pc:spChg>
        <pc:spChg chg="mod">
          <ac:chgData name="Hugo Bernier" userId="846ef6cd-3f11-462c-a4be-44fff9f1a751" providerId="ADAL" clId="{D17C5BBD-D33E-4D23-8E25-B310B3326571}" dt="2021-12-21T04:53:14.836" v="131" actId="571"/>
          <ac:spMkLst>
            <pc:docMk/>
            <pc:sldMk cId="4070501225" sldId="2076136392"/>
            <ac:spMk id="1019" creationId="{82FB2537-4A9B-4BC6-B62E-79B01E6F7988}"/>
          </ac:spMkLst>
        </pc:spChg>
        <pc:spChg chg="mod">
          <ac:chgData name="Hugo Bernier" userId="846ef6cd-3f11-462c-a4be-44fff9f1a751" providerId="ADAL" clId="{D17C5BBD-D33E-4D23-8E25-B310B3326571}" dt="2021-12-21T04:53:14.836" v="131" actId="571"/>
          <ac:spMkLst>
            <pc:docMk/>
            <pc:sldMk cId="4070501225" sldId="2076136392"/>
            <ac:spMk id="1020" creationId="{E2676A68-8E52-4198-A7CF-53ABD65F3143}"/>
          </ac:spMkLst>
        </pc:spChg>
        <pc:spChg chg="mod">
          <ac:chgData name="Hugo Bernier" userId="846ef6cd-3f11-462c-a4be-44fff9f1a751" providerId="ADAL" clId="{D17C5BBD-D33E-4D23-8E25-B310B3326571}" dt="2021-12-21T04:53:14.836" v="131" actId="571"/>
          <ac:spMkLst>
            <pc:docMk/>
            <pc:sldMk cId="4070501225" sldId="2076136392"/>
            <ac:spMk id="1021" creationId="{C09EB3BD-7F40-4C74-A504-3FC53FD1583F}"/>
          </ac:spMkLst>
        </pc:spChg>
        <pc:spChg chg="mod">
          <ac:chgData name="Hugo Bernier" userId="846ef6cd-3f11-462c-a4be-44fff9f1a751" providerId="ADAL" clId="{D17C5BBD-D33E-4D23-8E25-B310B3326571}" dt="2021-12-21T04:53:14.836" v="131" actId="571"/>
          <ac:spMkLst>
            <pc:docMk/>
            <pc:sldMk cId="4070501225" sldId="2076136392"/>
            <ac:spMk id="1022" creationId="{66BE9EB4-0C19-4548-AD75-AFF2B1BCABDE}"/>
          </ac:spMkLst>
        </pc:spChg>
        <pc:spChg chg="mod">
          <ac:chgData name="Hugo Bernier" userId="846ef6cd-3f11-462c-a4be-44fff9f1a751" providerId="ADAL" clId="{D17C5BBD-D33E-4D23-8E25-B310B3326571}" dt="2021-12-21T04:53:14.836" v="131" actId="571"/>
          <ac:spMkLst>
            <pc:docMk/>
            <pc:sldMk cId="4070501225" sldId="2076136392"/>
            <ac:spMk id="1023" creationId="{BCB3A2B4-0BF3-40FF-A094-F0D6DDD82691}"/>
          </ac:spMkLst>
        </pc:spChg>
        <pc:spChg chg="mod">
          <ac:chgData name="Hugo Bernier" userId="846ef6cd-3f11-462c-a4be-44fff9f1a751" providerId="ADAL" clId="{D17C5BBD-D33E-4D23-8E25-B310B3326571}" dt="2021-12-21T04:53:14.836" v="131" actId="571"/>
          <ac:spMkLst>
            <pc:docMk/>
            <pc:sldMk cId="4070501225" sldId="2076136392"/>
            <ac:spMk id="1034" creationId="{815726C3-442B-493B-9299-A3F2919EB644}"/>
          </ac:spMkLst>
        </pc:spChg>
        <pc:spChg chg="mod">
          <ac:chgData name="Hugo Bernier" userId="846ef6cd-3f11-462c-a4be-44fff9f1a751" providerId="ADAL" clId="{D17C5BBD-D33E-4D23-8E25-B310B3326571}" dt="2021-12-21T04:53:14.836" v="131" actId="571"/>
          <ac:spMkLst>
            <pc:docMk/>
            <pc:sldMk cId="4070501225" sldId="2076136392"/>
            <ac:spMk id="1035" creationId="{4B0DD9D9-19D3-4D29-AC7B-610261C36BA5}"/>
          </ac:spMkLst>
        </pc:spChg>
        <pc:spChg chg="mod">
          <ac:chgData name="Hugo Bernier" userId="846ef6cd-3f11-462c-a4be-44fff9f1a751" providerId="ADAL" clId="{D17C5BBD-D33E-4D23-8E25-B310B3326571}" dt="2021-12-21T04:53:14.836" v="131" actId="571"/>
          <ac:spMkLst>
            <pc:docMk/>
            <pc:sldMk cId="4070501225" sldId="2076136392"/>
            <ac:spMk id="1036" creationId="{F854D606-8AD9-4ACF-8DED-3C407929B3F1}"/>
          </ac:spMkLst>
        </pc:spChg>
        <pc:spChg chg="mod">
          <ac:chgData name="Hugo Bernier" userId="846ef6cd-3f11-462c-a4be-44fff9f1a751" providerId="ADAL" clId="{D17C5BBD-D33E-4D23-8E25-B310B3326571}" dt="2021-12-21T04:53:14.836" v="131" actId="571"/>
          <ac:spMkLst>
            <pc:docMk/>
            <pc:sldMk cId="4070501225" sldId="2076136392"/>
            <ac:spMk id="1037" creationId="{428B0840-9CEC-42BF-9BF3-E611AA9502E7}"/>
          </ac:spMkLst>
        </pc:spChg>
        <pc:spChg chg="mod">
          <ac:chgData name="Hugo Bernier" userId="846ef6cd-3f11-462c-a4be-44fff9f1a751" providerId="ADAL" clId="{D17C5BBD-D33E-4D23-8E25-B310B3326571}" dt="2021-12-21T04:53:14.836" v="131" actId="571"/>
          <ac:spMkLst>
            <pc:docMk/>
            <pc:sldMk cId="4070501225" sldId="2076136392"/>
            <ac:spMk id="1038" creationId="{A1D2D1DD-3FB3-406E-A383-A21BEF9ED34F}"/>
          </ac:spMkLst>
        </pc:spChg>
        <pc:spChg chg="mod">
          <ac:chgData name="Hugo Bernier" userId="846ef6cd-3f11-462c-a4be-44fff9f1a751" providerId="ADAL" clId="{D17C5BBD-D33E-4D23-8E25-B310B3326571}" dt="2021-12-21T04:53:14.836" v="131" actId="571"/>
          <ac:spMkLst>
            <pc:docMk/>
            <pc:sldMk cId="4070501225" sldId="2076136392"/>
            <ac:spMk id="1039" creationId="{627F9CFD-CA80-4172-80AC-E25E7471D057}"/>
          </ac:spMkLst>
        </pc:spChg>
        <pc:spChg chg="mod">
          <ac:chgData name="Hugo Bernier" userId="846ef6cd-3f11-462c-a4be-44fff9f1a751" providerId="ADAL" clId="{D17C5BBD-D33E-4D23-8E25-B310B3326571}" dt="2021-12-21T04:53:14.836" v="131" actId="571"/>
          <ac:spMkLst>
            <pc:docMk/>
            <pc:sldMk cId="4070501225" sldId="2076136392"/>
            <ac:spMk id="1043" creationId="{E67F0D6F-8BC0-4D53-806B-9A80FB84B8A7}"/>
          </ac:spMkLst>
        </pc:spChg>
        <pc:spChg chg="mod">
          <ac:chgData name="Hugo Bernier" userId="846ef6cd-3f11-462c-a4be-44fff9f1a751" providerId="ADAL" clId="{D17C5BBD-D33E-4D23-8E25-B310B3326571}" dt="2021-12-21T04:53:14.836" v="131" actId="571"/>
          <ac:spMkLst>
            <pc:docMk/>
            <pc:sldMk cId="4070501225" sldId="2076136392"/>
            <ac:spMk id="1044" creationId="{617E0DB2-317F-4FE7-89D2-399354852C37}"/>
          </ac:spMkLst>
        </pc:spChg>
        <pc:spChg chg="mod">
          <ac:chgData name="Hugo Bernier" userId="846ef6cd-3f11-462c-a4be-44fff9f1a751" providerId="ADAL" clId="{D17C5BBD-D33E-4D23-8E25-B310B3326571}" dt="2021-12-21T04:53:14.836" v="131" actId="571"/>
          <ac:spMkLst>
            <pc:docMk/>
            <pc:sldMk cId="4070501225" sldId="2076136392"/>
            <ac:spMk id="1045" creationId="{E33E52C0-5028-40EF-BAFC-DAC9D9E2BFAC}"/>
          </ac:spMkLst>
        </pc:spChg>
        <pc:spChg chg="mod">
          <ac:chgData name="Hugo Bernier" userId="846ef6cd-3f11-462c-a4be-44fff9f1a751" providerId="ADAL" clId="{D17C5BBD-D33E-4D23-8E25-B310B3326571}" dt="2021-12-21T04:53:14.836" v="131" actId="571"/>
          <ac:spMkLst>
            <pc:docMk/>
            <pc:sldMk cId="4070501225" sldId="2076136392"/>
            <ac:spMk id="1046" creationId="{D692C9AA-BB9B-4531-9A76-FF2690A66A0C}"/>
          </ac:spMkLst>
        </pc:spChg>
        <pc:spChg chg="mod">
          <ac:chgData name="Hugo Bernier" userId="846ef6cd-3f11-462c-a4be-44fff9f1a751" providerId="ADAL" clId="{D17C5BBD-D33E-4D23-8E25-B310B3326571}" dt="2021-12-21T04:53:14.836" v="131" actId="571"/>
          <ac:spMkLst>
            <pc:docMk/>
            <pc:sldMk cId="4070501225" sldId="2076136392"/>
            <ac:spMk id="1047" creationId="{E1DEDA5D-76EE-4F5E-BA28-0C896EFF4B8E}"/>
          </ac:spMkLst>
        </pc:spChg>
        <pc:spChg chg="mod">
          <ac:chgData name="Hugo Bernier" userId="846ef6cd-3f11-462c-a4be-44fff9f1a751" providerId="ADAL" clId="{D17C5BBD-D33E-4D23-8E25-B310B3326571}" dt="2021-12-21T04:53:14.836" v="131" actId="571"/>
          <ac:spMkLst>
            <pc:docMk/>
            <pc:sldMk cId="4070501225" sldId="2076136392"/>
            <ac:spMk id="1048" creationId="{8E441E1A-2B81-4450-9EA5-E18624404EEC}"/>
          </ac:spMkLst>
        </pc:spChg>
        <pc:spChg chg="mod">
          <ac:chgData name="Hugo Bernier" userId="846ef6cd-3f11-462c-a4be-44fff9f1a751" providerId="ADAL" clId="{D17C5BBD-D33E-4D23-8E25-B310B3326571}" dt="2021-12-21T04:53:14.836" v="131" actId="571"/>
          <ac:spMkLst>
            <pc:docMk/>
            <pc:sldMk cId="4070501225" sldId="2076136392"/>
            <ac:spMk id="1052" creationId="{2FABF760-991A-4844-84B1-941E2698901B}"/>
          </ac:spMkLst>
        </pc:spChg>
        <pc:spChg chg="mod">
          <ac:chgData name="Hugo Bernier" userId="846ef6cd-3f11-462c-a4be-44fff9f1a751" providerId="ADAL" clId="{D17C5BBD-D33E-4D23-8E25-B310B3326571}" dt="2021-12-21T04:53:14.836" v="131" actId="571"/>
          <ac:spMkLst>
            <pc:docMk/>
            <pc:sldMk cId="4070501225" sldId="2076136392"/>
            <ac:spMk id="1053" creationId="{14A880C8-E6AC-4A02-9D6D-0EE45BB576FB}"/>
          </ac:spMkLst>
        </pc:spChg>
        <pc:spChg chg="mod">
          <ac:chgData name="Hugo Bernier" userId="846ef6cd-3f11-462c-a4be-44fff9f1a751" providerId="ADAL" clId="{D17C5BBD-D33E-4D23-8E25-B310B3326571}" dt="2021-12-21T04:53:14.836" v="131" actId="571"/>
          <ac:spMkLst>
            <pc:docMk/>
            <pc:sldMk cId="4070501225" sldId="2076136392"/>
            <ac:spMk id="1054" creationId="{5E8D784E-CD06-4C2F-B50F-6F2F8F08948A}"/>
          </ac:spMkLst>
        </pc:spChg>
        <pc:spChg chg="mod">
          <ac:chgData name="Hugo Bernier" userId="846ef6cd-3f11-462c-a4be-44fff9f1a751" providerId="ADAL" clId="{D17C5BBD-D33E-4D23-8E25-B310B3326571}" dt="2021-12-21T04:53:14.836" v="131" actId="571"/>
          <ac:spMkLst>
            <pc:docMk/>
            <pc:sldMk cId="4070501225" sldId="2076136392"/>
            <ac:spMk id="1055" creationId="{41FEEF8D-8348-486A-A56B-FF4D7E20CEC4}"/>
          </ac:spMkLst>
        </pc:spChg>
        <pc:spChg chg="mod">
          <ac:chgData name="Hugo Bernier" userId="846ef6cd-3f11-462c-a4be-44fff9f1a751" providerId="ADAL" clId="{D17C5BBD-D33E-4D23-8E25-B310B3326571}" dt="2021-12-21T04:53:14.836" v="131" actId="571"/>
          <ac:spMkLst>
            <pc:docMk/>
            <pc:sldMk cId="4070501225" sldId="2076136392"/>
            <ac:spMk id="1056" creationId="{FDA673AD-3E60-46B2-B71F-F53155A714D4}"/>
          </ac:spMkLst>
        </pc:spChg>
        <pc:spChg chg="mod">
          <ac:chgData name="Hugo Bernier" userId="846ef6cd-3f11-462c-a4be-44fff9f1a751" providerId="ADAL" clId="{D17C5BBD-D33E-4D23-8E25-B310B3326571}" dt="2021-12-21T04:53:14.836" v="131" actId="571"/>
          <ac:spMkLst>
            <pc:docMk/>
            <pc:sldMk cId="4070501225" sldId="2076136392"/>
            <ac:spMk id="1057" creationId="{673FAD30-6B8D-42C0-87B8-A402CD292338}"/>
          </ac:spMkLst>
        </pc:spChg>
        <pc:spChg chg="mod">
          <ac:chgData name="Hugo Bernier" userId="846ef6cd-3f11-462c-a4be-44fff9f1a751" providerId="ADAL" clId="{D17C5BBD-D33E-4D23-8E25-B310B3326571}" dt="2021-12-21T04:53:14.836" v="131" actId="571"/>
          <ac:spMkLst>
            <pc:docMk/>
            <pc:sldMk cId="4070501225" sldId="2076136392"/>
            <ac:spMk id="1061" creationId="{1F6FA444-689D-443D-84B0-C3ED801DD049}"/>
          </ac:spMkLst>
        </pc:spChg>
        <pc:spChg chg="mod">
          <ac:chgData name="Hugo Bernier" userId="846ef6cd-3f11-462c-a4be-44fff9f1a751" providerId="ADAL" clId="{D17C5BBD-D33E-4D23-8E25-B310B3326571}" dt="2021-12-21T04:53:14.836" v="131" actId="571"/>
          <ac:spMkLst>
            <pc:docMk/>
            <pc:sldMk cId="4070501225" sldId="2076136392"/>
            <ac:spMk id="1062" creationId="{D5C51E15-B028-4F1B-A018-7BCB94F790F8}"/>
          </ac:spMkLst>
        </pc:spChg>
        <pc:spChg chg="mod">
          <ac:chgData name="Hugo Bernier" userId="846ef6cd-3f11-462c-a4be-44fff9f1a751" providerId="ADAL" clId="{D17C5BBD-D33E-4D23-8E25-B310B3326571}" dt="2021-12-21T04:53:14.836" v="131" actId="571"/>
          <ac:spMkLst>
            <pc:docMk/>
            <pc:sldMk cId="4070501225" sldId="2076136392"/>
            <ac:spMk id="1063" creationId="{AB68E8C7-77FF-4E71-80BE-55AF77CE395E}"/>
          </ac:spMkLst>
        </pc:spChg>
        <pc:spChg chg="mod">
          <ac:chgData name="Hugo Bernier" userId="846ef6cd-3f11-462c-a4be-44fff9f1a751" providerId="ADAL" clId="{D17C5BBD-D33E-4D23-8E25-B310B3326571}" dt="2021-12-21T04:53:14.836" v="131" actId="571"/>
          <ac:spMkLst>
            <pc:docMk/>
            <pc:sldMk cId="4070501225" sldId="2076136392"/>
            <ac:spMk id="1064" creationId="{506C9C74-8040-4425-894E-D9A00D6E36BC}"/>
          </ac:spMkLst>
        </pc:spChg>
        <pc:spChg chg="mod">
          <ac:chgData name="Hugo Bernier" userId="846ef6cd-3f11-462c-a4be-44fff9f1a751" providerId="ADAL" clId="{D17C5BBD-D33E-4D23-8E25-B310B3326571}" dt="2021-12-21T04:53:14.836" v="131" actId="571"/>
          <ac:spMkLst>
            <pc:docMk/>
            <pc:sldMk cId="4070501225" sldId="2076136392"/>
            <ac:spMk id="1065" creationId="{D94507B6-A2A4-4C22-8600-FC43D4C0351A}"/>
          </ac:spMkLst>
        </pc:spChg>
        <pc:spChg chg="mod">
          <ac:chgData name="Hugo Bernier" userId="846ef6cd-3f11-462c-a4be-44fff9f1a751" providerId="ADAL" clId="{D17C5BBD-D33E-4D23-8E25-B310B3326571}" dt="2021-12-21T04:53:14.836" v="131" actId="571"/>
          <ac:spMkLst>
            <pc:docMk/>
            <pc:sldMk cId="4070501225" sldId="2076136392"/>
            <ac:spMk id="1066" creationId="{12914834-4953-46E0-BDF7-E7233300B823}"/>
          </ac:spMkLst>
        </pc:spChg>
        <pc:spChg chg="mod">
          <ac:chgData name="Hugo Bernier" userId="846ef6cd-3f11-462c-a4be-44fff9f1a751" providerId="ADAL" clId="{D17C5BBD-D33E-4D23-8E25-B310B3326571}" dt="2021-12-21T04:53:14.836" v="131" actId="571"/>
          <ac:spMkLst>
            <pc:docMk/>
            <pc:sldMk cId="4070501225" sldId="2076136392"/>
            <ac:spMk id="1070" creationId="{45B93452-4F2B-4193-BCE4-FBEACB6B9E01}"/>
          </ac:spMkLst>
        </pc:spChg>
        <pc:spChg chg="mod">
          <ac:chgData name="Hugo Bernier" userId="846ef6cd-3f11-462c-a4be-44fff9f1a751" providerId="ADAL" clId="{D17C5BBD-D33E-4D23-8E25-B310B3326571}" dt="2021-12-21T04:53:14.836" v="131" actId="571"/>
          <ac:spMkLst>
            <pc:docMk/>
            <pc:sldMk cId="4070501225" sldId="2076136392"/>
            <ac:spMk id="1071" creationId="{2B3EE2FB-4DEC-41FD-B3FE-F8122DB3956B}"/>
          </ac:spMkLst>
        </pc:spChg>
        <pc:spChg chg="mod">
          <ac:chgData name="Hugo Bernier" userId="846ef6cd-3f11-462c-a4be-44fff9f1a751" providerId="ADAL" clId="{D17C5BBD-D33E-4D23-8E25-B310B3326571}" dt="2021-12-21T04:53:14.836" v="131" actId="571"/>
          <ac:spMkLst>
            <pc:docMk/>
            <pc:sldMk cId="4070501225" sldId="2076136392"/>
            <ac:spMk id="1072" creationId="{25965C5F-3650-41FA-9CC8-2B2BC7FDFA80}"/>
          </ac:spMkLst>
        </pc:spChg>
        <pc:spChg chg="mod">
          <ac:chgData name="Hugo Bernier" userId="846ef6cd-3f11-462c-a4be-44fff9f1a751" providerId="ADAL" clId="{D17C5BBD-D33E-4D23-8E25-B310B3326571}" dt="2021-12-21T04:53:14.836" v="131" actId="571"/>
          <ac:spMkLst>
            <pc:docMk/>
            <pc:sldMk cId="4070501225" sldId="2076136392"/>
            <ac:spMk id="1073" creationId="{F482702C-C38D-498F-9856-2AE68CA33A3D}"/>
          </ac:spMkLst>
        </pc:spChg>
        <pc:spChg chg="mod">
          <ac:chgData name="Hugo Bernier" userId="846ef6cd-3f11-462c-a4be-44fff9f1a751" providerId="ADAL" clId="{D17C5BBD-D33E-4D23-8E25-B310B3326571}" dt="2021-12-21T04:53:14.836" v="131" actId="571"/>
          <ac:spMkLst>
            <pc:docMk/>
            <pc:sldMk cId="4070501225" sldId="2076136392"/>
            <ac:spMk id="1074" creationId="{E8A31E88-19D9-4D25-97F3-C229BD4F150E}"/>
          </ac:spMkLst>
        </pc:spChg>
        <pc:spChg chg="mod">
          <ac:chgData name="Hugo Bernier" userId="846ef6cd-3f11-462c-a4be-44fff9f1a751" providerId="ADAL" clId="{D17C5BBD-D33E-4D23-8E25-B310B3326571}" dt="2021-12-21T04:53:14.836" v="131" actId="571"/>
          <ac:spMkLst>
            <pc:docMk/>
            <pc:sldMk cId="4070501225" sldId="2076136392"/>
            <ac:spMk id="1075" creationId="{AB9DBAC1-DCDB-4F74-8CE0-52D78D1ADF81}"/>
          </ac:spMkLst>
        </pc:spChg>
        <pc:spChg chg="mod">
          <ac:chgData name="Hugo Bernier" userId="846ef6cd-3f11-462c-a4be-44fff9f1a751" providerId="ADAL" clId="{D17C5BBD-D33E-4D23-8E25-B310B3326571}" dt="2021-12-21T04:53:14.836" v="131" actId="571"/>
          <ac:spMkLst>
            <pc:docMk/>
            <pc:sldMk cId="4070501225" sldId="2076136392"/>
            <ac:spMk id="1079" creationId="{575FE181-2F76-4A18-9083-D62BE7367995}"/>
          </ac:spMkLst>
        </pc:spChg>
        <pc:spChg chg="mod">
          <ac:chgData name="Hugo Bernier" userId="846ef6cd-3f11-462c-a4be-44fff9f1a751" providerId="ADAL" clId="{D17C5BBD-D33E-4D23-8E25-B310B3326571}" dt="2021-12-21T04:53:14.836" v="131" actId="571"/>
          <ac:spMkLst>
            <pc:docMk/>
            <pc:sldMk cId="4070501225" sldId="2076136392"/>
            <ac:spMk id="1080" creationId="{6C471C63-702F-4DC5-A3FD-D3C16A8681E7}"/>
          </ac:spMkLst>
        </pc:spChg>
        <pc:spChg chg="mod">
          <ac:chgData name="Hugo Bernier" userId="846ef6cd-3f11-462c-a4be-44fff9f1a751" providerId="ADAL" clId="{D17C5BBD-D33E-4D23-8E25-B310B3326571}" dt="2021-12-21T04:53:14.836" v="131" actId="571"/>
          <ac:spMkLst>
            <pc:docMk/>
            <pc:sldMk cId="4070501225" sldId="2076136392"/>
            <ac:spMk id="1081" creationId="{DE2D01AC-2E20-4282-B544-F92FB000D1D2}"/>
          </ac:spMkLst>
        </pc:spChg>
        <pc:spChg chg="mod">
          <ac:chgData name="Hugo Bernier" userId="846ef6cd-3f11-462c-a4be-44fff9f1a751" providerId="ADAL" clId="{D17C5BBD-D33E-4D23-8E25-B310B3326571}" dt="2021-12-21T04:53:14.836" v="131" actId="571"/>
          <ac:spMkLst>
            <pc:docMk/>
            <pc:sldMk cId="4070501225" sldId="2076136392"/>
            <ac:spMk id="1082" creationId="{1A728C86-D72A-40B9-B3C2-E13332F61FD2}"/>
          </ac:spMkLst>
        </pc:spChg>
        <pc:spChg chg="mod">
          <ac:chgData name="Hugo Bernier" userId="846ef6cd-3f11-462c-a4be-44fff9f1a751" providerId="ADAL" clId="{D17C5BBD-D33E-4D23-8E25-B310B3326571}" dt="2021-12-21T04:53:14.836" v="131" actId="571"/>
          <ac:spMkLst>
            <pc:docMk/>
            <pc:sldMk cId="4070501225" sldId="2076136392"/>
            <ac:spMk id="1083" creationId="{41757536-6144-4BB6-B0E2-59BF3A541C5E}"/>
          </ac:spMkLst>
        </pc:spChg>
        <pc:spChg chg="mod">
          <ac:chgData name="Hugo Bernier" userId="846ef6cd-3f11-462c-a4be-44fff9f1a751" providerId="ADAL" clId="{D17C5BBD-D33E-4D23-8E25-B310B3326571}" dt="2021-12-21T04:53:14.836" v="131" actId="571"/>
          <ac:spMkLst>
            <pc:docMk/>
            <pc:sldMk cId="4070501225" sldId="2076136392"/>
            <ac:spMk id="1084" creationId="{C299EDAC-C4BF-4001-AB07-269803E6C753}"/>
          </ac:spMkLst>
        </pc:spChg>
        <pc:spChg chg="mod">
          <ac:chgData name="Hugo Bernier" userId="846ef6cd-3f11-462c-a4be-44fff9f1a751" providerId="ADAL" clId="{D17C5BBD-D33E-4D23-8E25-B310B3326571}" dt="2021-12-21T04:53:14.836" v="131" actId="571"/>
          <ac:spMkLst>
            <pc:docMk/>
            <pc:sldMk cId="4070501225" sldId="2076136392"/>
            <ac:spMk id="1087" creationId="{0DA621FC-041B-4F55-8C82-A4CA63EDBCE1}"/>
          </ac:spMkLst>
        </pc:spChg>
        <pc:spChg chg="mod">
          <ac:chgData name="Hugo Bernier" userId="846ef6cd-3f11-462c-a4be-44fff9f1a751" providerId="ADAL" clId="{D17C5BBD-D33E-4D23-8E25-B310B3326571}" dt="2021-12-21T04:53:14.836" v="131" actId="571"/>
          <ac:spMkLst>
            <pc:docMk/>
            <pc:sldMk cId="4070501225" sldId="2076136392"/>
            <ac:spMk id="1088" creationId="{49141D04-7C85-44C8-BAA2-E7D13636E85A}"/>
          </ac:spMkLst>
        </pc:spChg>
        <pc:spChg chg="mod">
          <ac:chgData name="Hugo Bernier" userId="846ef6cd-3f11-462c-a4be-44fff9f1a751" providerId="ADAL" clId="{D17C5BBD-D33E-4D23-8E25-B310B3326571}" dt="2021-12-21T04:53:14.836" v="131" actId="571"/>
          <ac:spMkLst>
            <pc:docMk/>
            <pc:sldMk cId="4070501225" sldId="2076136392"/>
            <ac:spMk id="1089" creationId="{76D85A1C-431F-4ACA-BEF1-CD9F7838FAC4}"/>
          </ac:spMkLst>
        </pc:spChg>
        <pc:spChg chg="mod">
          <ac:chgData name="Hugo Bernier" userId="846ef6cd-3f11-462c-a4be-44fff9f1a751" providerId="ADAL" clId="{D17C5BBD-D33E-4D23-8E25-B310B3326571}" dt="2021-12-21T04:53:14.836" v="131" actId="571"/>
          <ac:spMkLst>
            <pc:docMk/>
            <pc:sldMk cId="4070501225" sldId="2076136392"/>
            <ac:spMk id="1090" creationId="{CAC9BC96-03CB-4FDD-9ADD-9374856A20EA}"/>
          </ac:spMkLst>
        </pc:spChg>
        <pc:spChg chg="mod">
          <ac:chgData name="Hugo Bernier" userId="846ef6cd-3f11-462c-a4be-44fff9f1a751" providerId="ADAL" clId="{D17C5BBD-D33E-4D23-8E25-B310B3326571}" dt="2021-12-21T04:53:14.836" v="131" actId="571"/>
          <ac:spMkLst>
            <pc:docMk/>
            <pc:sldMk cId="4070501225" sldId="2076136392"/>
            <ac:spMk id="1091" creationId="{47345935-A980-47CC-B5BC-436E45650E81}"/>
          </ac:spMkLst>
        </pc:spChg>
        <pc:spChg chg="mod">
          <ac:chgData name="Hugo Bernier" userId="846ef6cd-3f11-462c-a4be-44fff9f1a751" providerId="ADAL" clId="{D17C5BBD-D33E-4D23-8E25-B310B3326571}" dt="2021-12-21T04:53:14.836" v="131" actId="571"/>
          <ac:spMkLst>
            <pc:docMk/>
            <pc:sldMk cId="4070501225" sldId="2076136392"/>
            <ac:spMk id="1092" creationId="{C1F71178-373E-471E-BC84-46A6A4313AAC}"/>
          </ac:spMkLst>
        </pc:spChg>
        <pc:spChg chg="mod">
          <ac:chgData name="Hugo Bernier" userId="846ef6cd-3f11-462c-a4be-44fff9f1a751" providerId="ADAL" clId="{D17C5BBD-D33E-4D23-8E25-B310B3326571}" dt="2021-12-21T04:53:14.836" v="131" actId="571"/>
          <ac:spMkLst>
            <pc:docMk/>
            <pc:sldMk cId="4070501225" sldId="2076136392"/>
            <ac:spMk id="1093" creationId="{D564F8E5-8832-4AE3-9B50-F200B9F54F5E}"/>
          </ac:spMkLst>
        </pc:spChg>
        <pc:spChg chg="mod">
          <ac:chgData name="Hugo Bernier" userId="846ef6cd-3f11-462c-a4be-44fff9f1a751" providerId="ADAL" clId="{D17C5BBD-D33E-4D23-8E25-B310B3326571}" dt="2021-12-21T04:53:14.836" v="131" actId="571"/>
          <ac:spMkLst>
            <pc:docMk/>
            <pc:sldMk cId="4070501225" sldId="2076136392"/>
            <ac:spMk id="1094" creationId="{1CE1CA16-65AE-49D2-8FF5-D5B75B487EF2}"/>
          </ac:spMkLst>
        </pc:spChg>
        <pc:spChg chg="mod">
          <ac:chgData name="Hugo Bernier" userId="846ef6cd-3f11-462c-a4be-44fff9f1a751" providerId="ADAL" clId="{D17C5BBD-D33E-4D23-8E25-B310B3326571}" dt="2021-12-21T04:53:14.836" v="131" actId="571"/>
          <ac:spMkLst>
            <pc:docMk/>
            <pc:sldMk cId="4070501225" sldId="2076136392"/>
            <ac:spMk id="1102" creationId="{A06B7B79-7FBF-436E-9FE5-CE2DCA22839B}"/>
          </ac:spMkLst>
        </pc:spChg>
        <pc:spChg chg="mod">
          <ac:chgData name="Hugo Bernier" userId="846ef6cd-3f11-462c-a4be-44fff9f1a751" providerId="ADAL" clId="{D17C5BBD-D33E-4D23-8E25-B310B3326571}" dt="2021-12-21T04:53:14.836" v="131" actId="571"/>
          <ac:spMkLst>
            <pc:docMk/>
            <pc:sldMk cId="4070501225" sldId="2076136392"/>
            <ac:spMk id="1103" creationId="{D213731E-9BC7-4604-9254-AB7FBE0F3578}"/>
          </ac:spMkLst>
        </pc:spChg>
        <pc:spChg chg="mod">
          <ac:chgData name="Hugo Bernier" userId="846ef6cd-3f11-462c-a4be-44fff9f1a751" providerId="ADAL" clId="{D17C5BBD-D33E-4D23-8E25-B310B3326571}" dt="2021-12-21T04:53:14.836" v="131" actId="571"/>
          <ac:spMkLst>
            <pc:docMk/>
            <pc:sldMk cId="4070501225" sldId="2076136392"/>
            <ac:spMk id="1104" creationId="{C30EBD7D-D44A-4142-8CF8-66E6880B9442}"/>
          </ac:spMkLst>
        </pc:spChg>
        <pc:spChg chg="mod">
          <ac:chgData name="Hugo Bernier" userId="846ef6cd-3f11-462c-a4be-44fff9f1a751" providerId="ADAL" clId="{D17C5BBD-D33E-4D23-8E25-B310B3326571}" dt="2021-12-21T04:53:14.836" v="131" actId="571"/>
          <ac:spMkLst>
            <pc:docMk/>
            <pc:sldMk cId="4070501225" sldId="2076136392"/>
            <ac:spMk id="1105" creationId="{38D47CC0-91A5-46D9-A46B-2C9612F6B6AF}"/>
          </ac:spMkLst>
        </pc:spChg>
        <pc:spChg chg="mod">
          <ac:chgData name="Hugo Bernier" userId="846ef6cd-3f11-462c-a4be-44fff9f1a751" providerId="ADAL" clId="{D17C5BBD-D33E-4D23-8E25-B310B3326571}" dt="2021-12-21T04:53:14.836" v="131" actId="571"/>
          <ac:spMkLst>
            <pc:docMk/>
            <pc:sldMk cId="4070501225" sldId="2076136392"/>
            <ac:spMk id="1108" creationId="{DBEC5DD6-9538-4862-9DD9-8D0143BC7A94}"/>
          </ac:spMkLst>
        </pc:spChg>
        <pc:spChg chg="mod">
          <ac:chgData name="Hugo Bernier" userId="846ef6cd-3f11-462c-a4be-44fff9f1a751" providerId="ADAL" clId="{D17C5BBD-D33E-4D23-8E25-B310B3326571}" dt="2021-12-21T04:53:14.836" v="131" actId="571"/>
          <ac:spMkLst>
            <pc:docMk/>
            <pc:sldMk cId="4070501225" sldId="2076136392"/>
            <ac:spMk id="1109" creationId="{E96F9057-2C14-4028-9D1E-A5B92DEB78F5}"/>
          </ac:spMkLst>
        </pc:spChg>
        <pc:spChg chg="mod">
          <ac:chgData name="Hugo Bernier" userId="846ef6cd-3f11-462c-a4be-44fff9f1a751" providerId="ADAL" clId="{D17C5BBD-D33E-4D23-8E25-B310B3326571}" dt="2021-12-21T04:53:14.836" v="131" actId="571"/>
          <ac:spMkLst>
            <pc:docMk/>
            <pc:sldMk cId="4070501225" sldId="2076136392"/>
            <ac:spMk id="1110" creationId="{C41F893C-F228-4EF9-BCA7-09278FF0D43F}"/>
          </ac:spMkLst>
        </pc:spChg>
        <pc:spChg chg="mod">
          <ac:chgData name="Hugo Bernier" userId="846ef6cd-3f11-462c-a4be-44fff9f1a751" providerId="ADAL" clId="{D17C5BBD-D33E-4D23-8E25-B310B3326571}" dt="2021-12-21T04:53:14.836" v="131" actId="571"/>
          <ac:spMkLst>
            <pc:docMk/>
            <pc:sldMk cId="4070501225" sldId="2076136392"/>
            <ac:spMk id="1111" creationId="{D7345218-3960-4BAD-9F8E-1BA14B215854}"/>
          </ac:spMkLst>
        </pc:spChg>
        <pc:spChg chg="mod">
          <ac:chgData name="Hugo Bernier" userId="846ef6cd-3f11-462c-a4be-44fff9f1a751" providerId="ADAL" clId="{D17C5BBD-D33E-4D23-8E25-B310B3326571}" dt="2021-12-21T04:53:14.836" v="131" actId="571"/>
          <ac:spMkLst>
            <pc:docMk/>
            <pc:sldMk cId="4070501225" sldId="2076136392"/>
            <ac:spMk id="1112" creationId="{DE030B64-CB71-4C3F-996D-F8BA39531B66}"/>
          </ac:spMkLst>
        </pc:spChg>
        <pc:spChg chg="mod">
          <ac:chgData name="Hugo Bernier" userId="846ef6cd-3f11-462c-a4be-44fff9f1a751" providerId="ADAL" clId="{D17C5BBD-D33E-4D23-8E25-B310B3326571}" dt="2021-12-21T04:53:14.836" v="131" actId="571"/>
          <ac:spMkLst>
            <pc:docMk/>
            <pc:sldMk cId="4070501225" sldId="2076136392"/>
            <ac:spMk id="1115" creationId="{A271BAE2-4513-4D60-B27D-C1CDC1023931}"/>
          </ac:spMkLst>
        </pc:spChg>
        <pc:spChg chg="mod">
          <ac:chgData name="Hugo Bernier" userId="846ef6cd-3f11-462c-a4be-44fff9f1a751" providerId="ADAL" clId="{D17C5BBD-D33E-4D23-8E25-B310B3326571}" dt="2021-12-21T04:53:14.836" v="131" actId="571"/>
          <ac:spMkLst>
            <pc:docMk/>
            <pc:sldMk cId="4070501225" sldId="2076136392"/>
            <ac:spMk id="1116" creationId="{5099FF72-16C8-4148-8E0C-0591C0F1F80D}"/>
          </ac:spMkLst>
        </pc:spChg>
        <pc:spChg chg="mod">
          <ac:chgData name="Hugo Bernier" userId="846ef6cd-3f11-462c-a4be-44fff9f1a751" providerId="ADAL" clId="{D17C5BBD-D33E-4D23-8E25-B310B3326571}" dt="2021-12-21T04:53:14.836" v="131" actId="571"/>
          <ac:spMkLst>
            <pc:docMk/>
            <pc:sldMk cId="4070501225" sldId="2076136392"/>
            <ac:spMk id="1117" creationId="{6183441D-51E7-44FC-8F89-F57B3A71B630}"/>
          </ac:spMkLst>
        </pc:spChg>
        <pc:spChg chg="mod">
          <ac:chgData name="Hugo Bernier" userId="846ef6cd-3f11-462c-a4be-44fff9f1a751" providerId="ADAL" clId="{D17C5BBD-D33E-4D23-8E25-B310B3326571}" dt="2021-12-21T04:53:14.836" v="131" actId="571"/>
          <ac:spMkLst>
            <pc:docMk/>
            <pc:sldMk cId="4070501225" sldId="2076136392"/>
            <ac:spMk id="1118" creationId="{7301D482-755D-4047-93BF-1945A10EEAA3}"/>
          </ac:spMkLst>
        </pc:spChg>
        <pc:spChg chg="mod">
          <ac:chgData name="Hugo Bernier" userId="846ef6cd-3f11-462c-a4be-44fff9f1a751" providerId="ADAL" clId="{D17C5BBD-D33E-4D23-8E25-B310B3326571}" dt="2021-12-21T04:53:14.836" v="131" actId="571"/>
          <ac:spMkLst>
            <pc:docMk/>
            <pc:sldMk cId="4070501225" sldId="2076136392"/>
            <ac:spMk id="1119" creationId="{535341DB-5FE3-49E8-9B24-4C06FAFD5337}"/>
          </ac:spMkLst>
        </pc:spChg>
        <pc:spChg chg="mod">
          <ac:chgData name="Hugo Bernier" userId="846ef6cd-3f11-462c-a4be-44fff9f1a751" providerId="ADAL" clId="{D17C5BBD-D33E-4D23-8E25-B310B3326571}" dt="2021-12-21T04:53:14.836" v="131" actId="571"/>
          <ac:spMkLst>
            <pc:docMk/>
            <pc:sldMk cId="4070501225" sldId="2076136392"/>
            <ac:spMk id="1122" creationId="{EABDF3F7-05DE-40F4-9A9E-9A999342A6AE}"/>
          </ac:spMkLst>
        </pc:spChg>
        <pc:spChg chg="mod">
          <ac:chgData name="Hugo Bernier" userId="846ef6cd-3f11-462c-a4be-44fff9f1a751" providerId="ADAL" clId="{D17C5BBD-D33E-4D23-8E25-B310B3326571}" dt="2021-12-21T04:53:14.836" v="131" actId="571"/>
          <ac:spMkLst>
            <pc:docMk/>
            <pc:sldMk cId="4070501225" sldId="2076136392"/>
            <ac:spMk id="1123" creationId="{F61326B1-9C3A-4061-BB11-68CBF9073831}"/>
          </ac:spMkLst>
        </pc:spChg>
        <pc:spChg chg="mod">
          <ac:chgData name="Hugo Bernier" userId="846ef6cd-3f11-462c-a4be-44fff9f1a751" providerId="ADAL" clId="{D17C5BBD-D33E-4D23-8E25-B310B3326571}" dt="2021-12-21T04:53:14.836" v="131" actId="571"/>
          <ac:spMkLst>
            <pc:docMk/>
            <pc:sldMk cId="4070501225" sldId="2076136392"/>
            <ac:spMk id="1124" creationId="{2F6806E0-F2E8-4589-A0BA-F106E2B6AB09}"/>
          </ac:spMkLst>
        </pc:spChg>
        <pc:spChg chg="mod">
          <ac:chgData name="Hugo Bernier" userId="846ef6cd-3f11-462c-a4be-44fff9f1a751" providerId="ADAL" clId="{D17C5BBD-D33E-4D23-8E25-B310B3326571}" dt="2021-12-21T04:53:14.836" v="131" actId="571"/>
          <ac:spMkLst>
            <pc:docMk/>
            <pc:sldMk cId="4070501225" sldId="2076136392"/>
            <ac:spMk id="1125" creationId="{65A17F6B-D513-4BB8-856D-6F154594A887}"/>
          </ac:spMkLst>
        </pc:spChg>
        <pc:spChg chg="mod">
          <ac:chgData name="Hugo Bernier" userId="846ef6cd-3f11-462c-a4be-44fff9f1a751" providerId="ADAL" clId="{D17C5BBD-D33E-4D23-8E25-B310B3326571}" dt="2021-12-21T04:53:14.836" v="131" actId="571"/>
          <ac:spMkLst>
            <pc:docMk/>
            <pc:sldMk cId="4070501225" sldId="2076136392"/>
            <ac:spMk id="1126" creationId="{50934016-3811-4EFB-9D92-FA134478D1AA}"/>
          </ac:spMkLst>
        </pc:spChg>
        <pc:spChg chg="mod">
          <ac:chgData name="Hugo Bernier" userId="846ef6cd-3f11-462c-a4be-44fff9f1a751" providerId="ADAL" clId="{D17C5BBD-D33E-4D23-8E25-B310B3326571}" dt="2021-12-21T04:53:14.836" v="131" actId="571"/>
          <ac:spMkLst>
            <pc:docMk/>
            <pc:sldMk cId="4070501225" sldId="2076136392"/>
            <ac:spMk id="1129" creationId="{C4E65283-56F6-4C92-9261-5B2A0AC58B9B}"/>
          </ac:spMkLst>
        </pc:spChg>
        <pc:spChg chg="mod">
          <ac:chgData name="Hugo Bernier" userId="846ef6cd-3f11-462c-a4be-44fff9f1a751" providerId="ADAL" clId="{D17C5BBD-D33E-4D23-8E25-B310B3326571}" dt="2021-12-21T04:53:14.836" v="131" actId="571"/>
          <ac:spMkLst>
            <pc:docMk/>
            <pc:sldMk cId="4070501225" sldId="2076136392"/>
            <ac:spMk id="1130" creationId="{F82643BE-BCBA-4B85-91E7-FFF9FCB39A87}"/>
          </ac:spMkLst>
        </pc:spChg>
        <pc:spChg chg="mod">
          <ac:chgData name="Hugo Bernier" userId="846ef6cd-3f11-462c-a4be-44fff9f1a751" providerId="ADAL" clId="{D17C5BBD-D33E-4D23-8E25-B310B3326571}" dt="2021-12-21T04:53:14.836" v="131" actId="571"/>
          <ac:spMkLst>
            <pc:docMk/>
            <pc:sldMk cId="4070501225" sldId="2076136392"/>
            <ac:spMk id="1131" creationId="{BC95B2C7-9226-493D-89DE-40B0E911A423}"/>
          </ac:spMkLst>
        </pc:spChg>
        <pc:spChg chg="mod">
          <ac:chgData name="Hugo Bernier" userId="846ef6cd-3f11-462c-a4be-44fff9f1a751" providerId="ADAL" clId="{D17C5BBD-D33E-4D23-8E25-B310B3326571}" dt="2021-12-21T04:53:14.836" v="131" actId="571"/>
          <ac:spMkLst>
            <pc:docMk/>
            <pc:sldMk cId="4070501225" sldId="2076136392"/>
            <ac:spMk id="1132" creationId="{828813F3-62EB-4851-87F7-9BAF562315CE}"/>
          </ac:spMkLst>
        </pc:spChg>
        <pc:spChg chg="mod">
          <ac:chgData name="Hugo Bernier" userId="846ef6cd-3f11-462c-a4be-44fff9f1a751" providerId="ADAL" clId="{D17C5BBD-D33E-4D23-8E25-B310B3326571}" dt="2021-12-21T04:53:14.836" v="131" actId="571"/>
          <ac:spMkLst>
            <pc:docMk/>
            <pc:sldMk cId="4070501225" sldId="2076136392"/>
            <ac:spMk id="1133" creationId="{56B9D0AC-306C-4D56-8967-485DEE9E9581}"/>
          </ac:spMkLst>
        </pc:spChg>
        <pc:spChg chg="mod">
          <ac:chgData name="Hugo Bernier" userId="846ef6cd-3f11-462c-a4be-44fff9f1a751" providerId="ADAL" clId="{D17C5BBD-D33E-4D23-8E25-B310B3326571}" dt="2021-12-21T04:53:14.836" v="131" actId="571"/>
          <ac:spMkLst>
            <pc:docMk/>
            <pc:sldMk cId="4070501225" sldId="2076136392"/>
            <ac:spMk id="1136" creationId="{92C7A2E3-F3C3-4CA2-9062-231703AC79FE}"/>
          </ac:spMkLst>
        </pc:spChg>
        <pc:spChg chg="mod">
          <ac:chgData name="Hugo Bernier" userId="846ef6cd-3f11-462c-a4be-44fff9f1a751" providerId="ADAL" clId="{D17C5BBD-D33E-4D23-8E25-B310B3326571}" dt="2021-12-21T04:53:14.836" v="131" actId="571"/>
          <ac:spMkLst>
            <pc:docMk/>
            <pc:sldMk cId="4070501225" sldId="2076136392"/>
            <ac:spMk id="1137" creationId="{75B80F0A-C7B9-4AA9-825A-9194CC940159}"/>
          </ac:spMkLst>
        </pc:spChg>
        <pc:spChg chg="mod">
          <ac:chgData name="Hugo Bernier" userId="846ef6cd-3f11-462c-a4be-44fff9f1a751" providerId="ADAL" clId="{D17C5BBD-D33E-4D23-8E25-B310B3326571}" dt="2021-12-21T04:53:14.836" v="131" actId="571"/>
          <ac:spMkLst>
            <pc:docMk/>
            <pc:sldMk cId="4070501225" sldId="2076136392"/>
            <ac:spMk id="1138" creationId="{F2877882-9952-490E-888B-9FFDB02F8DA3}"/>
          </ac:spMkLst>
        </pc:spChg>
        <pc:spChg chg="mod">
          <ac:chgData name="Hugo Bernier" userId="846ef6cd-3f11-462c-a4be-44fff9f1a751" providerId="ADAL" clId="{D17C5BBD-D33E-4D23-8E25-B310B3326571}" dt="2021-12-21T04:53:14.836" v="131" actId="571"/>
          <ac:spMkLst>
            <pc:docMk/>
            <pc:sldMk cId="4070501225" sldId="2076136392"/>
            <ac:spMk id="1139" creationId="{A78C9356-8D51-4323-9996-64252A3AF38E}"/>
          </ac:spMkLst>
        </pc:spChg>
        <pc:spChg chg="mod">
          <ac:chgData name="Hugo Bernier" userId="846ef6cd-3f11-462c-a4be-44fff9f1a751" providerId="ADAL" clId="{D17C5BBD-D33E-4D23-8E25-B310B3326571}" dt="2021-12-21T04:53:14.836" v="131" actId="571"/>
          <ac:spMkLst>
            <pc:docMk/>
            <pc:sldMk cId="4070501225" sldId="2076136392"/>
            <ac:spMk id="1140" creationId="{1BA109A6-49F7-437A-A7B4-ED35E5FDD59B}"/>
          </ac:spMkLst>
        </pc:spChg>
        <pc:spChg chg="mod">
          <ac:chgData name="Hugo Bernier" userId="846ef6cd-3f11-462c-a4be-44fff9f1a751" providerId="ADAL" clId="{D17C5BBD-D33E-4D23-8E25-B310B3326571}" dt="2021-12-21T04:53:14.836" v="131" actId="571"/>
          <ac:spMkLst>
            <pc:docMk/>
            <pc:sldMk cId="4070501225" sldId="2076136392"/>
            <ac:spMk id="1143" creationId="{A5E88F7F-1419-4D37-9420-CF5825518109}"/>
          </ac:spMkLst>
        </pc:spChg>
        <pc:spChg chg="mod">
          <ac:chgData name="Hugo Bernier" userId="846ef6cd-3f11-462c-a4be-44fff9f1a751" providerId="ADAL" clId="{D17C5BBD-D33E-4D23-8E25-B310B3326571}" dt="2021-12-21T04:53:14.836" v="131" actId="571"/>
          <ac:spMkLst>
            <pc:docMk/>
            <pc:sldMk cId="4070501225" sldId="2076136392"/>
            <ac:spMk id="1144" creationId="{9217C8CA-D78A-4182-9D77-E2C675B18443}"/>
          </ac:spMkLst>
        </pc:spChg>
        <pc:spChg chg="mod">
          <ac:chgData name="Hugo Bernier" userId="846ef6cd-3f11-462c-a4be-44fff9f1a751" providerId="ADAL" clId="{D17C5BBD-D33E-4D23-8E25-B310B3326571}" dt="2021-12-21T04:53:14.836" v="131" actId="571"/>
          <ac:spMkLst>
            <pc:docMk/>
            <pc:sldMk cId="4070501225" sldId="2076136392"/>
            <ac:spMk id="1145" creationId="{ED1D4CAA-06FB-4851-92E0-3595BC7915B8}"/>
          </ac:spMkLst>
        </pc:spChg>
        <pc:spChg chg="mod">
          <ac:chgData name="Hugo Bernier" userId="846ef6cd-3f11-462c-a4be-44fff9f1a751" providerId="ADAL" clId="{D17C5BBD-D33E-4D23-8E25-B310B3326571}" dt="2021-12-21T04:53:14.836" v="131" actId="571"/>
          <ac:spMkLst>
            <pc:docMk/>
            <pc:sldMk cId="4070501225" sldId="2076136392"/>
            <ac:spMk id="1146" creationId="{096009FA-AA94-4F9E-8A67-F71B4EA117FB}"/>
          </ac:spMkLst>
        </pc:spChg>
        <pc:spChg chg="mod">
          <ac:chgData name="Hugo Bernier" userId="846ef6cd-3f11-462c-a4be-44fff9f1a751" providerId="ADAL" clId="{D17C5BBD-D33E-4D23-8E25-B310B3326571}" dt="2021-12-21T04:53:14.836" v="131" actId="571"/>
          <ac:spMkLst>
            <pc:docMk/>
            <pc:sldMk cId="4070501225" sldId="2076136392"/>
            <ac:spMk id="1148" creationId="{484B7F3B-A04D-48B1-B04F-123BDA9A2D12}"/>
          </ac:spMkLst>
        </pc:spChg>
        <pc:spChg chg="mod">
          <ac:chgData name="Hugo Bernier" userId="846ef6cd-3f11-462c-a4be-44fff9f1a751" providerId="ADAL" clId="{D17C5BBD-D33E-4D23-8E25-B310B3326571}" dt="2021-12-21T04:53:14.836" v="131" actId="571"/>
          <ac:spMkLst>
            <pc:docMk/>
            <pc:sldMk cId="4070501225" sldId="2076136392"/>
            <ac:spMk id="1149" creationId="{618C8838-4FA2-480F-9B17-355118BC2956}"/>
          </ac:spMkLst>
        </pc:spChg>
        <pc:spChg chg="mod">
          <ac:chgData name="Hugo Bernier" userId="846ef6cd-3f11-462c-a4be-44fff9f1a751" providerId="ADAL" clId="{D17C5BBD-D33E-4D23-8E25-B310B3326571}" dt="2021-12-21T04:53:14.836" v="131" actId="571"/>
          <ac:spMkLst>
            <pc:docMk/>
            <pc:sldMk cId="4070501225" sldId="2076136392"/>
            <ac:spMk id="1150" creationId="{8F6F9C71-5CA4-4E40-B9A3-BD4E2BC36296}"/>
          </ac:spMkLst>
        </pc:spChg>
        <pc:spChg chg="mod">
          <ac:chgData name="Hugo Bernier" userId="846ef6cd-3f11-462c-a4be-44fff9f1a751" providerId="ADAL" clId="{D17C5BBD-D33E-4D23-8E25-B310B3326571}" dt="2021-12-21T04:53:14.836" v="131" actId="571"/>
          <ac:spMkLst>
            <pc:docMk/>
            <pc:sldMk cId="4070501225" sldId="2076136392"/>
            <ac:spMk id="1151" creationId="{2C46270F-7C44-431E-A943-A8309A30EB3A}"/>
          </ac:spMkLst>
        </pc:spChg>
        <pc:spChg chg="mod">
          <ac:chgData name="Hugo Bernier" userId="846ef6cd-3f11-462c-a4be-44fff9f1a751" providerId="ADAL" clId="{D17C5BBD-D33E-4D23-8E25-B310B3326571}" dt="2021-12-21T04:53:14.836" v="131" actId="571"/>
          <ac:spMkLst>
            <pc:docMk/>
            <pc:sldMk cId="4070501225" sldId="2076136392"/>
            <ac:spMk id="1152" creationId="{D09D0CCF-991C-4E10-BBD6-33F79271B5AB}"/>
          </ac:spMkLst>
        </pc:spChg>
        <pc:spChg chg="mod">
          <ac:chgData name="Hugo Bernier" userId="846ef6cd-3f11-462c-a4be-44fff9f1a751" providerId="ADAL" clId="{D17C5BBD-D33E-4D23-8E25-B310B3326571}" dt="2021-12-21T04:53:14.836" v="131" actId="571"/>
          <ac:spMkLst>
            <pc:docMk/>
            <pc:sldMk cId="4070501225" sldId="2076136392"/>
            <ac:spMk id="1153" creationId="{124015D3-CD43-4830-AA7D-9CE7E0491E93}"/>
          </ac:spMkLst>
        </pc:spChg>
        <pc:spChg chg="mod">
          <ac:chgData name="Hugo Bernier" userId="846ef6cd-3f11-462c-a4be-44fff9f1a751" providerId="ADAL" clId="{D17C5BBD-D33E-4D23-8E25-B310B3326571}" dt="2021-12-21T04:53:14.836" v="131" actId="571"/>
          <ac:spMkLst>
            <pc:docMk/>
            <pc:sldMk cId="4070501225" sldId="2076136392"/>
            <ac:spMk id="1154" creationId="{76DFF73C-1095-4950-8DCC-0FF48AFE4051}"/>
          </ac:spMkLst>
        </pc:spChg>
        <pc:grpChg chg="del mod">
          <ac:chgData name="Hugo Bernier" userId="846ef6cd-3f11-462c-a4be-44fff9f1a751" providerId="ADAL" clId="{D17C5BBD-D33E-4D23-8E25-B310B3326571}" dt="2021-12-21T04:44:58.412" v="95" actId="27803"/>
          <ac:grpSpMkLst>
            <pc:docMk/>
            <pc:sldMk cId="4070501225" sldId="2076136392"/>
            <ac:grpSpMk id="21" creationId="{8DFBB1CA-1BBE-4319-800A-B6170AB9C33A}"/>
          </ac:grpSpMkLst>
        </pc:grpChg>
        <pc:grpChg chg="mod topLvl">
          <ac:chgData name="Hugo Bernier" userId="846ef6cd-3f11-462c-a4be-44fff9f1a751" providerId="ADAL" clId="{D17C5BBD-D33E-4D23-8E25-B310B3326571}" dt="2021-12-21T04:55:14.322" v="138" actId="14861"/>
          <ac:grpSpMkLst>
            <pc:docMk/>
            <pc:sldMk cId="4070501225" sldId="2076136392"/>
            <ac:grpSpMk id="24" creationId="{3D433D59-1506-4B82-8587-38D077B8491D}"/>
          </ac:grpSpMkLst>
        </pc:grpChg>
        <pc:grpChg chg="mod">
          <ac:chgData name="Hugo Bernier" userId="846ef6cd-3f11-462c-a4be-44fff9f1a751" providerId="ADAL" clId="{D17C5BBD-D33E-4D23-8E25-B310B3326571}" dt="2021-12-21T04:44:58.412" v="95" actId="27803"/>
          <ac:grpSpMkLst>
            <pc:docMk/>
            <pc:sldMk cId="4070501225" sldId="2076136392"/>
            <ac:grpSpMk id="25" creationId="{1E19CD00-B4F5-4EF0-916D-7E44B432F484}"/>
          </ac:grpSpMkLst>
        </pc:grpChg>
        <pc:grpChg chg="mod">
          <ac:chgData name="Hugo Bernier" userId="846ef6cd-3f11-462c-a4be-44fff9f1a751" providerId="ADAL" clId="{D17C5BBD-D33E-4D23-8E25-B310B3326571}" dt="2021-12-21T04:44:58.412" v="95" actId="27803"/>
          <ac:grpSpMkLst>
            <pc:docMk/>
            <pc:sldMk cId="4070501225" sldId="2076136392"/>
            <ac:grpSpMk id="34" creationId="{9163FDC9-6044-4DF3-869C-02A8304D1131}"/>
          </ac:grpSpMkLst>
        </pc:grpChg>
        <pc:grpChg chg="mod">
          <ac:chgData name="Hugo Bernier" userId="846ef6cd-3f11-462c-a4be-44fff9f1a751" providerId="ADAL" clId="{D17C5BBD-D33E-4D23-8E25-B310B3326571}" dt="2021-12-21T04:44:58.412" v="95" actId="27803"/>
          <ac:grpSpMkLst>
            <pc:docMk/>
            <pc:sldMk cId="4070501225" sldId="2076136392"/>
            <ac:grpSpMk id="39" creationId="{B68DAFE6-4401-4C8C-97BB-E67D0C932C20}"/>
          </ac:grpSpMkLst>
        </pc:grpChg>
        <pc:grpChg chg="mod">
          <ac:chgData name="Hugo Bernier" userId="846ef6cd-3f11-462c-a4be-44fff9f1a751" providerId="ADAL" clId="{D17C5BBD-D33E-4D23-8E25-B310B3326571}" dt="2021-12-21T04:44:58.412" v="95" actId="27803"/>
          <ac:grpSpMkLst>
            <pc:docMk/>
            <pc:sldMk cId="4070501225" sldId="2076136392"/>
            <ac:grpSpMk id="44" creationId="{BAF695DB-83D3-4488-82BF-3D4FE6F78373}"/>
          </ac:grpSpMkLst>
        </pc:grpChg>
        <pc:grpChg chg="mod">
          <ac:chgData name="Hugo Bernier" userId="846ef6cd-3f11-462c-a4be-44fff9f1a751" providerId="ADAL" clId="{D17C5BBD-D33E-4D23-8E25-B310B3326571}" dt="2021-12-21T04:44:58.412" v="95" actId="27803"/>
          <ac:grpSpMkLst>
            <pc:docMk/>
            <pc:sldMk cId="4070501225" sldId="2076136392"/>
            <ac:grpSpMk id="49" creationId="{995882F8-9995-4071-88B9-976BD6042DDD}"/>
          </ac:grpSpMkLst>
        </pc:grpChg>
        <pc:grpChg chg="mod">
          <ac:chgData name="Hugo Bernier" userId="846ef6cd-3f11-462c-a4be-44fff9f1a751" providerId="ADAL" clId="{D17C5BBD-D33E-4D23-8E25-B310B3326571}" dt="2021-12-21T04:44:58.412" v="95" actId="27803"/>
          <ac:grpSpMkLst>
            <pc:docMk/>
            <pc:sldMk cId="4070501225" sldId="2076136392"/>
            <ac:grpSpMk id="54" creationId="{37C67BFA-20CF-48FA-8BE9-ED88A9085639}"/>
          </ac:grpSpMkLst>
        </pc:grpChg>
        <pc:grpChg chg="mod topLvl">
          <ac:chgData name="Hugo Bernier" userId="846ef6cd-3f11-462c-a4be-44fff9f1a751" providerId="ADAL" clId="{D17C5BBD-D33E-4D23-8E25-B310B3326571}" dt="2021-12-21T04:55:14.322" v="138" actId="14861"/>
          <ac:grpSpMkLst>
            <pc:docMk/>
            <pc:sldMk cId="4070501225" sldId="2076136392"/>
            <ac:grpSpMk id="60" creationId="{93DC353F-59EC-4888-9449-0121CD6F87DE}"/>
          </ac:grpSpMkLst>
        </pc:grpChg>
        <pc:grpChg chg="mod">
          <ac:chgData name="Hugo Bernier" userId="846ef6cd-3f11-462c-a4be-44fff9f1a751" providerId="ADAL" clId="{D17C5BBD-D33E-4D23-8E25-B310B3326571}" dt="2021-12-21T04:44:58.412" v="95" actId="27803"/>
          <ac:grpSpMkLst>
            <pc:docMk/>
            <pc:sldMk cId="4070501225" sldId="2076136392"/>
            <ac:grpSpMk id="61" creationId="{BD317613-0973-40CE-9E7D-9BECDD6E319D}"/>
          </ac:grpSpMkLst>
        </pc:grpChg>
        <pc:grpChg chg="mod">
          <ac:chgData name="Hugo Bernier" userId="846ef6cd-3f11-462c-a4be-44fff9f1a751" providerId="ADAL" clId="{D17C5BBD-D33E-4D23-8E25-B310B3326571}" dt="2021-12-21T04:44:58.412" v="95" actId="27803"/>
          <ac:grpSpMkLst>
            <pc:docMk/>
            <pc:sldMk cId="4070501225" sldId="2076136392"/>
            <ac:grpSpMk id="64" creationId="{D806B2B3-776E-4B4B-824B-FCC01902BEF5}"/>
          </ac:grpSpMkLst>
        </pc:grpChg>
        <pc:grpChg chg="mod">
          <ac:chgData name="Hugo Bernier" userId="846ef6cd-3f11-462c-a4be-44fff9f1a751" providerId="ADAL" clId="{D17C5BBD-D33E-4D23-8E25-B310B3326571}" dt="2021-12-21T04:44:58.412" v="95" actId="27803"/>
          <ac:grpSpMkLst>
            <pc:docMk/>
            <pc:sldMk cId="4070501225" sldId="2076136392"/>
            <ac:grpSpMk id="67" creationId="{16792740-298B-4496-BFD6-7285649D88DD}"/>
          </ac:grpSpMkLst>
        </pc:grpChg>
        <pc:grpChg chg="mod">
          <ac:chgData name="Hugo Bernier" userId="846ef6cd-3f11-462c-a4be-44fff9f1a751" providerId="ADAL" clId="{D17C5BBD-D33E-4D23-8E25-B310B3326571}" dt="2021-12-21T04:44:58.412" v="95" actId="27803"/>
          <ac:grpSpMkLst>
            <pc:docMk/>
            <pc:sldMk cId="4070501225" sldId="2076136392"/>
            <ac:grpSpMk id="70" creationId="{D1873F74-495D-4BB0-B8C5-444E26FD8323}"/>
          </ac:grpSpMkLst>
        </pc:grpChg>
        <pc:grpChg chg="mod">
          <ac:chgData name="Hugo Bernier" userId="846ef6cd-3f11-462c-a4be-44fff9f1a751" providerId="ADAL" clId="{D17C5BBD-D33E-4D23-8E25-B310B3326571}" dt="2021-12-21T04:44:58.412" v="95" actId="27803"/>
          <ac:grpSpMkLst>
            <pc:docMk/>
            <pc:sldMk cId="4070501225" sldId="2076136392"/>
            <ac:grpSpMk id="73" creationId="{78DAF783-BD98-472A-8100-F4006263121A}"/>
          </ac:grpSpMkLst>
        </pc:grpChg>
        <pc:grpChg chg="mod">
          <ac:chgData name="Hugo Bernier" userId="846ef6cd-3f11-462c-a4be-44fff9f1a751" providerId="ADAL" clId="{D17C5BBD-D33E-4D23-8E25-B310B3326571}" dt="2021-12-21T04:44:58.412" v="95" actId="27803"/>
          <ac:grpSpMkLst>
            <pc:docMk/>
            <pc:sldMk cId="4070501225" sldId="2076136392"/>
            <ac:grpSpMk id="76" creationId="{4F9AB8AC-DA32-4DE3-86EC-395EE0E1F3C1}"/>
          </ac:grpSpMkLst>
        </pc:grpChg>
        <pc:grpChg chg="mod">
          <ac:chgData name="Hugo Bernier" userId="846ef6cd-3f11-462c-a4be-44fff9f1a751" providerId="ADAL" clId="{D17C5BBD-D33E-4D23-8E25-B310B3326571}" dt="2021-12-21T04:44:58.412" v="95" actId="27803"/>
          <ac:grpSpMkLst>
            <pc:docMk/>
            <pc:sldMk cId="4070501225" sldId="2076136392"/>
            <ac:grpSpMk id="79" creationId="{849A6FB2-1B29-467C-A653-E15B8616F4B4}"/>
          </ac:grpSpMkLst>
        </pc:grpChg>
        <pc:grpChg chg="mod">
          <ac:chgData name="Hugo Bernier" userId="846ef6cd-3f11-462c-a4be-44fff9f1a751" providerId="ADAL" clId="{D17C5BBD-D33E-4D23-8E25-B310B3326571}" dt="2021-12-21T04:44:58.412" v="95" actId="27803"/>
          <ac:grpSpMkLst>
            <pc:docMk/>
            <pc:sldMk cId="4070501225" sldId="2076136392"/>
            <ac:grpSpMk id="84" creationId="{AB5D39A7-9547-4F96-BFE4-EEBAC9B4EF70}"/>
          </ac:grpSpMkLst>
        </pc:grpChg>
        <pc:grpChg chg="mod">
          <ac:chgData name="Hugo Bernier" userId="846ef6cd-3f11-462c-a4be-44fff9f1a751" providerId="ADAL" clId="{D17C5BBD-D33E-4D23-8E25-B310B3326571}" dt="2021-12-21T04:44:58.412" v="95" actId="27803"/>
          <ac:grpSpMkLst>
            <pc:docMk/>
            <pc:sldMk cId="4070501225" sldId="2076136392"/>
            <ac:grpSpMk id="89" creationId="{A78F9B39-A3C6-4204-8993-F11629388DB8}"/>
          </ac:grpSpMkLst>
        </pc:grpChg>
        <pc:grpChg chg="mod">
          <ac:chgData name="Hugo Bernier" userId="846ef6cd-3f11-462c-a4be-44fff9f1a751" providerId="ADAL" clId="{D17C5BBD-D33E-4D23-8E25-B310B3326571}" dt="2021-12-21T04:44:58.412" v="95" actId="27803"/>
          <ac:grpSpMkLst>
            <pc:docMk/>
            <pc:sldMk cId="4070501225" sldId="2076136392"/>
            <ac:grpSpMk id="94" creationId="{5D6DD264-2BED-453E-88DB-50A8ED571D2C}"/>
          </ac:grpSpMkLst>
        </pc:grpChg>
        <pc:grpChg chg="mod">
          <ac:chgData name="Hugo Bernier" userId="846ef6cd-3f11-462c-a4be-44fff9f1a751" providerId="ADAL" clId="{D17C5BBD-D33E-4D23-8E25-B310B3326571}" dt="2021-12-21T04:44:58.412" v="95" actId="27803"/>
          <ac:grpSpMkLst>
            <pc:docMk/>
            <pc:sldMk cId="4070501225" sldId="2076136392"/>
            <ac:grpSpMk id="99" creationId="{40F75D06-9FE6-4472-816D-5D8E6804FB85}"/>
          </ac:grpSpMkLst>
        </pc:grpChg>
        <pc:grpChg chg="mod">
          <ac:chgData name="Hugo Bernier" userId="846ef6cd-3f11-462c-a4be-44fff9f1a751" providerId="ADAL" clId="{D17C5BBD-D33E-4D23-8E25-B310B3326571}" dt="2021-12-21T04:44:58.412" v="95" actId="27803"/>
          <ac:grpSpMkLst>
            <pc:docMk/>
            <pc:sldMk cId="4070501225" sldId="2076136392"/>
            <ac:grpSpMk id="104" creationId="{C1676913-C0AA-4A02-9547-6CF9424A54B3}"/>
          </ac:grpSpMkLst>
        </pc:grpChg>
        <pc:grpChg chg="mod topLvl">
          <ac:chgData name="Hugo Bernier" userId="846ef6cd-3f11-462c-a4be-44fff9f1a751" providerId="ADAL" clId="{D17C5BBD-D33E-4D23-8E25-B310B3326571}" dt="2021-12-21T04:55:14.322" v="138" actId="14861"/>
          <ac:grpSpMkLst>
            <pc:docMk/>
            <pc:sldMk cId="4070501225" sldId="2076136392"/>
            <ac:grpSpMk id="110" creationId="{91649E27-B98C-4E8E-A67D-2B3D1B0172AC}"/>
          </ac:grpSpMkLst>
        </pc:grpChg>
        <pc:grpChg chg="mod">
          <ac:chgData name="Hugo Bernier" userId="846ef6cd-3f11-462c-a4be-44fff9f1a751" providerId="ADAL" clId="{D17C5BBD-D33E-4D23-8E25-B310B3326571}" dt="2021-12-21T04:44:58.412" v="95" actId="27803"/>
          <ac:grpSpMkLst>
            <pc:docMk/>
            <pc:sldMk cId="4070501225" sldId="2076136392"/>
            <ac:grpSpMk id="111" creationId="{CED4734A-7EC6-4F14-B4E6-2F318A8B98D7}"/>
          </ac:grpSpMkLst>
        </pc:grpChg>
        <pc:grpChg chg="mod">
          <ac:chgData name="Hugo Bernier" userId="846ef6cd-3f11-462c-a4be-44fff9f1a751" providerId="ADAL" clId="{D17C5BBD-D33E-4D23-8E25-B310B3326571}" dt="2021-12-21T04:44:58.412" v="95" actId="27803"/>
          <ac:grpSpMkLst>
            <pc:docMk/>
            <pc:sldMk cId="4070501225" sldId="2076136392"/>
            <ac:grpSpMk id="113" creationId="{07D046EE-E5C6-4BCF-A0AF-1647B1077DAB}"/>
          </ac:grpSpMkLst>
        </pc:grpChg>
        <pc:grpChg chg="mod">
          <ac:chgData name="Hugo Bernier" userId="846ef6cd-3f11-462c-a4be-44fff9f1a751" providerId="ADAL" clId="{D17C5BBD-D33E-4D23-8E25-B310B3326571}" dt="2021-12-21T04:44:58.412" v="95" actId="27803"/>
          <ac:grpSpMkLst>
            <pc:docMk/>
            <pc:sldMk cId="4070501225" sldId="2076136392"/>
            <ac:grpSpMk id="116" creationId="{24B82E62-65D2-49BA-BC79-F58CC67AD77C}"/>
          </ac:grpSpMkLst>
        </pc:grpChg>
        <pc:grpChg chg="mod">
          <ac:chgData name="Hugo Bernier" userId="846ef6cd-3f11-462c-a4be-44fff9f1a751" providerId="ADAL" clId="{D17C5BBD-D33E-4D23-8E25-B310B3326571}" dt="2021-12-21T04:44:58.412" v="95" actId="27803"/>
          <ac:grpSpMkLst>
            <pc:docMk/>
            <pc:sldMk cId="4070501225" sldId="2076136392"/>
            <ac:grpSpMk id="119" creationId="{79D8B06F-A810-4908-944C-DC165E3F2D5E}"/>
          </ac:grpSpMkLst>
        </pc:grpChg>
        <pc:grpChg chg="mod">
          <ac:chgData name="Hugo Bernier" userId="846ef6cd-3f11-462c-a4be-44fff9f1a751" providerId="ADAL" clId="{D17C5BBD-D33E-4D23-8E25-B310B3326571}" dt="2021-12-21T04:44:58.412" v="95" actId="27803"/>
          <ac:grpSpMkLst>
            <pc:docMk/>
            <pc:sldMk cId="4070501225" sldId="2076136392"/>
            <ac:grpSpMk id="122" creationId="{72ED7379-32D5-441E-96AA-09EB27CE437C}"/>
          </ac:grpSpMkLst>
        </pc:grpChg>
        <pc:grpChg chg="mod">
          <ac:chgData name="Hugo Bernier" userId="846ef6cd-3f11-462c-a4be-44fff9f1a751" providerId="ADAL" clId="{D17C5BBD-D33E-4D23-8E25-B310B3326571}" dt="2021-12-21T04:44:58.412" v="95" actId="27803"/>
          <ac:grpSpMkLst>
            <pc:docMk/>
            <pc:sldMk cId="4070501225" sldId="2076136392"/>
            <ac:grpSpMk id="124" creationId="{1CF0CA6D-7A27-4C91-B789-190A14D96AE5}"/>
          </ac:grpSpMkLst>
        </pc:grpChg>
        <pc:grpChg chg="mod">
          <ac:chgData name="Hugo Bernier" userId="846ef6cd-3f11-462c-a4be-44fff9f1a751" providerId="ADAL" clId="{D17C5BBD-D33E-4D23-8E25-B310B3326571}" dt="2021-12-21T04:44:58.412" v="95" actId="27803"/>
          <ac:grpSpMkLst>
            <pc:docMk/>
            <pc:sldMk cId="4070501225" sldId="2076136392"/>
            <ac:grpSpMk id="127" creationId="{2C1FC811-F6CD-4001-BC64-BF4349853EBD}"/>
          </ac:grpSpMkLst>
        </pc:grpChg>
        <pc:grpChg chg="mod">
          <ac:chgData name="Hugo Bernier" userId="846ef6cd-3f11-462c-a4be-44fff9f1a751" providerId="ADAL" clId="{D17C5BBD-D33E-4D23-8E25-B310B3326571}" dt="2021-12-21T04:44:58.412" v="95" actId="27803"/>
          <ac:grpSpMkLst>
            <pc:docMk/>
            <pc:sldMk cId="4070501225" sldId="2076136392"/>
            <ac:grpSpMk id="130" creationId="{5D666895-83D3-413C-A923-A3C8DE1A3618}"/>
          </ac:grpSpMkLst>
        </pc:grpChg>
        <pc:grpChg chg="mod">
          <ac:chgData name="Hugo Bernier" userId="846ef6cd-3f11-462c-a4be-44fff9f1a751" providerId="ADAL" clId="{D17C5BBD-D33E-4D23-8E25-B310B3326571}" dt="2021-12-21T04:44:58.412" v="95" actId="27803"/>
          <ac:grpSpMkLst>
            <pc:docMk/>
            <pc:sldMk cId="4070501225" sldId="2076136392"/>
            <ac:grpSpMk id="133" creationId="{8A4E7CB4-239F-46AE-B47B-2E8FEEABF492}"/>
          </ac:grpSpMkLst>
        </pc:grpChg>
        <pc:grpChg chg="mod">
          <ac:chgData name="Hugo Bernier" userId="846ef6cd-3f11-462c-a4be-44fff9f1a751" providerId="ADAL" clId="{D17C5BBD-D33E-4D23-8E25-B310B3326571}" dt="2021-12-21T04:44:58.412" v="95" actId="27803"/>
          <ac:grpSpMkLst>
            <pc:docMk/>
            <pc:sldMk cId="4070501225" sldId="2076136392"/>
            <ac:grpSpMk id="135" creationId="{81CBF08C-3CC5-42F8-98F3-7E2F26E33A74}"/>
          </ac:grpSpMkLst>
        </pc:grpChg>
        <pc:grpChg chg="mod">
          <ac:chgData name="Hugo Bernier" userId="846ef6cd-3f11-462c-a4be-44fff9f1a751" providerId="ADAL" clId="{D17C5BBD-D33E-4D23-8E25-B310B3326571}" dt="2021-12-21T04:44:58.412" v="95" actId="27803"/>
          <ac:grpSpMkLst>
            <pc:docMk/>
            <pc:sldMk cId="4070501225" sldId="2076136392"/>
            <ac:grpSpMk id="138" creationId="{1BC51E8A-5BD8-419C-8C6C-87E1BD09C06D}"/>
          </ac:grpSpMkLst>
        </pc:grpChg>
        <pc:grpChg chg="mod">
          <ac:chgData name="Hugo Bernier" userId="846ef6cd-3f11-462c-a4be-44fff9f1a751" providerId="ADAL" clId="{D17C5BBD-D33E-4D23-8E25-B310B3326571}" dt="2021-12-21T04:44:58.412" v="95" actId="27803"/>
          <ac:grpSpMkLst>
            <pc:docMk/>
            <pc:sldMk cId="4070501225" sldId="2076136392"/>
            <ac:grpSpMk id="141" creationId="{744B1825-7FD2-4CFB-8F2A-703FF657FBF4}"/>
          </ac:grpSpMkLst>
        </pc:grpChg>
        <pc:grpChg chg="mod">
          <ac:chgData name="Hugo Bernier" userId="846ef6cd-3f11-462c-a4be-44fff9f1a751" providerId="ADAL" clId="{D17C5BBD-D33E-4D23-8E25-B310B3326571}" dt="2021-12-21T04:44:58.412" v="95" actId="27803"/>
          <ac:grpSpMkLst>
            <pc:docMk/>
            <pc:sldMk cId="4070501225" sldId="2076136392"/>
            <ac:grpSpMk id="144" creationId="{553170D0-6427-4FED-96AC-7304FF846427}"/>
          </ac:grpSpMkLst>
        </pc:grpChg>
        <pc:grpChg chg="mod">
          <ac:chgData name="Hugo Bernier" userId="846ef6cd-3f11-462c-a4be-44fff9f1a751" providerId="ADAL" clId="{D17C5BBD-D33E-4D23-8E25-B310B3326571}" dt="2021-12-21T04:44:58.412" v="95" actId="27803"/>
          <ac:grpSpMkLst>
            <pc:docMk/>
            <pc:sldMk cId="4070501225" sldId="2076136392"/>
            <ac:grpSpMk id="146" creationId="{988B7D4C-4709-4997-8A34-94C72D8C3BF8}"/>
          </ac:grpSpMkLst>
        </pc:grpChg>
        <pc:grpChg chg="mod">
          <ac:chgData name="Hugo Bernier" userId="846ef6cd-3f11-462c-a4be-44fff9f1a751" providerId="ADAL" clId="{D17C5BBD-D33E-4D23-8E25-B310B3326571}" dt="2021-12-21T04:44:58.412" v="95" actId="27803"/>
          <ac:grpSpMkLst>
            <pc:docMk/>
            <pc:sldMk cId="4070501225" sldId="2076136392"/>
            <ac:grpSpMk id="149" creationId="{CD7C3CF4-1CE8-4B98-8925-9153CDCE72F0}"/>
          </ac:grpSpMkLst>
        </pc:grpChg>
        <pc:grpChg chg="mod">
          <ac:chgData name="Hugo Bernier" userId="846ef6cd-3f11-462c-a4be-44fff9f1a751" providerId="ADAL" clId="{D17C5BBD-D33E-4D23-8E25-B310B3326571}" dt="2021-12-21T04:44:58.412" v="95" actId="27803"/>
          <ac:grpSpMkLst>
            <pc:docMk/>
            <pc:sldMk cId="4070501225" sldId="2076136392"/>
            <ac:grpSpMk id="152" creationId="{F2B70732-E257-4632-8ADB-A5D705B227B2}"/>
          </ac:grpSpMkLst>
        </pc:grpChg>
        <pc:grpChg chg="mod">
          <ac:chgData name="Hugo Bernier" userId="846ef6cd-3f11-462c-a4be-44fff9f1a751" providerId="ADAL" clId="{D17C5BBD-D33E-4D23-8E25-B310B3326571}" dt="2021-12-21T04:44:58.412" v="95" actId="27803"/>
          <ac:grpSpMkLst>
            <pc:docMk/>
            <pc:sldMk cId="4070501225" sldId="2076136392"/>
            <ac:grpSpMk id="155" creationId="{41A44207-1BF3-41BB-B112-DEFA6228234C}"/>
          </ac:grpSpMkLst>
        </pc:grpChg>
        <pc:grpChg chg="mod">
          <ac:chgData name="Hugo Bernier" userId="846ef6cd-3f11-462c-a4be-44fff9f1a751" providerId="ADAL" clId="{D17C5BBD-D33E-4D23-8E25-B310B3326571}" dt="2021-12-21T04:44:58.412" v="95" actId="27803"/>
          <ac:grpSpMkLst>
            <pc:docMk/>
            <pc:sldMk cId="4070501225" sldId="2076136392"/>
            <ac:grpSpMk id="157" creationId="{8E0F06B9-9310-4002-A9FD-B321DAF3E022}"/>
          </ac:grpSpMkLst>
        </pc:grpChg>
        <pc:grpChg chg="mod">
          <ac:chgData name="Hugo Bernier" userId="846ef6cd-3f11-462c-a4be-44fff9f1a751" providerId="ADAL" clId="{D17C5BBD-D33E-4D23-8E25-B310B3326571}" dt="2021-12-21T04:44:58.412" v="95" actId="27803"/>
          <ac:grpSpMkLst>
            <pc:docMk/>
            <pc:sldMk cId="4070501225" sldId="2076136392"/>
            <ac:grpSpMk id="160" creationId="{12564E26-8038-447C-BA1C-4077C5582794}"/>
          </ac:grpSpMkLst>
        </pc:grpChg>
        <pc:grpChg chg="mod">
          <ac:chgData name="Hugo Bernier" userId="846ef6cd-3f11-462c-a4be-44fff9f1a751" providerId="ADAL" clId="{D17C5BBD-D33E-4D23-8E25-B310B3326571}" dt="2021-12-21T04:44:58.412" v="95" actId="27803"/>
          <ac:grpSpMkLst>
            <pc:docMk/>
            <pc:sldMk cId="4070501225" sldId="2076136392"/>
            <ac:grpSpMk id="163" creationId="{D797E1BC-822F-4672-8D68-7B422F53CD3F}"/>
          </ac:grpSpMkLst>
        </pc:grpChg>
        <pc:grpChg chg="mod">
          <ac:chgData name="Hugo Bernier" userId="846ef6cd-3f11-462c-a4be-44fff9f1a751" providerId="ADAL" clId="{D17C5BBD-D33E-4D23-8E25-B310B3326571}" dt="2021-12-21T04:44:58.412" v="95" actId="27803"/>
          <ac:grpSpMkLst>
            <pc:docMk/>
            <pc:sldMk cId="4070501225" sldId="2076136392"/>
            <ac:grpSpMk id="166" creationId="{50D2899D-9E04-4173-8589-3690637EB6AB}"/>
          </ac:grpSpMkLst>
        </pc:grpChg>
        <pc:grpChg chg="mod">
          <ac:chgData name="Hugo Bernier" userId="846ef6cd-3f11-462c-a4be-44fff9f1a751" providerId="ADAL" clId="{D17C5BBD-D33E-4D23-8E25-B310B3326571}" dt="2021-12-21T04:44:58.412" v="95" actId="27803"/>
          <ac:grpSpMkLst>
            <pc:docMk/>
            <pc:sldMk cId="4070501225" sldId="2076136392"/>
            <ac:grpSpMk id="168" creationId="{A0A1BD29-AA5F-4824-89D7-35D2949FF2E6}"/>
          </ac:grpSpMkLst>
        </pc:grpChg>
        <pc:grpChg chg="mod">
          <ac:chgData name="Hugo Bernier" userId="846ef6cd-3f11-462c-a4be-44fff9f1a751" providerId="ADAL" clId="{D17C5BBD-D33E-4D23-8E25-B310B3326571}" dt="2021-12-21T04:44:58.412" v="95" actId="27803"/>
          <ac:grpSpMkLst>
            <pc:docMk/>
            <pc:sldMk cId="4070501225" sldId="2076136392"/>
            <ac:grpSpMk id="171" creationId="{8965CE30-FA52-47CB-9363-C0CBFC5A4C35}"/>
          </ac:grpSpMkLst>
        </pc:grpChg>
        <pc:grpChg chg="mod">
          <ac:chgData name="Hugo Bernier" userId="846ef6cd-3f11-462c-a4be-44fff9f1a751" providerId="ADAL" clId="{D17C5BBD-D33E-4D23-8E25-B310B3326571}" dt="2021-12-21T04:44:58.412" v="95" actId="27803"/>
          <ac:grpSpMkLst>
            <pc:docMk/>
            <pc:sldMk cId="4070501225" sldId="2076136392"/>
            <ac:grpSpMk id="174" creationId="{61B3193B-C645-49EC-AD13-9C0117C11F53}"/>
          </ac:grpSpMkLst>
        </pc:grpChg>
        <pc:grpChg chg="mod topLvl">
          <ac:chgData name="Hugo Bernier" userId="846ef6cd-3f11-462c-a4be-44fff9f1a751" providerId="ADAL" clId="{D17C5BBD-D33E-4D23-8E25-B310B3326571}" dt="2021-12-21T04:55:14.322" v="138" actId="14861"/>
          <ac:grpSpMkLst>
            <pc:docMk/>
            <pc:sldMk cId="4070501225" sldId="2076136392"/>
            <ac:grpSpMk id="178" creationId="{8C3B86A0-48F1-455E-AA69-44A8EF738E59}"/>
          </ac:grpSpMkLst>
        </pc:grpChg>
        <pc:grpChg chg="mod">
          <ac:chgData name="Hugo Bernier" userId="846ef6cd-3f11-462c-a4be-44fff9f1a751" providerId="ADAL" clId="{D17C5BBD-D33E-4D23-8E25-B310B3326571}" dt="2021-12-21T04:44:58.412" v="95" actId="27803"/>
          <ac:grpSpMkLst>
            <pc:docMk/>
            <pc:sldMk cId="4070501225" sldId="2076136392"/>
            <ac:grpSpMk id="179" creationId="{0FF4BE98-ABA2-408C-A67F-BB9184B6A279}"/>
          </ac:grpSpMkLst>
        </pc:grpChg>
        <pc:grpChg chg="mod">
          <ac:chgData name="Hugo Bernier" userId="846ef6cd-3f11-462c-a4be-44fff9f1a751" providerId="ADAL" clId="{D17C5BBD-D33E-4D23-8E25-B310B3326571}" dt="2021-12-21T04:44:58.412" v="95" actId="27803"/>
          <ac:grpSpMkLst>
            <pc:docMk/>
            <pc:sldMk cId="4070501225" sldId="2076136392"/>
            <ac:grpSpMk id="180" creationId="{4CC6A3D2-E0E9-4A59-9F42-7C34C96B37CA}"/>
          </ac:grpSpMkLst>
        </pc:grpChg>
        <pc:grpChg chg="mod">
          <ac:chgData name="Hugo Bernier" userId="846ef6cd-3f11-462c-a4be-44fff9f1a751" providerId="ADAL" clId="{D17C5BBD-D33E-4D23-8E25-B310B3326571}" dt="2021-12-21T04:44:58.412" v="95" actId="27803"/>
          <ac:grpSpMkLst>
            <pc:docMk/>
            <pc:sldMk cId="4070501225" sldId="2076136392"/>
            <ac:grpSpMk id="184" creationId="{7FE11995-0FF4-475F-AC0E-ADD82187F9AB}"/>
          </ac:grpSpMkLst>
        </pc:grpChg>
        <pc:grpChg chg="mod">
          <ac:chgData name="Hugo Bernier" userId="846ef6cd-3f11-462c-a4be-44fff9f1a751" providerId="ADAL" clId="{D17C5BBD-D33E-4D23-8E25-B310B3326571}" dt="2021-12-21T04:44:58.412" v="95" actId="27803"/>
          <ac:grpSpMkLst>
            <pc:docMk/>
            <pc:sldMk cId="4070501225" sldId="2076136392"/>
            <ac:grpSpMk id="185" creationId="{3F372120-B6D3-4B25-9E68-F0DC5CEC6E8D}"/>
          </ac:grpSpMkLst>
        </pc:grpChg>
        <pc:grpChg chg="mod">
          <ac:chgData name="Hugo Bernier" userId="846ef6cd-3f11-462c-a4be-44fff9f1a751" providerId="ADAL" clId="{D17C5BBD-D33E-4D23-8E25-B310B3326571}" dt="2021-12-21T04:44:58.412" v="95" actId="27803"/>
          <ac:grpSpMkLst>
            <pc:docMk/>
            <pc:sldMk cId="4070501225" sldId="2076136392"/>
            <ac:grpSpMk id="189" creationId="{AC17AF22-6124-4B4A-987F-6A58F3E1BF78}"/>
          </ac:grpSpMkLst>
        </pc:grpChg>
        <pc:grpChg chg="mod">
          <ac:chgData name="Hugo Bernier" userId="846ef6cd-3f11-462c-a4be-44fff9f1a751" providerId="ADAL" clId="{D17C5BBD-D33E-4D23-8E25-B310B3326571}" dt="2021-12-21T04:44:58.412" v="95" actId="27803"/>
          <ac:grpSpMkLst>
            <pc:docMk/>
            <pc:sldMk cId="4070501225" sldId="2076136392"/>
            <ac:grpSpMk id="190" creationId="{F4FA0B5D-E3E6-4A9A-AF20-9CB5834C7534}"/>
          </ac:grpSpMkLst>
        </pc:grpChg>
        <pc:grpChg chg="mod">
          <ac:chgData name="Hugo Bernier" userId="846ef6cd-3f11-462c-a4be-44fff9f1a751" providerId="ADAL" clId="{D17C5BBD-D33E-4D23-8E25-B310B3326571}" dt="2021-12-21T04:44:58.412" v="95" actId="27803"/>
          <ac:grpSpMkLst>
            <pc:docMk/>
            <pc:sldMk cId="4070501225" sldId="2076136392"/>
            <ac:grpSpMk id="194" creationId="{BB41023E-F8A5-45BD-A8CE-43B7963AD645}"/>
          </ac:grpSpMkLst>
        </pc:grpChg>
        <pc:grpChg chg="mod">
          <ac:chgData name="Hugo Bernier" userId="846ef6cd-3f11-462c-a4be-44fff9f1a751" providerId="ADAL" clId="{D17C5BBD-D33E-4D23-8E25-B310B3326571}" dt="2021-12-21T04:44:58.412" v="95" actId="27803"/>
          <ac:grpSpMkLst>
            <pc:docMk/>
            <pc:sldMk cId="4070501225" sldId="2076136392"/>
            <ac:grpSpMk id="195" creationId="{6E5E9A16-87AF-483E-BE08-AC961FE7EB83}"/>
          </ac:grpSpMkLst>
        </pc:grpChg>
        <pc:grpChg chg="mod">
          <ac:chgData name="Hugo Bernier" userId="846ef6cd-3f11-462c-a4be-44fff9f1a751" providerId="ADAL" clId="{D17C5BBD-D33E-4D23-8E25-B310B3326571}" dt="2021-12-21T04:44:58.412" v="95" actId="27803"/>
          <ac:grpSpMkLst>
            <pc:docMk/>
            <pc:sldMk cId="4070501225" sldId="2076136392"/>
            <ac:grpSpMk id="199" creationId="{FDA05990-1F2E-4CF1-9DDD-14C3C2669BFF}"/>
          </ac:grpSpMkLst>
        </pc:grpChg>
        <pc:grpChg chg="mod">
          <ac:chgData name="Hugo Bernier" userId="846ef6cd-3f11-462c-a4be-44fff9f1a751" providerId="ADAL" clId="{D17C5BBD-D33E-4D23-8E25-B310B3326571}" dt="2021-12-21T04:44:58.412" v="95" actId="27803"/>
          <ac:grpSpMkLst>
            <pc:docMk/>
            <pc:sldMk cId="4070501225" sldId="2076136392"/>
            <ac:grpSpMk id="200" creationId="{B3FAF409-E145-4E39-BD70-78FA363DED2D}"/>
          </ac:grpSpMkLst>
        </pc:grpChg>
        <pc:grpChg chg="mod">
          <ac:chgData name="Hugo Bernier" userId="846ef6cd-3f11-462c-a4be-44fff9f1a751" providerId="ADAL" clId="{D17C5BBD-D33E-4D23-8E25-B310B3326571}" dt="2021-12-21T04:44:58.412" v="95" actId="27803"/>
          <ac:grpSpMkLst>
            <pc:docMk/>
            <pc:sldMk cId="4070501225" sldId="2076136392"/>
            <ac:grpSpMk id="204" creationId="{FE6EFCEF-7588-431B-ABFB-F84C805CC103}"/>
          </ac:grpSpMkLst>
        </pc:grpChg>
        <pc:grpChg chg="mod">
          <ac:chgData name="Hugo Bernier" userId="846ef6cd-3f11-462c-a4be-44fff9f1a751" providerId="ADAL" clId="{D17C5BBD-D33E-4D23-8E25-B310B3326571}" dt="2021-12-21T04:44:58.412" v="95" actId="27803"/>
          <ac:grpSpMkLst>
            <pc:docMk/>
            <pc:sldMk cId="4070501225" sldId="2076136392"/>
            <ac:grpSpMk id="205" creationId="{716BB75B-BF3D-48F6-814B-2CC82C898371}"/>
          </ac:grpSpMkLst>
        </pc:grpChg>
        <pc:grpChg chg="mod topLvl">
          <ac:chgData name="Hugo Bernier" userId="846ef6cd-3f11-462c-a4be-44fff9f1a751" providerId="ADAL" clId="{D17C5BBD-D33E-4D23-8E25-B310B3326571}" dt="2021-12-21T04:55:14.322" v="138" actId="14861"/>
          <ac:grpSpMkLst>
            <pc:docMk/>
            <pc:sldMk cId="4070501225" sldId="2076136392"/>
            <ac:grpSpMk id="217" creationId="{C26CC221-BA05-4253-8AA4-15549F2D5092}"/>
          </ac:grpSpMkLst>
        </pc:grpChg>
        <pc:grpChg chg="mod topLvl">
          <ac:chgData name="Hugo Bernier" userId="846ef6cd-3f11-462c-a4be-44fff9f1a751" providerId="ADAL" clId="{D17C5BBD-D33E-4D23-8E25-B310B3326571}" dt="2021-12-21T04:55:14.322" v="138" actId="14861"/>
          <ac:grpSpMkLst>
            <pc:docMk/>
            <pc:sldMk cId="4070501225" sldId="2076136392"/>
            <ac:grpSpMk id="226" creationId="{7769CE25-80FC-4000-96F7-89132FF4E111}"/>
          </ac:grpSpMkLst>
        </pc:grpChg>
        <pc:grpChg chg="mod topLvl">
          <ac:chgData name="Hugo Bernier" userId="846ef6cd-3f11-462c-a4be-44fff9f1a751" providerId="ADAL" clId="{D17C5BBD-D33E-4D23-8E25-B310B3326571}" dt="2021-12-21T04:55:14.322" v="138" actId="14861"/>
          <ac:grpSpMkLst>
            <pc:docMk/>
            <pc:sldMk cId="4070501225" sldId="2076136392"/>
            <ac:grpSpMk id="234" creationId="{3ED0568D-2793-4CD7-8CFE-FEC96D907558}"/>
          </ac:grpSpMkLst>
        </pc:grpChg>
        <pc:grpChg chg="mod topLvl">
          <ac:chgData name="Hugo Bernier" userId="846ef6cd-3f11-462c-a4be-44fff9f1a751" providerId="ADAL" clId="{D17C5BBD-D33E-4D23-8E25-B310B3326571}" dt="2021-12-21T04:55:14.322" v="138" actId="14861"/>
          <ac:grpSpMkLst>
            <pc:docMk/>
            <pc:sldMk cId="4070501225" sldId="2076136392"/>
            <ac:grpSpMk id="242" creationId="{58CB4D71-B5BB-4107-872C-86594E7C12FD}"/>
          </ac:grpSpMkLst>
        </pc:grpChg>
        <pc:grpChg chg="mod topLvl">
          <ac:chgData name="Hugo Bernier" userId="846ef6cd-3f11-462c-a4be-44fff9f1a751" providerId="ADAL" clId="{D17C5BBD-D33E-4D23-8E25-B310B3326571}" dt="2021-12-21T04:55:14.322" v="138" actId="14861"/>
          <ac:grpSpMkLst>
            <pc:docMk/>
            <pc:sldMk cId="4070501225" sldId="2076136392"/>
            <ac:grpSpMk id="250" creationId="{7B907731-6CA8-4D0D-B224-0DC8801C3F6F}"/>
          </ac:grpSpMkLst>
        </pc:grpChg>
        <pc:grpChg chg="mod">
          <ac:chgData name="Hugo Bernier" userId="846ef6cd-3f11-462c-a4be-44fff9f1a751" providerId="ADAL" clId="{D17C5BBD-D33E-4D23-8E25-B310B3326571}" dt="2021-12-21T04:44:58.412" v="95" actId="27803"/>
          <ac:grpSpMkLst>
            <pc:docMk/>
            <pc:sldMk cId="4070501225" sldId="2076136392"/>
            <ac:grpSpMk id="262" creationId="{317041D1-DDEA-4465-AB47-AF4AE8E818DD}"/>
          </ac:grpSpMkLst>
        </pc:grpChg>
        <pc:grpChg chg="mod">
          <ac:chgData name="Hugo Bernier" userId="846ef6cd-3f11-462c-a4be-44fff9f1a751" providerId="ADAL" clId="{D17C5BBD-D33E-4D23-8E25-B310B3326571}" dt="2021-12-21T04:44:58.412" v="95" actId="27803"/>
          <ac:grpSpMkLst>
            <pc:docMk/>
            <pc:sldMk cId="4070501225" sldId="2076136392"/>
            <ac:grpSpMk id="265" creationId="{6E4A48C1-010D-46AA-BA23-7DDE46BD4C0A}"/>
          </ac:grpSpMkLst>
        </pc:grpChg>
        <pc:grpChg chg="mod">
          <ac:chgData name="Hugo Bernier" userId="846ef6cd-3f11-462c-a4be-44fff9f1a751" providerId="ADAL" clId="{D17C5BBD-D33E-4D23-8E25-B310B3326571}" dt="2021-12-21T04:44:58.412" v="95" actId="27803"/>
          <ac:grpSpMkLst>
            <pc:docMk/>
            <pc:sldMk cId="4070501225" sldId="2076136392"/>
            <ac:grpSpMk id="268" creationId="{0728759A-E612-4674-BA85-A854EC66A06B}"/>
          </ac:grpSpMkLst>
        </pc:grpChg>
        <pc:grpChg chg="mod">
          <ac:chgData name="Hugo Bernier" userId="846ef6cd-3f11-462c-a4be-44fff9f1a751" providerId="ADAL" clId="{D17C5BBD-D33E-4D23-8E25-B310B3326571}" dt="2021-12-21T04:44:58.412" v="95" actId="27803"/>
          <ac:grpSpMkLst>
            <pc:docMk/>
            <pc:sldMk cId="4070501225" sldId="2076136392"/>
            <ac:grpSpMk id="271" creationId="{4C1F7D9E-EB34-4E45-A9F4-0D00520ECBAE}"/>
          </ac:grpSpMkLst>
        </pc:grpChg>
        <pc:grpChg chg="mod">
          <ac:chgData name="Hugo Bernier" userId="846ef6cd-3f11-462c-a4be-44fff9f1a751" providerId="ADAL" clId="{D17C5BBD-D33E-4D23-8E25-B310B3326571}" dt="2021-12-21T04:44:58.412" v="95" actId="27803"/>
          <ac:grpSpMkLst>
            <pc:docMk/>
            <pc:sldMk cId="4070501225" sldId="2076136392"/>
            <ac:grpSpMk id="274" creationId="{007F961A-2D17-40AB-BC77-E47ED0460E8C}"/>
          </ac:grpSpMkLst>
        </pc:grpChg>
        <pc:grpChg chg="mod">
          <ac:chgData name="Hugo Bernier" userId="846ef6cd-3f11-462c-a4be-44fff9f1a751" providerId="ADAL" clId="{D17C5BBD-D33E-4D23-8E25-B310B3326571}" dt="2021-12-21T04:44:58.412" v="95" actId="27803"/>
          <ac:grpSpMkLst>
            <pc:docMk/>
            <pc:sldMk cId="4070501225" sldId="2076136392"/>
            <ac:grpSpMk id="277" creationId="{F5C0419B-551F-4202-88A9-237285E55A01}"/>
          </ac:grpSpMkLst>
        </pc:grpChg>
        <pc:grpChg chg="mod topLvl">
          <ac:chgData name="Hugo Bernier" userId="846ef6cd-3f11-462c-a4be-44fff9f1a751" providerId="ADAL" clId="{D17C5BBD-D33E-4D23-8E25-B310B3326571}" dt="2021-12-21T04:55:14.322" v="138" actId="14861"/>
          <ac:grpSpMkLst>
            <pc:docMk/>
            <pc:sldMk cId="4070501225" sldId="2076136392"/>
            <ac:grpSpMk id="280" creationId="{D9955B59-D8BC-4448-9AB0-F660B71ED178}"/>
          </ac:grpSpMkLst>
        </pc:grpChg>
        <pc:grpChg chg="mod">
          <ac:chgData name="Hugo Bernier" userId="846ef6cd-3f11-462c-a4be-44fff9f1a751" providerId="ADAL" clId="{D17C5BBD-D33E-4D23-8E25-B310B3326571}" dt="2021-12-21T04:44:58.412" v="95" actId="27803"/>
          <ac:grpSpMkLst>
            <pc:docMk/>
            <pc:sldMk cId="4070501225" sldId="2076136392"/>
            <ac:grpSpMk id="281" creationId="{DE446D2D-9337-424D-AE09-18C7EAC99A4F}"/>
          </ac:grpSpMkLst>
        </pc:grpChg>
        <pc:grpChg chg="mod">
          <ac:chgData name="Hugo Bernier" userId="846ef6cd-3f11-462c-a4be-44fff9f1a751" providerId="ADAL" clId="{D17C5BBD-D33E-4D23-8E25-B310B3326571}" dt="2021-12-21T04:44:58.412" v="95" actId="27803"/>
          <ac:grpSpMkLst>
            <pc:docMk/>
            <pc:sldMk cId="4070501225" sldId="2076136392"/>
            <ac:grpSpMk id="287" creationId="{C83639A8-A100-4B3C-86FE-A73E5F75FB56}"/>
          </ac:grpSpMkLst>
        </pc:grpChg>
        <pc:grpChg chg="mod">
          <ac:chgData name="Hugo Bernier" userId="846ef6cd-3f11-462c-a4be-44fff9f1a751" providerId="ADAL" clId="{D17C5BBD-D33E-4D23-8E25-B310B3326571}" dt="2021-12-21T04:44:58.412" v="95" actId="27803"/>
          <ac:grpSpMkLst>
            <pc:docMk/>
            <pc:sldMk cId="4070501225" sldId="2076136392"/>
            <ac:grpSpMk id="293" creationId="{3345FC63-B68C-402A-A759-EDCF31552B3C}"/>
          </ac:grpSpMkLst>
        </pc:grpChg>
        <pc:grpChg chg="mod">
          <ac:chgData name="Hugo Bernier" userId="846ef6cd-3f11-462c-a4be-44fff9f1a751" providerId="ADAL" clId="{D17C5BBD-D33E-4D23-8E25-B310B3326571}" dt="2021-12-21T04:44:58.412" v="95" actId="27803"/>
          <ac:grpSpMkLst>
            <pc:docMk/>
            <pc:sldMk cId="4070501225" sldId="2076136392"/>
            <ac:grpSpMk id="299" creationId="{DA36404D-1765-4787-A0C7-128495A0623D}"/>
          </ac:grpSpMkLst>
        </pc:grpChg>
        <pc:grpChg chg="mod">
          <ac:chgData name="Hugo Bernier" userId="846ef6cd-3f11-462c-a4be-44fff9f1a751" providerId="ADAL" clId="{D17C5BBD-D33E-4D23-8E25-B310B3326571}" dt="2021-12-21T04:44:58.412" v="95" actId="27803"/>
          <ac:grpSpMkLst>
            <pc:docMk/>
            <pc:sldMk cId="4070501225" sldId="2076136392"/>
            <ac:grpSpMk id="305" creationId="{0BBF7117-1C36-4AEF-BE12-C41AFD75AF46}"/>
          </ac:grpSpMkLst>
        </pc:grpChg>
        <pc:grpChg chg="mod">
          <ac:chgData name="Hugo Bernier" userId="846ef6cd-3f11-462c-a4be-44fff9f1a751" providerId="ADAL" clId="{D17C5BBD-D33E-4D23-8E25-B310B3326571}" dt="2021-12-21T04:44:58.412" v="95" actId="27803"/>
          <ac:grpSpMkLst>
            <pc:docMk/>
            <pc:sldMk cId="4070501225" sldId="2076136392"/>
            <ac:grpSpMk id="311" creationId="{E1D03964-56D4-4A69-9BA6-882E947B04DE}"/>
          </ac:grpSpMkLst>
        </pc:grpChg>
        <pc:grpChg chg="mod topLvl">
          <ac:chgData name="Hugo Bernier" userId="846ef6cd-3f11-462c-a4be-44fff9f1a751" providerId="ADAL" clId="{D17C5BBD-D33E-4D23-8E25-B310B3326571}" dt="2021-12-21T04:55:14.322" v="138" actId="14861"/>
          <ac:grpSpMkLst>
            <pc:docMk/>
            <pc:sldMk cId="4070501225" sldId="2076136392"/>
            <ac:grpSpMk id="319" creationId="{9EADCF56-10BA-4695-BCC2-A9989F5FE936}"/>
          </ac:grpSpMkLst>
        </pc:grpChg>
        <pc:grpChg chg="mod">
          <ac:chgData name="Hugo Bernier" userId="846ef6cd-3f11-462c-a4be-44fff9f1a751" providerId="ADAL" clId="{D17C5BBD-D33E-4D23-8E25-B310B3326571}" dt="2021-12-21T04:44:58.412" v="95" actId="27803"/>
          <ac:grpSpMkLst>
            <pc:docMk/>
            <pc:sldMk cId="4070501225" sldId="2076136392"/>
            <ac:grpSpMk id="320" creationId="{15D38527-7D26-4E9C-9310-81C31921E28D}"/>
          </ac:grpSpMkLst>
        </pc:grpChg>
        <pc:grpChg chg="mod">
          <ac:chgData name="Hugo Bernier" userId="846ef6cd-3f11-462c-a4be-44fff9f1a751" providerId="ADAL" clId="{D17C5BBD-D33E-4D23-8E25-B310B3326571}" dt="2021-12-21T04:44:58.412" v="95" actId="27803"/>
          <ac:grpSpMkLst>
            <pc:docMk/>
            <pc:sldMk cId="4070501225" sldId="2076136392"/>
            <ac:grpSpMk id="324" creationId="{2D366734-1296-4EF7-816C-BC175F43B9E7}"/>
          </ac:grpSpMkLst>
        </pc:grpChg>
        <pc:grpChg chg="mod">
          <ac:chgData name="Hugo Bernier" userId="846ef6cd-3f11-462c-a4be-44fff9f1a751" providerId="ADAL" clId="{D17C5BBD-D33E-4D23-8E25-B310B3326571}" dt="2021-12-21T04:44:58.412" v="95" actId="27803"/>
          <ac:grpSpMkLst>
            <pc:docMk/>
            <pc:sldMk cId="4070501225" sldId="2076136392"/>
            <ac:grpSpMk id="328" creationId="{BE1D7197-E87B-4998-ABCF-9C0EC41BCB86}"/>
          </ac:grpSpMkLst>
        </pc:grpChg>
        <pc:grpChg chg="mod">
          <ac:chgData name="Hugo Bernier" userId="846ef6cd-3f11-462c-a4be-44fff9f1a751" providerId="ADAL" clId="{D17C5BBD-D33E-4D23-8E25-B310B3326571}" dt="2021-12-21T04:44:58.412" v="95" actId="27803"/>
          <ac:grpSpMkLst>
            <pc:docMk/>
            <pc:sldMk cId="4070501225" sldId="2076136392"/>
            <ac:grpSpMk id="332" creationId="{B859CBD9-134C-40A6-87EB-2FFD668323CD}"/>
          </ac:grpSpMkLst>
        </pc:grpChg>
        <pc:grpChg chg="mod">
          <ac:chgData name="Hugo Bernier" userId="846ef6cd-3f11-462c-a4be-44fff9f1a751" providerId="ADAL" clId="{D17C5BBD-D33E-4D23-8E25-B310B3326571}" dt="2021-12-21T04:44:58.412" v="95" actId="27803"/>
          <ac:grpSpMkLst>
            <pc:docMk/>
            <pc:sldMk cId="4070501225" sldId="2076136392"/>
            <ac:grpSpMk id="336" creationId="{0E415D7B-BE85-4063-A1CB-49AAE7378615}"/>
          </ac:grpSpMkLst>
        </pc:grpChg>
        <pc:grpChg chg="mod">
          <ac:chgData name="Hugo Bernier" userId="846ef6cd-3f11-462c-a4be-44fff9f1a751" providerId="ADAL" clId="{D17C5BBD-D33E-4D23-8E25-B310B3326571}" dt="2021-12-21T04:44:58.412" v="95" actId="27803"/>
          <ac:grpSpMkLst>
            <pc:docMk/>
            <pc:sldMk cId="4070501225" sldId="2076136392"/>
            <ac:grpSpMk id="340" creationId="{B13CF102-FA98-4FEF-88EE-4444E10EE9FA}"/>
          </ac:grpSpMkLst>
        </pc:grpChg>
        <pc:grpChg chg="mod">
          <ac:chgData name="Hugo Bernier" userId="846ef6cd-3f11-462c-a4be-44fff9f1a751" providerId="ADAL" clId="{D17C5BBD-D33E-4D23-8E25-B310B3326571}" dt="2021-12-21T04:44:58.412" v="95" actId="27803"/>
          <ac:grpSpMkLst>
            <pc:docMk/>
            <pc:sldMk cId="4070501225" sldId="2076136392"/>
            <ac:grpSpMk id="344" creationId="{09CFCA09-6318-48EE-8D94-A96D478B0008}"/>
          </ac:grpSpMkLst>
        </pc:grpChg>
        <pc:grpChg chg="mod">
          <ac:chgData name="Hugo Bernier" userId="846ef6cd-3f11-462c-a4be-44fff9f1a751" providerId="ADAL" clId="{D17C5BBD-D33E-4D23-8E25-B310B3326571}" dt="2021-12-21T04:44:58.412" v="95" actId="27803"/>
          <ac:grpSpMkLst>
            <pc:docMk/>
            <pc:sldMk cId="4070501225" sldId="2076136392"/>
            <ac:grpSpMk id="348" creationId="{D755F753-9568-43B2-AE92-38908676B360}"/>
          </ac:grpSpMkLst>
        </pc:grpChg>
        <pc:grpChg chg="mod">
          <ac:chgData name="Hugo Bernier" userId="846ef6cd-3f11-462c-a4be-44fff9f1a751" providerId="ADAL" clId="{D17C5BBD-D33E-4D23-8E25-B310B3326571}" dt="2021-12-21T04:44:58.412" v="95" actId="27803"/>
          <ac:grpSpMkLst>
            <pc:docMk/>
            <pc:sldMk cId="4070501225" sldId="2076136392"/>
            <ac:grpSpMk id="352" creationId="{36D24E9A-0B2A-4BFF-97FF-3866E1EAB0FE}"/>
          </ac:grpSpMkLst>
        </pc:grpChg>
        <pc:grpChg chg="mod">
          <ac:chgData name="Hugo Bernier" userId="846ef6cd-3f11-462c-a4be-44fff9f1a751" providerId="ADAL" clId="{D17C5BBD-D33E-4D23-8E25-B310B3326571}" dt="2021-12-21T04:44:58.412" v="95" actId="27803"/>
          <ac:grpSpMkLst>
            <pc:docMk/>
            <pc:sldMk cId="4070501225" sldId="2076136392"/>
            <ac:grpSpMk id="356" creationId="{54DBC39F-DFB2-4027-B418-E27A99FDEE06}"/>
          </ac:grpSpMkLst>
        </pc:grpChg>
        <pc:grpChg chg="mod">
          <ac:chgData name="Hugo Bernier" userId="846ef6cd-3f11-462c-a4be-44fff9f1a751" providerId="ADAL" clId="{D17C5BBD-D33E-4D23-8E25-B310B3326571}" dt="2021-12-21T04:44:58.412" v="95" actId="27803"/>
          <ac:grpSpMkLst>
            <pc:docMk/>
            <pc:sldMk cId="4070501225" sldId="2076136392"/>
            <ac:grpSpMk id="360" creationId="{5F77E210-86B7-4A38-A421-F022B5E8B504}"/>
          </ac:grpSpMkLst>
        </pc:grpChg>
        <pc:grpChg chg="mod">
          <ac:chgData name="Hugo Bernier" userId="846ef6cd-3f11-462c-a4be-44fff9f1a751" providerId="ADAL" clId="{D17C5BBD-D33E-4D23-8E25-B310B3326571}" dt="2021-12-21T04:44:58.412" v="95" actId="27803"/>
          <ac:grpSpMkLst>
            <pc:docMk/>
            <pc:sldMk cId="4070501225" sldId="2076136392"/>
            <ac:grpSpMk id="364" creationId="{3724E71F-2289-4E55-842C-F3755F52F706}"/>
          </ac:grpSpMkLst>
        </pc:grpChg>
        <pc:grpChg chg="mod topLvl">
          <ac:chgData name="Hugo Bernier" userId="846ef6cd-3f11-462c-a4be-44fff9f1a751" providerId="ADAL" clId="{D17C5BBD-D33E-4D23-8E25-B310B3326571}" dt="2021-12-21T04:55:14.322" v="138" actId="14861"/>
          <ac:grpSpMkLst>
            <pc:docMk/>
            <pc:sldMk cId="4070501225" sldId="2076136392"/>
            <ac:grpSpMk id="370" creationId="{86EF5D88-2B47-42EB-9965-167C66DAAADF}"/>
          </ac:grpSpMkLst>
        </pc:grpChg>
        <pc:grpChg chg="mod">
          <ac:chgData name="Hugo Bernier" userId="846ef6cd-3f11-462c-a4be-44fff9f1a751" providerId="ADAL" clId="{D17C5BBD-D33E-4D23-8E25-B310B3326571}" dt="2021-12-21T04:44:58.412" v="95" actId="27803"/>
          <ac:grpSpMkLst>
            <pc:docMk/>
            <pc:sldMk cId="4070501225" sldId="2076136392"/>
            <ac:grpSpMk id="372" creationId="{3D544D66-0542-456A-8CDA-383B83DE8564}"/>
          </ac:grpSpMkLst>
        </pc:grpChg>
        <pc:grpChg chg="mod">
          <ac:chgData name="Hugo Bernier" userId="846ef6cd-3f11-462c-a4be-44fff9f1a751" providerId="ADAL" clId="{D17C5BBD-D33E-4D23-8E25-B310B3326571}" dt="2021-12-21T04:44:58.412" v="95" actId="27803"/>
          <ac:grpSpMkLst>
            <pc:docMk/>
            <pc:sldMk cId="4070501225" sldId="2076136392"/>
            <ac:grpSpMk id="377" creationId="{2E828F1A-CB05-48E4-8EC2-F806A8165108}"/>
          </ac:grpSpMkLst>
        </pc:grpChg>
        <pc:grpChg chg="mod">
          <ac:chgData name="Hugo Bernier" userId="846ef6cd-3f11-462c-a4be-44fff9f1a751" providerId="ADAL" clId="{D17C5BBD-D33E-4D23-8E25-B310B3326571}" dt="2021-12-21T04:44:58.412" v="95" actId="27803"/>
          <ac:grpSpMkLst>
            <pc:docMk/>
            <pc:sldMk cId="4070501225" sldId="2076136392"/>
            <ac:grpSpMk id="382" creationId="{B4F34052-19F4-4C66-B300-39491352F321}"/>
          </ac:grpSpMkLst>
        </pc:grpChg>
        <pc:grpChg chg="mod">
          <ac:chgData name="Hugo Bernier" userId="846ef6cd-3f11-462c-a4be-44fff9f1a751" providerId="ADAL" clId="{D17C5BBD-D33E-4D23-8E25-B310B3326571}" dt="2021-12-21T04:44:58.412" v="95" actId="27803"/>
          <ac:grpSpMkLst>
            <pc:docMk/>
            <pc:sldMk cId="4070501225" sldId="2076136392"/>
            <ac:grpSpMk id="387" creationId="{75CE75EA-305B-40CC-89F6-BC39C0F0C8F7}"/>
          </ac:grpSpMkLst>
        </pc:grpChg>
        <pc:grpChg chg="mod">
          <ac:chgData name="Hugo Bernier" userId="846ef6cd-3f11-462c-a4be-44fff9f1a751" providerId="ADAL" clId="{D17C5BBD-D33E-4D23-8E25-B310B3326571}" dt="2021-12-21T04:44:58.412" v="95" actId="27803"/>
          <ac:grpSpMkLst>
            <pc:docMk/>
            <pc:sldMk cId="4070501225" sldId="2076136392"/>
            <ac:grpSpMk id="392" creationId="{0A95C259-AA03-46BE-B479-B9B68840384D}"/>
          </ac:grpSpMkLst>
        </pc:grpChg>
        <pc:grpChg chg="mod">
          <ac:chgData name="Hugo Bernier" userId="846ef6cd-3f11-462c-a4be-44fff9f1a751" providerId="ADAL" clId="{D17C5BBD-D33E-4D23-8E25-B310B3326571}" dt="2021-12-21T04:44:58.412" v="95" actId="27803"/>
          <ac:grpSpMkLst>
            <pc:docMk/>
            <pc:sldMk cId="4070501225" sldId="2076136392"/>
            <ac:grpSpMk id="397" creationId="{C6F82713-5810-4E5D-987F-BD397E0DAECC}"/>
          </ac:grpSpMkLst>
        </pc:grpChg>
        <pc:grpChg chg="mod topLvl">
          <ac:chgData name="Hugo Bernier" userId="846ef6cd-3f11-462c-a4be-44fff9f1a751" providerId="ADAL" clId="{D17C5BBD-D33E-4D23-8E25-B310B3326571}" dt="2021-12-21T04:55:14.322" v="138" actId="14861"/>
          <ac:grpSpMkLst>
            <pc:docMk/>
            <pc:sldMk cId="4070501225" sldId="2076136392"/>
            <ac:grpSpMk id="402" creationId="{44147ADC-BFC6-4F33-BC6B-C949518D20CB}"/>
          </ac:grpSpMkLst>
        </pc:grpChg>
        <pc:grpChg chg="mod">
          <ac:chgData name="Hugo Bernier" userId="846ef6cd-3f11-462c-a4be-44fff9f1a751" providerId="ADAL" clId="{D17C5BBD-D33E-4D23-8E25-B310B3326571}" dt="2021-12-21T04:44:58.412" v="95" actId="27803"/>
          <ac:grpSpMkLst>
            <pc:docMk/>
            <pc:sldMk cId="4070501225" sldId="2076136392"/>
            <ac:grpSpMk id="404" creationId="{9007A17D-3DFB-4E53-A18A-34B4EC390774}"/>
          </ac:grpSpMkLst>
        </pc:grpChg>
        <pc:grpChg chg="mod">
          <ac:chgData name="Hugo Bernier" userId="846ef6cd-3f11-462c-a4be-44fff9f1a751" providerId="ADAL" clId="{D17C5BBD-D33E-4D23-8E25-B310B3326571}" dt="2021-12-21T04:44:58.412" v="95" actId="27803"/>
          <ac:grpSpMkLst>
            <pc:docMk/>
            <pc:sldMk cId="4070501225" sldId="2076136392"/>
            <ac:grpSpMk id="405" creationId="{F4AD2827-B842-491B-9D80-31DA2B4F3CB3}"/>
          </ac:grpSpMkLst>
        </pc:grpChg>
        <pc:grpChg chg="mod">
          <ac:chgData name="Hugo Bernier" userId="846ef6cd-3f11-462c-a4be-44fff9f1a751" providerId="ADAL" clId="{D17C5BBD-D33E-4D23-8E25-B310B3326571}" dt="2021-12-21T04:44:58.412" v="95" actId="27803"/>
          <ac:grpSpMkLst>
            <pc:docMk/>
            <pc:sldMk cId="4070501225" sldId="2076136392"/>
            <ac:grpSpMk id="408" creationId="{42A3E745-0BDD-4F1D-A080-47174B3B1EB5}"/>
          </ac:grpSpMkLst>
        </pc:grpChg>
        <pc:grpChg chg="mod">
          <ac:chgData name="Hugo Bernier" userId="846ef6cd-3f11-462c-a4be-44fff9f1a751" providerId="ADAL" clId="{D17C5BBD-D33E-4D23-8E25-B310B3326571}" dt="2021-12-21T04:44:58.412" v="95" actId="27803"/>
          <ac:grpSpMkLst>
            <pc:docMk/>
            <pc:sldMk cId="4070501225" sldId="2076136392"/>
            <ac:grpSpMk id="413" creationId="{8E8288D5-91B0-450E-9871-98CC8C18A119}"/>
          </ac:grpSpMkLst>
        </pc:grpChg>
        <pc:grpChg chg="mod">
          <ac:chgData name="Hugo Bernier" userId="846ef6cd-3f11-462c-a4be-44fff9f1a751" providerId="ADAL" clId="{D17C5BBD-D33E-4D23-8E25-B310B3326571}" dt="2021-12-21T04:44:58.412" v="95" actId="27803"/>
          <ac:grpSpMkLst>
            <pc:docMk/>
            <pc:sldMk cId="4070501225" sldId="2076136392"/>
            <ac:grpSpMk id="414" creationId="{B4216853-B7FD-466E-BECF-02AFC7D5BB78}"/>
          </ac:grpSpMkLst>
        </pc:grpChg>
        <pc:grpChg chg="mod">
          <ac:chgData name="Hugo Bernier" userId="846ef6cd-3f11-462c-a4be-44fff9f1a751" providerId="ADAL" clId="{D17C5BBD-D33E-4D23-8E25-B310B3326571}" dt="2021-12-21T04:44:58.412" v="95" actId="27803"/>
          <ac:grpSpMkLst>
            <pc:docMk/>
            <pc:sldMk cId="4070501225" sldId="2076136392"/>
            <ac:grpSpMk id="417" creationId="{FF3B06F7-C378-492A-B367-A01939F0D547}"/>
          </ac:grpSpMkLst>
        </pc:grpChg>
        <pc:grpChg chg="mod">
          <ac:chgData name="Hugo Bernier" userId="846ef6cd-3f11-462c-a4be-44fff9f1a751" providerId="ADAL" clId="{D17C5BBD-D33E-4D23-8E25-B310B3326571}" dt="2021-12-21T04:44:58.412" v="95" actId="27803"/>
          <ac:grpSpMkLst>
            <pc:docMk/>
            <pc:sldMk cId="4070501225" sldId="2076136392"/>
            <ac:grpSpMk id="422" creationId="{69EDCDD1-A798-4D3F-83F1-DB09391967B5}"/>
          </ac:grpSpMkLst>
        </pc:grpChg>
        <pc:grpChg chg="mod">
          <ac:chgData name="Hugo Bernier" userId="846ef6cd-3f11-462c-a4be-44fff9f1a751" providerId="ADAL" clId="{D17C5BBD-D33E-4D23-8E25-B310B3326571}" dt="2021-12-21T04:44:58.412" v="95" actId="27803"/>
          <ac:grpSpMkLst>
            <pc:docMk/>
            <pc:sldMk cId="4070501225" sldId="2076136392"/>
            <ac:grpSpMk id="423" creationId="{83072CF2-6F47-40D5-8428-E6B4EFA1D1E7}"/>
          </ac:grpSpMkLst>
        </pc:grpChg>
        <pc:grpChg chg="mod">
          <ac:chgData name="Hugo Bernier" userId="846ef6cd-3f11-462c-a4be-44fff9f1a751" providerId="ADAL" clId="{D17C5BBD-D33E-4D23-8E25-B310B3326571}" dt="2021-12-21T04:44:58.412" v="95" actId="27803"/>
          <ac:grpSpMkLst>
            <pc:docMk/>
            <pc:sldMk cId="4070501225" sldId="2076136392"/>
            <ac:grpSpMk id="426" creationId="{840FBD14-B048-42E0-BE32-1A311F1FAB02}"/>
          </ac:grpSpMkLst>
        </pc:grpChg>
        <pc:grpChg chg="mod">
          <ac:chgData name="Hugo Bernier" userId="846ef6cd-3f11-462c-a4be-44fff9f1a751" providerId="ADAL" clId="{D17C5BBD-D33E-4D23-8E25-B310B3326571}" dt="2021-12-21T04:44:58.412" v="95" actId="27803"/>
          <ac:grpSpMkLst>
            <pc:docMk/>
            <pc:sldMk cId="4070501225" sldId="2076136392"/>
            <ac:grpSpMk id="431" creationId="{6CDF5763-7AC0-4A31-B322-ED5B2CB88356}"/>
          </ac:grpSpMkLst>
        </pc:grpChg>
        <pc:grpChg chg="mod">
          <ac:chgData name="Hugo Bernier" userId="846ef6cd-3f11-462c-a4be-44fff9f1a751" providerId="ADAL" clId="{D17C5BBD-D33E-4D23-8E25-B310B3326571}" dt="2021-12-21T04:44:58.412" v="95" actId="27803"/>
          <ac:grpSpMkLst>
            <pc:docMk/>
            <pc:sldMk cId="4070501225" sldId="2076136392"/>
            <ac:grpSpMk id="432" creationId="{A407A9EF-6748-4825-B47A-547B3EE3C46A}"/>
          </ac:grpSpMkLst>
        </pc:grpChg>
        <pc:grpChg chg="mod">
          <ac:chgData name="Hugo Bernier" userId="846ef6cd-3f11-462c-a4be-44fff9f1a751" providerId="ADAL" clId="{D17C5BBD-D33E-4D23-8E25-B310B3326571}" dt="2021-12-21T04:44:58.412" v="95" actId="27803"/>
          <ac:grpSpMkLst>
            <pc:docMk/>
            <pc:sldMk cId="4070501225" sldId="2076136392"/>
            <ac:grpSpMk id="435" creationId="{E5C0CB7E-5D9F-4277-87C6-8BE9571AB0D9}"/>
          </ac:grpSpMkLst>
        </pc:grpChg>
        <pc:grpChg chg="mod">
          <ac:chgData name="Hugo Bernier" userId="846ef6cd-3f11-462c-a4be-44fff9f1a751" providerId="ADAL" clId="{D17C5BBD-D33E-4D23-8E25-B310B3326571}" dt="2021-12-21T04:44:58.412" v="95" actId="27803"/>
          <ac:grpSpMkLst>
            <pc:docMk/>
            <pc:sldMk cId="4070501225" sldId="2076136392"/>
            <ac:grpSpMk id="440" creationId="{11D51F4D-105C-485F-A78B-A86952817E2A}"/>
          </ac:grpSpMkLst>
        </pc:grpChg>
        <pc:grpChg chg="mod">
          <ac:chgData name="Hugo Bernier" userId="846ef6cd-3f11-462c-a4be-44fff9f1a751" providerId="ADAL" clId="{D17C5BBD-D33E-4D23-8E25-B310B3326571}" dt="2021-12-21T04:44:58.412" v="95" actId="27803"/>
          <ac:grpSpMkLst>
            <pc:docMk/>
            <pc:sldMk cId="4070501225" sldId="2076136392"/>
            <ac:grpSpMk id="441" creationId="{BA5C009A-5CE3-40B1-9C34-16E1C2B39887}"/>
          </ac:grpSpMkLst>
        </pc:grpChg>
        <pc:grpChg chg="mod">
          <ac:chgData name="Hugo Bernier" userId="846ef6cd-3f11-462c-a4be-44fff9f1a751" providerId="ADAL" clId="{D17C5BBD-D33E-4D23-8E25-B310B3326571}" dt="2021-12-21T04:44:58.412" v="95" actId="27803"/>
          <ac:grpSpMkLst>
            <pc:docMk/>
            <pc:sldMk cId="4070501225" sldId="2076136392"/>
            <ac:grpSpMk id="444" creationId="{309903DA-D40D-49AF-AFE5-B1D0A85A4D76}"/>
          </ac:grpSpMkLst>
        </pc:grpChg>
        <pc:grpChg chg="mod">
          <ac:chgData name="Hugo Bernier" userId="846ef6cd-3f11-462c-a4be-44fff9f1a751" providerId="ADAL" clId="{D17C5BBD-D33E-4D23-8E25-B310B3326571}" dt="2021-12-21T04:44:58.412" v="95" actId="27803"/>
          <ac:grpSpMkLst>
            <pc:docMk/>
            <pc:sldMk cId="4070501225" sldId="2076136392"/>
            <ac:grpSpMk id="449" creationId="{82870166-27B7-4378-87D7-5370E02514AD}"/>
          </ac:grpSpMkLst>
        </pc:grpChg>
        <pc:grpChg chg="mod">
          <ac:chgData name="Hugo Bernier" userId="846ef6cd-3f11-462c-a4be-44fff9f1a751" providerId="ADAL" clId="{D17C5BBD-D33E-4D23-8E25-B310B3326571}" dt="2021-12-21T04:44:58.412" v="95" actId="27803"/>
          <ac:grpSpMkLst>
            <pc:docMk/>
            <pc:sldMk cId="4070501225" sldId="2076136392"/>
            <ac:grpSpMk id="450" creationId="{64F2D718-8827-4B0B-8E99-1B84189D71A9}"/>
          </ac:grpSpMkLst>
        </pc:grpChg>
        <pc:grpChg chg="mod">
          <ac:chgData name="Hugo Bernier" userId="846ef6cd-3f11-462c-a4be-44fff9f1a751" providerId="ADAL" clId="{D17C5BBD-D33E-4D23-8E25-B310B3326571}" dt="2021-12-21T04:44:58.412" v="95" actId="27803"/>
          <ac:grpSpMkLst>
            <pc:docMk/>
            <pc:sldMk cId="4070501225" sldId="2076136392"/>
            <ac:grpSpMk id="453" creationId="{6FE4DC4F-4B97-4B18-96E8-FFC343E2CF53}"/>
          </ac:grpSpMkLst>
        </pc:grpChg>
        <pc:grpChg chg="mod topLvl">
          <ac:chgData name="Hugo Bernier" userId="846ef6cd-3f11-462c-a4be-44fff9f1a751" providerId="ADAL" clId="{D17C5BBD-D33E-4D23-8E25-B310B3326571}" dt="2021-12-21T04:55:14.322" v="138" actId="14861"/>
          <ac:grpSpMkLst>
            <pc:docMk/>
            <pc:sldMk cId="4070501225" sldId="2076136392"/>
            <ac:grpSpMk id="458" creationId="{96FEC269-0494-40B1-BF8E-681203FC531D}"/>
          </ac:grpSpMkLst>
        </pc:grpChg>
        <pc:grpChg chg="mod">
          <ac:chgData name="Hugo Bernier" userId="846ef6cd-3f11-462c-a4be-44fff9f1a751" providerId="ADAL" clId="{D17C5BBD-D33E-4D23-8E25-B310B3326571}" dt="2021-12-21T04:44:58.412" v="95" actId="27803"/>
          <ac:grpSpMkLst>
            <pc:docMk/>
            <pc:sldMk cId="4070501225" sldId="2076136392"/>
            <ac:grpSpMk id="459" creationId="{FA4F2F87-4994-47CF-9EAE-07CED2E884C6}"/>
          </ac:grpSpMkLst>
        </pc:grpChg>
        <pc:grpChg chg="mod">
          <ac:chgData name="Hugo Bernier" userId="846ef6cd-3f11-462c-a4be-44fff9f1a751" providerId="ADAL" clId="{D17C5BBD-D33E-4D23-8E25-B310B3326571}" dt="2021-12-21T04:44:58.412" v="95" actId="27803"/>
          <ac:grpSpMkLst>
            <pc:docMk/>
            <pc:sldMk cId="4070501225" sldId="2076136392"/>
            <ac:grpSpMk id="460" creationId="{9C39FFFF-24AD-4284-B3E1-831ED9AFF41B}"/>
          </ac:grpSpMkLst>
        </pc:grpChg>
        <pc:grpChg chg="mod">
          <ac:chgData name="Hugo Bernier" userId="846ef6cd-3f11-462c-a4be-44fff9f1a751" providerId="ADAL" clId="{D17C5BBD-D33E-4D23-8E25-B310B3326571}" dt="2021-12-21T04:44:58.412" v="95" actId="27803"/>
          <ac:grpSpMkLst>
            <pc:docMk/>
            <pc:sldMk cId="4070501225" sldId="2076136392"/>
            <ac:grpSpMk id="463" creationId="{824F4A23-D784-46D8-9CF8-3EDE55BFDC39}"/>
          </ac:grpSpMkLst>
        </pc:grpChg>
        <pc:grpChg chg="mod">
          <ac:chgData name="Hugo Bernier" userId="846ef6cd-3f11-462c-a4be-44fff9f1a751" providerId="ADAL" clId="{D17C5BBD-D33E-4D23-8E25-B310B3326571}" dt="2021-12-21T04:44:58.412" v="95" actId="27803"/>
          <ac:grpSpMkLst>
            <pc:docMk/>
            <pc:sldMk cId="4070501225" sldId="2076136392"/>
            <ac:grpSpMk id="466" creationId="{9B84DE91-6E77-48D3-A5E9-4FDA198ABCE9}"/>
          </ac:grpSpMkLst>
        </pc:grpChg>
        <pc:grpChg chg="mod">
          <ac:chgData name="Hugo Bernier" userId="846ef6cd-3f11-462c-a4be-44fff9f1a751" providerId="ADAL" clId="{D17C5BBD-D33E-4D23-8E25-B310B3326571}" dt="2021-12-21T04:44:58.412" v="95" actId="27803"/>
          <ac:grpSpMkLst>
            <pc:docMk/>
            <pc:sldMk cId="4070501225" sldId="2076136392"/>
            <ac:grpSpMk id="469" creationId="{3FDBE1C1-22AC-4338-9098-FAADBDBB39C5}"/>
          </ac:grpSpMkLst>
        </pc:grpChg>
        <pc:grpChg chg="mod">
          <ac:chgData name="Hugo Bernier" userId="846ef6cd-3f11-462c-a4be-44fff9f1a751" providerId="ADAL" clId="{D17C5BBD-D33E-4D23-8E25-B310B3326571}" dt="2021-12-21T04:44:58.412" v="95" actId="27803"/>
          <ac:grpSpMkLst>
            <pc:docMk/>
            <pc:sldMk cId="4070501225" sldId="2076136392"/>
            <ac:grpSpMk id="470" creationId="{94DDCEC8-5189-4054-8B61-0F6ED5801144}"/>
          </ac:grpSpMkLst>
        </pc:grpChg>
        <pc:grpChg chg="mod">
          <ac:chgData name="Hugo Bernier" userId="846ef6cd-3f11-462c-a4be-44fff9f1a751" providerId="ADAL" clId="{D17C5BBD-D33E-4D23-8E25-B310B3326571}" dt="2021-12-21T04:44:58.412" v="95" actId="27803"/>
          <ac:grpSpMkLst>
            <pc:docMk/>
            <pc:sldMk cId="4070501225" sldId="2076136392"/>
            <ac:grpSpMk id="473" creationId="{C19F91F8-9EE3-4E57-AD9F-FB0B71BA562D}"/>
          </ac:grpSpMkLst>
        </pc:grpChg>
        <pc:grpChg chg="mod">
          <ac:chgData name="Hugo Bernier" userId="846ef6cd-3f11-462c-a4be-44fff9f1a751" providerId="ADAL" clId="{D17C5BBD-D33E-4D23-8E25-B310B3326571}" dt="2021-12-21T04:44:58.412" v="95" actId="27803"/>
          <ac:grpSpMkLst>
            <pc:docMk/>
            <pc:sldMk cId="4070501225" sldId="2076136392"/>
            <ac:grpSpMk id="476" creationId="{255F3816-4312-41A5-AADF-378FA532A4A9}"/>
          </ac:grpSpMkLst>
        </pc:grpChg>
        <pc:grpChg chg="mod">
          <ac:chgData name="Hugo Bernier" userId="846ef6cd-3f11-462c-a4be-44fff9f1a751" providerId="ADAL" clId="{D17C5BBD-D33E-4D23-8E25-B310B3326571}" dt="2021-12-21T04:44:58.412" v="95" actId="27803"/>
          <ac:grpSpMkLst>
            <pc:docMk/>
            <pc:sldMk cId="4070501225" sldId="2076136392"/>
            <ac:grpSpMk id="479" creationId="{7782207E-6C31-43F6-B559-228EEC2934C6}"/>
          </ac:grpSpMkLst>
        </pc:grpChg>
        <pc:grpChg chg="mod">
          <ac:chgData name="Hugo Bernier" userId="846ef6cd-3f11-462c-a4be-44fff9f1a751" providerId="ADAL" clId="{D17C5BBD-D33E-4D23-8E25-B310B3326571}" dt="2021-12-21T04:44:58.412" v="95" actId="27803"/>
          <ac:grpSpMkLst>
            <pc:docMk/>
            <pc:sldMk cId="4070501225" sldId="2076136392"/>
            <ac:grpSpMk id="480" creationId="{F77F6B2E-FE83-4707-9EEE-5AAEB13CB30E}"/>
          </ac:grpSpMkLst>
        </pc:grpChg>
        <pc:grpChg chg="mod">
          <ac:chgData name="Hugo Bernier" userId="846ef6cd-3f11-462c-a4be-44fff9f1a751" providerId="ADAL" clId="{D17C5BBD-D33E-4D23-8E25-B310B3326571}" dt="2021-12-21T04:44:58.412" v="95" actId="27803"/>
          <ac:grpSpMkLst>
            <pc:docMk/>
            <pc:sldMk cId="4070501225" sldId="2076136392"/>
            <ac:grpSpMk id="483" creationId="{20B10BC7-3147-4A30-B18A-5C5BA8F659E0}"/>
          </ac:grpSpMkLst>
        </pc:grpChg>
        <pc:grpChg chg="mod">
          <ac:chgData name="Hugo Bernier" userId="846ef6cd-3f11-462c-a4be-44fff9f1a751" providerId="ADAL" clId="{D17C5BBD-D33E-4D23-8E25-B310B3326571}" dt="2021-12-21T04:44:58.412" v="95" actId="27803"/>
          <ac:grpSpMkLst>
            <pc:docMk/>
            <pc:sldMk cId="4070501225" sldId="2076136392"/>
            <ac:grpSpMk id="486" creationId="{D6A513CC-82F6-4B8B-931E-F03F82AF3827}"/>
          </ac:grpSpMkLst>
        </pc:grpChg>
        <pc:grpChg chg="mod">
          <ac:chgData name="Hugo Bernier" userId="846ef6cd-3f11-462c-a4be-44fff9f1a751" providerId="ADAL" clId="{D17C5BBD-D33E-4D23-8E25-B310B3326571}" dt="2021-12-21T04:44:58.412" v="95" actId="27803"/>
          <ac:grpSpMkLst>
            <pc:docMk/>
            <pc:sldMk cId="4070501225" sldId="2076136392"/>
            <ac:grpSpMk id="489" creationId="{4808484F-B670-4959-9B04-B82F9F1AFB64}"/>
          </ac:grpSpMkLst>
        </pc:grpChg>
        <pc:grpChg chg="mod">
          <ac:chgData name="Hugo Bernier" userId="846ef6cd-3f11-462c-a4be-44fff9f1a751" providerId="ADAL" clId="{D17C5BBD-D33E-4D23-8E25-B310B3326571}" dt="2021-12-21T04:44:58.412" v="95" actId="27803"/>
          <ac:grpSpMkLst>
            <pc:docMk/>
            <pc:sldMk cId="4070501225" sldId="2076136392"/>
            <ac:grpSpMk id="490" creationId="{7EB9C8C5-8BCF-4F67-A46C-AB78EED84899}"/>
          </ac:grpSpMkLst>
        </pc:grpChg>
        <pc:grpChg chg="mod">
          <ac:chgData name="Hugo Bernier" userId="846ef6cd-3f11-462c-a4be-44fff9f1a751" providerId="ADAL" clId="{D17C5BBD-D33E-4D23-8E25-B310B3326571}" dt="2021-12-21T04:44:58.412" v="95" actId="27803"/>
          <ac:grpSpMkLst>
            <pc:docMk/>
            <pc:sldMk cId="4070501225" sldId="2076136392"/>
            <ac:grpSpMk id="493" creationId="{6BF5535F-9AFB-40AD-A644-AED62F77B9D5}"/>
          </ac:grpSpMkLst>
        </pc:grpChg>
        <pc:grpChg chg="mod">
          <ac:chgData name="Hugo Bernier" userId="846ef6cd-3f11-462c-a4be-44fff9f1a751" providerId="ADAL" clId="{D17C5BBD-D33E-4D23-8E25-B310B3326571}" dt="2021-12-21T04:44:58.412" v="95" actId="27803"/>
          <ac:grpSpMkLst>
            <pc:docMk/>
            <pc:sldMk cId="4070501225" sldId="2076136392"/>
            <ac:grpSpMk id="496" creationId="{68705E0D-822B-4484-90D0-56E84D74A89F}"/>
          </ac:grpSpMkLst>
        </pc:grpChg>
        <pc:grpChg chg="mod">
          <ac:chgData name="Hugo Bernier" userId="846ef6cd-3f11-462c-a4be-44fff9f1a751" providerId="ADAL" clId="{D17C5BBD-D33E-4D23-8E25-B310B3326571}" dt="2021-12-21T04:44:58.412" v="95" actId="27803"/>
          <ac:grpSpMkLst>
            <pc:docMk/>
            <pc:sldMk cId="4070501225" sldId="2076136392"/>
            <ac:grpSpMk id="499" creationId="{FC8B3F8A-6FCC-4AF2-BF55-B9B6D086310D}"/>
          </ac:grpSpMkLst>
        </pc:grpChg>
        <pc:grpChg chg="mod">
          <ac:chgData name="Hugo Bernier" userId="846ef6cd-3f11-462c-a4be-44fff9f1a751" providerId="ADAL" clId="{D17C5BBD-D33E-4D23-8E25-B310B3326571}" dt="2021-12-21T04:44:58.412" v="95" actId="27803"/>
          <ac:grpSpMkLst>
            <pc:docMk/>
            <pc:sldMk cId="4070501225" sldId="2076136392"/>
            <ac:grpSpMk id="500" creationId="{5CA0E3FE-6145-42C2-9C6C-1BA47F3FB273}"/>
          </ac:grpSpMkLst>
        </pc:grpChg>
        <pc:grpChg chg="mod">
          <ac:chgData name="Hugo Bernier" userId="846ef6cd-3f11-462c-a4be-44fff9f1a751" providerId="ADAL" clId="{D17C5BBD-D33E-4D23-8E25-B310B3326571}" dt="2021-12-21T04:44:58.412" v="95" actId="27803"/>
          <ac:grpSpMkLst>
            <pc:docMk/>
            <pc:sldMk cId="4070501225" sldId="2076136392"/>
            <ac:grpSpMk id="503" creationId="{C660B77D-0715-47D3-B6A7-193EC55B0FE7}"/>
          </ac:grpSpMkLst>
        </pc:grpChg>
        <pc:grpChg chg="mod">
          <ac:chgData name="Hugo Bernier" userId="846ef6cd-3f11-462c-a4be-44fff9f1a751" providerId="ADAL" clId="{D17C5BBD-D33E-4D23-8E25-B310B3326571}" dt="2021-12-21T04:44:58.412" v="95" actId="27803"/>
          <ac:grpSpMkLst>
            <pc:docMk/>
            <pc:sldMk cId="4070501225" sldId="2076136392"/>
            <ac:grpSpMk id="506" creationId="{F1C2C3C3-BBA3-4DF9-89B3-5C35C46C20AC}"/>
          </ac:grpSpMkLst>
        </pc:grpChg>
        <pc:grpChg chg="mod">
          <ac:chgData name="Hugo Bernier" userId="846ef6cd-3f11-462c-a4be-44fff9f1a751" providerId="ADAL" clId="{D17C5BBD-D33E-4D23-8E25-B310B3326571}" dt="2021-12-21T04:44:58.412" v="95" actId="27803"/>
          <ac:grpSpMkLst>
            <pc:docMk/>
            <pc:sldMk cId="4070501225" sldId="2076136392"/>
            <ac:grpSpMk id="509" creationId="{CBF3DB03-8807-4E9A-9DD5-142A4EEC1023}"/>
          </ac:grpSpMkLst>
        </pc:grpChg>
        <pc:grpChg chg="mod">
          <ac:chgData name="Hugo Bernier" userId="846ef6cd-3f11-462c-a4be-44fff9f1a751" providerId="ADAL" clId="{D17C5BBD-D33E-4D23-8E25-B310B3326571}" dt="2021-12-21T04:44:58.412" v="95" actId="27803"/>
          <ac:grpSpMkLst>
            <pc:docMk/>
            <pc:sldMk cId="4070501225" sldId="2076136392"/>
            <ac:grpSpMk id="510" creationId="{E426ADF0-BDE0-480A-A697-BB4A6F265FE9}"/>
          </ac:grpSpMkLst>
        </pc:grpChg>
        <pc:grpChg chg="mod">
          <ac:chgData name="Hugo Bernier" userId="846ef6cd-3f11-462c-a4be-44fff9f1a751" providerId="ADAL" clId="{D17C5BBD-D33E-4D23-8E25-B310B3326571}" dt="2021-12-21T04:44:58.412" v="95" actId="27803"/>
          <ac:grpSpMkLst>
            <pc:docMk/>
            <pc:sldMk cId="4070501225" sldId="2076136392"/>
            <ac:grpSpMk id="513" creationId="{0F868951-32BC-45B6-9689-023F45216D83}"/>
          </ac:grpSpMkLst>
        </pc:grpChg>
        <pc:grpChg chg="mod">
          <ac:chgData name="Hugo Bernier" userId="846ef6cd-3f11-462c-a4be-44fff9f1a751" providerId="ADAL" clId="{D17C5BBD-D33E-4D23-8E25-B310B3326571}" dt="2021-12-21T04:44:58.412" v="95" actId="27803"/>
          <ac:grpSpMkLst>
            <pc:docMk/>
            <pc:sldMk cId="4070501225" sldId="2076136392"/>
            <ac:grpSpMk id="516" creationId="{4798E267-29F4-488F-8B85-07D8FCFD2290}"/>
          </ac:grpSpMkLst>
        </pc:grpChg>
        <pc:grpChg chg="mod topLvl">
          <ac:chgData name="Hugo Bernier" userId="846ef6cd-3f11-462c-a4be-44fff9f1a751" providerId="ADAL" clId="{D17C5BBD-D33E-4D23-8E25-B310B3326571}" dt="2021-12-21T04:55:14.322" v="138" actId="14861"/>
          <ac:grpSpMkLst>
            <pc:docMk/>
            <pc:sldMk cId="4070501225" sldId="2076136392"/>
            <ac:grpSpMk id="519" creationId="{9F9FE38F-74FC-453F-A649-99E26B9B57C2}"/>
          </ac:grpSpMkLst>
        </pc:grpChg>
        <pc:grpChg chg="mod">
          <ac:chgData name="Hugo Bernier" userId="846ef6cd-3f11-462c-a4be-44fff9f1a751" providerId="ADAL" clId="{D17C5BBD-D33E-4D23-8E25-B310B3326571}" dt="2021-12-21T04:44:58.412" v="95" actId="27803"/>
          <ac:grpSpMkLst>
            <pc:docMk/>
            <pc:sldMk cId="4070501225" sldId="2076136392"/>
            <ac:grpSpMk id="520" creationId="{47116B19-E3EA-4AE2-BF5D-D0736A48F2E7}"/>
          </ac:grpSpMkLst>
        </pc:grpChg>
        <pc:grpChg chg="mod topLvl">
          <ac:chgData name="Hugo Bernier" userId="846ef6cd-3f11-462c-a4be-44fff9f1a751" providerId="ADAL" clId="{D17C5BBD-D33E-4D23-8E25-B310B3326571}" dt="2021-12-21T04:55:14.322" v="138" actId="14861"/>
          <ac:grpSpMkLst>
            <pc:docMk/>
            <pc:sldMk cId="4070501225" sldId="2076136392"/>
            <ac:grpSpMk id="529" creationId="{56D23730-7C30-4995-943A-E19BB7FB1AC7}"/>
          </ac:grpSpMkLst>
        </pc:grpChg>
        <pc:grpChg chg="mod">
          <ac:chgData name="Hugo Bernier" userId="846ef6cd-3f11-462c-a4be-44fff9f1a751" providerId="ADAL" clId="{D17C5BBD-D33E-4D23-8E25-B310B3326571}" dt="2021-12-21T04:44:58.412" v="95" actId="27803"/>
          <ac:grpSpMkLst>
            <pc:docMk/>
            <pc:sldMk cId="4070501225" sldId="2076136392"/>
            <ac:grpSpMk id="530" creationId="{1C841EEA-12B2-4743-A4DC-A0D0EF840841}"/>
          </ac:grpSpMkLst>
        </pc:grpChg>
        <pc:grpChg chg="mod">
          <ac:chgData name="Hugo Bernier" userId="846ef6cd-3f11-462c-a4be-44fff9f1a751" providerId="ADAL" clId="{D17C5BBD-D33E-4D23-8E25-B310B3326571}" dt="2021-12-21T04:44:58.412" v="95" actId="27803"/>
          <ac:grpSpMkLst>
            <pc:docMk/>
            <pc:sldMk cId="4070501225" sldId="2076136392"/>
            <ac:grpSpMk id="532" creationId="{764860C7-2F70-4D72-8817-13BA38D270B3}"/>
          </ac:grpSpMkLst>
        </pc:grpChg>
        <pc:grpChg chg="mod">
          <ac:chgData name="Hugo Bernier" userId="846ef6cd-3f11-462c-a4be-44fff9f1a751" providerId="ADAL" clId="{D17C5BBD-D33E-4D23-8E25-B310B3326571}" dt="2021-12-21T04:44:58.412" v="95" actId="27803"/>
          <ac:grpSpMkLst>
            <pc:docMk/>
            <pc:sldMk cId="4070501225" sldId="2076136392"/>
            <ac:grpSpMk id="535" creationId="{A6E71E3C-EE80-4711-B5D9-7EDE24BF8986}"/>
          </ac:grpSpMkLst>
        </pc:grpChg>
        <pc:grpChg chg="mod">
          <ac:chgData name="Hugo Bernier" userId="846ef6cd-3f11-462c-a4be-44fff9f1a751" providerId="ADAL" clId="{D17C5BBD-D33E-4D23-8E25-B310B3326571}" dt="2021-12-21T04:44:58.412" v="95" actId="27803"/>
          <ac:grpSpMkLst>
            <pc:docMk/>
            <pc:sldMk cId="4070501225" sldId="2076136392"/>
            <ac:grpSpMk id="538" creationId="{FB7DEAF6-B6C9-49F3-A187-A79BAF2374FA}"/>
          </ac:grpSpMkLst>
        </pc:grpChg>
        <pc:grpChg chg="mod">
          <ac:chgData name="Hugo Bernier" userId="846ef6cd-3f11-462c-a4be-44fff9f1a751" providerId="ADAL" clId="{D17C5BBD-D33E-4D23-8E25-B310B3326571}" dt="2021-12-21T04:44:58.412" v="95" actId="27803"/>
          <ac:grpSpMkLst>
            <pc:docMk/>
            <pc:sldMk cId="4070501225" sldId="2076136392"/>
            <ac:grpSpMk id="540" creationId="{E2A7B1F0-840C-4632-9E36-8F2189D6664B}"/>
          </ac:grpSpMkLst>
        </pc:grpChg>
        <pc:grpChg chg="mod">
          <ac:chgData name="Hugo Bernier" userId="846ef6cd-3f11-462c-a4be-44fff9f1a751" providerId="ADAL" clId="{D17C5BBD-D33E-4D23-8E25-B310B3326571}" dt="2021-12-21T04:44:58.412" v="95" actId="27803"/>
          <ac:grpSpMkLst>
            <pc:docMk/>
            <pc:sldMk cId="4070501225" sldId="2076136392"/>
            <ac:grpSpMk id="543" creationId="{340784BC-16D1-4C5A-95BC-EDC19DBD7396}"/>
          </ac:grpSpMkLst>
        </pc:grpChg>
        <pc:grpChg chg="mod">
          <ac:chgData name="Hugo Bernier" userId="846ef6cd-3f11-462c-a4be-44fff9f1a751" providerId="ADAL" clId="{D17C5BBD-D33E-4D23-8E25-B310B3326571}" dt="2021-12-21T04:44:58.412" v="95" actId="27803"/>
          <ac:grpSpMkLst>
            <pc:docMk/>
            <pc:sldMk cId="4070501225" sldId="2076136392"/>
            <ac:grpSpMk id="546" creationId="{1854C678-8447-460B-BBE7-4D95663AD19B}"/>
          </ac:grpSpMkLst>
        </pc:grpChg>
        <pc:grpChg chg="mod">
          <ac:chgData name="Hugo Bernier" userId="846ef6cd-3f11-462c-a4be-44fff9f1a751" providerId="ADAL" clId="{D17C5BBD-D33E-4D23-8E25-B310B3326571}" dt="2021-12-21T04:44:58.412" v="95" actId="27803"/>
          <ac:grpSpMkLst>
            <pc:docMk/>
            <pc:sldMk cId="4070501225" sldId="2076136392"/>
            <ac:grpSpMk id="548" creationId="{035D71AE-B166-4312-AD6F-7462E704B814}"/>
          </ac:grpSpMkLst>
        </pc:grpChg>
        <pc:grpChg chg="mod">
          <ac:chgData name="Hugo Bernier" userId="846ef6cd-3f11-462c-a4be-44fff9f1a751" providerId="ADAL" clId="{D17C5BBD-D33E-4D23-8E25-B310B3326571}" dt="2021-12-21T04:44:58.412" v="95" actId="27803"/>
          <ac:grpSpMkLst>
            <pc:docMk/>
            <pc:sldMk cId="4070501225" sldId="2076136392"/>
            <ac:grpSpMk id="551" creationId="{73923BB1-A36B-4B95-A3BB-515F6E18A057}"/>
          </ac:grpSpMkLst>
        </pc:grpChg>
        <pc:grpChg chg="mod">
          <ac:chgData name="Hugo Bernier" userId="846ef6cd-3f11-462c-a4be-44fff9f1a751" providerId="ADAL" clId="{D17C5BBD-D33E-4D23-8E25-B310B3326571}" dt="2021-12-21T04:44:58.412" v="95" actId="27803"/>
          <ac:grpSpMkLst>
            <pc:docMk/>
            <pc:sldMk cId="4070501225" sldId="2076136392"/>
            <ac:grpSpMk id="554" creationId="{24B9C6BE-0675-4A79-8611-11F2A045A681}"/>
          </ac:grpSpMkLst>
        </pc:grpChg>
        <pc:grpChg chg="mod">
          <ac:chgData name="Hugo Bernier" userId="846ef6cd-3f11-462c-a4be-44fff9f1a751" providerId="ADAL" clId="{D17C5BBD-D33E-4D23-8E25-B310B3326571}" dt="2021-12-21T04:44:58.412" v="95" actId="27803"/>
          <ac:grpSpMkLst>
            <pc:docMk/>
            <pc:sldMk cId="4070501225" sldId="2076136392"/>
            <ac:grpSpMk id="556" creationId="{57091B29-FFB7-443E-8351-CD24782FB037}"/>
          </ac:grpSpMkLst>
        </pc:grpChg>
        <pc:grpChg chg="mod">
          <ac:chgData name="Hugo Bernier" userId="846ef6cd-3f11-462c-a4be-44fff9f1a751" providerId="ADAL" clId="{D17C5BBD-D33E-4D23-8E25-B310B3326571}" dt="2021-12-21T04:44:58.412" v="95" actId="27803"/>
          <ac:grpSpMkLst>
            <pc:docMk/>
            <pc:sldMk cId="4070501225" sldId="2076136392"/>
            <ac:grpSpMk id="559" creationId="{71FF807F-03FA-42EA-AA1A-3D75971343F8}"/>
          </ac:grpSpMkLst>
        </pc:grpChg>
        <pc:grpChg chg="mod">
          <ac:chgData name="Hugo Bernier" userId="846ef6cd-3f11-462c-a4be-44fff9f1a751" providerId="ADAL" clId="{D17C5BBD-D33E-4D23-8E25-B310B3326571}" dt="2021-12-21T04:44:58.412" v="95" actId="27803"/>
          <ac:grpSpMkLst>
            <pc:docMk/>
            <pc:sldMk cId="4070501225" sldId="2076136392"/>
            <ac:grpSpMk id="562" creationId="{56346FD7-78BD-4B3F-B2E7-CE331B8A6962}"/>
          </ac:grpSpMkLst>
        </pc:grpChg>
        <pc:grpChg chg="mod">
          <ac:chgData name="Hugo Bernier" userId="846ef6cd-3f11-462c-a4be-44fff9f1a751" providerId="ADAL" clId="{D17C5BBD-D33E-4D23-8E25-B310B3326571}" dt="2021-12-21T04:44:58.412" v="95" actId="27803"/>
          <ac:grpSpMkLst>
            <pc:docMk/>
            <pc:sldMk cId="4070501225" sldId="2076136392"/>
            <ac:grpSpMk id="564" creationId="{3A852567-6F13-4376-A4FB-C0234CE7120E}"/>
          </ac:grpSpMkLst>
        </pc:grpChg>
        <pc:grpChg chg="mod">
          <ac:chgData name="Hugo Bernier" userId="846ef6cd-3f11-462c-a4be-44fff9f1a751" providerId="ADAL" clId="{D17C5BBD-D33E-4D23-8E25-B310B3326571}" dt="2021-12-21T04:44:58.412" v="95" actId="27803"/>
          <ac:grpSpMkLst>
            <pc:docMk/>
            <pc:sldMk cId="4070501225" sldId="2076136392"/>
            <ac:grpSpMk id="567" creationId="{4E6154D3-6782-4219-A37D-5B171936F9CF}"/>
          </ac:grpSpMkLst>
        </pc:grpChg>
        <pc:grpChg chg="mod">
          <ac:chgData name="Hugo Bernier" userId="846ef6cd-3f11-462c-a4be-44fff9f1a751" providerId="ADAL" clId="{D17C5BBD-D33E-4D23-8E25-B310B3326571}" dt="2021-12-21T04:44:58.412" v="95" actId="27803"/>
          <ac:grpSpMkLst>
            <pc:docMk/>
            <pc:sldMk cId="4070501225" sldId="2076136392"/>
            <ac:grpSpMk id="570" creationId="{40EC5340-F863-4A6A-8679-C73160152399}"/>
          </ac:grpSpMkLst>
        </pc:grpChg>
        <pc:grpChg chg="mod">
          <ac:chgData name="Hugo Bernier" userId="846ef6cd-3f11-462c-a4be-44fff9f1a751" providerId="ADAL" clId="{D17C5BBD-D33E-4D23-8E25-B310B3326571}" dt="2021-12-21T04:44:58.412" v="95" actId="27803"/>
          <ac:grpSpMkLst>
            <pc:docMk/>
            <pc:sldMk cId="4070501225" sldId="2076136392"/>
            <ac:grpSpMk id="572" creationId="{7A20B71E-EAB0-45DF-B646-300FBC25D115}"/>
          </ac:grpSpMkLst>
        </pc:grpChg>
        <pc:grpChg chg="mod">
          <ac:chgData name="Hugo Bernier" userId="846ef6cd-3f11-462c-a4be-44fff9f1a751" providerId="ADAL" clId="{D17C5BBD-D33E-4D23-8E25-B310B3326571}" dt="2021-12-21T04:44:58.412" v="95" actId="27803"/>
          <ac:grpSpMkLst>
            <pc:docMk/>
            <pc:sldMk cId="4070501225" sldId="2076136392"/>
            <ac:grpSpMk id="575" creationId="{B7F0E49D-C85C-4215-8E66-8B46EC80BFFE}"/>
          </ac:grpSpMkLst>
        </pc:grpChg>
        <pc:grpChg chg="mod topLvl">
          <ac:chgData name="Hugo Bernier" userId="846ef6cd-3f11-462c-a4be-44fff9f1a751" providerId="ADAL" clId="{D17C5BBD-D33E-4D23-8E25-B310B3326571}" dt="2021-12-21T04:55:14.322" v="138" actId="14861"/>
          <ac:grpSpMkLst>
            <pc:docMk/>
            <pc:sldMk cId="4070501225" sldId="2076136392"/>
            <ac:grpSpMk id="581" creationId="{6BD65436-B5FE-4C94-94AB-3BC0E1DD2A88}"/>
          </ac:grpSpMkLst>
        </pc:grpChg>
        <pc:grpChg chg="mod topLvl">
          <ac:chgData name="Hugo Bernier" userId="846ef6cd-3f11-462c-a4be-44fff9f1a751" providerId="ADAL" clId="{D17C5BBD-D33E-4D23-8E25-B310B3326571}" dt="2021-12-21T04:55:14.322" v="138" actId="14861"/>
          <ac:grpSpMkLst>
            <pc:docMk/>
            <pc:sldMk cId="4070501225" sldId="2076136392"/>
            <ac:grpSpMk id="589" creationId="{670AAEFB-E2C4-4156-B694-5038F6A075BA}"/>
          </ac:grpSpMkLst>
        </pc:grpChg>
        <pc:grpChg chg="mod">
          <ac:chgData name="Hugo Bernier" userId="846ef6cd-3f11-462c-a4be-44fff9f1a751" providerId="ADAL" clId="{D17C5BBD-D33E-4D23-8E25-B310B3326571}" dt="2021-12-21T04:44:58.412" v="95" actId="27803"/>
          <ac:grpSpMkLst>
            <pc:docMk/>
            <pc:sldMk cId="4070501225" sldId="2076136392"/>
            <ac:grpSpMk id="592" creationId="{981CBDD4-04B3-40FB-B2D0-28813705E54A}"/>
          </ac:grpSpMkLst>
        </pc:grpChg>
        <pc:grpChg chg="mod">
          <ac:chgData name="Hugo Bernier" userId="846ef6cd-3f11-462c-a4be-44fff9f1a751" providerId="ADAL" clId="{D17C5BBD-D33E-4D23-8E25-B310B3326571}" dt="2021-12-21T04:44:58.412" v="95" actId="27803"/>
          <ac:grpSpMkLst>
            <pc:docMk/>
            <pc:sldMk cId="4070501225" sldId="2076136392"/>
            <ac:grpSpMk id="593" creationId="{C53FBB66-68D8-44E6-99DD-B031DD910BD7}"/>
          </ac:grpSpMkLst>
        </pc:grpChg>
        <pc:grpChg chg="mod">
          <ac:chgData name="Hugo Bernier" userId="846ef6cd-3f11-462c-a4be-44fff9f1a751" providerId="ADAL" clId="{D17C5BBD-D33E-4D23-8E25-B310B3326571}" dt="2021-12-21T04:44:58.412" v="95" actId="27803"/>
          <ac:grpSpMkLst>
            <pc:docMk/>
            <pc:sldMk cId="4070501225" sldId="2076136392"/>
            <ac:grpSpMk id="596" creationId="{D84509DF-6730-4202-8258-C70F74A3AA44}"/>
          </ac:grpSpMkLst>
        </pc:grpChg>
        <pc:grpChg chg="mod">
          <ac:chgData name="Hugo Bernier" userId="846ef6cd-3f11-462c-a4be-44fff9f1a751" providerId="ADAL" clId="{D17C5BBD-D33E-4D23-8E25-B310B3326571}" dt="2021-12-21T04:44:58.412" v="95" actId="27803"/>
          <ac:grpSpMkLst>
            <pc:docMk/>
            <pc:sldMk cId="4070501225" sldId="2076136392"/>
            <ac:grpSpMk id="601" creationId="{8F9CAE7E-8913-4EB5-84B2-5E073C511D61}"/>
          </ac:grpSpMkLst>
        </pc:grpChg>
        <pc:grpChg chg="mod">
          <ac:chgData name="Hugo Bernier" userId="846ef6cd-3f11-462c-a4be-44fff9f1a751" providerId="ADAL" clId="{D17C5BBD-D33E-4D23-8E25-B310B3326571}" dt="2021-12-21T04:44:58.412" v="95" actId="27803"/>
          <ac:grpSpMkLst>
            <pc:docMk/>
            <pc:sldMk cId="4070501225" sldId="2076136392"/>
            <ac:grpSpMk id="602" creationId="{5B670A59-B073-48AA-B458-273955DD9C53}"/>
          </ac:grpSpMkLst>
        </pc:grpChg>
        <pc:grpChg chg="mod">
          <ac:chgData name="Hugo Bernier" userId="846ef6cd-3f11-462c-a4be-44fff9f1a751" providerId="ADAL" clId="{D17C5BBD-D33E-4D23-8E25-B310B3326571}" dt="2021-12-21T04:44:58.412" v="95" actId="27803"/>
          <ac:grpSpMkLst>
            <pc:docMk/>
            <pc:sldMk cId="4070501225" sldId="2076136392"/>
            <ac:grpSpMk id="605" creationId="{3096E0BB-CC5A-4F6A-B2E3-8394E47120C3}"/>
          </ac:grpSpMkLst>
        </pc:grpChg>
        <pc:grpChg chg="mod">
          <ac:chgData name="Hugo Bernier" userId="846ef6cd-3f11-462c-a4be-44fff9f1a751" providerId="ADAL" clId="{D17C5BBD-D33E-4D23-8E25-B310B3326571}" dt="2021-12-21T04:44:58.412" v="95" actId="27803"/>
          <ac:grpSpMkLst>
            <pc:docMk/>
            <pc:sldMk cId="4070501225" sldId="2076136392"/>
            <ac:grpSpMk id="616" creationId="{20F872EF-6459-4C76-96FB-5B19A23BCC84}"/>
          </ac:grpSpMkLst>
        </pc:grpChg>
        <pc:grpChg chg="mod">
          <ac:chgData name="Hugo Bernier" userId="846ef6cd-3f11-462c-a4be-44fff9f1a751" providerId="ADAL" clId="{D17C5BBD-D33E-4D23-8E25-B310B3326571}" dt="2021-12-21T04:44:58.412" v="95" actId="27803"/>
          <ac:grpSpMkLst>
            <pc:docMk/>
            <pc:sldMk cId="4070501225" sldId="2076136392"/>
            <ac:grpSpMk id="617" creationId="{F8C84FAB-8255-4B1B-A7A3-EEF46506F4E7}"/>
          </ac:grpSpMkLst>
        </pc:grpChg>
        <pc:grpChg chg="mod">
          <ac:chgData name="Hugo Bernier" userId="846ef6cd-3f11-462c-a4be-44fff9f1a751" providerId="ADAL" clId="{D17C5BBD-D33E-4D23-8E25-B310B3326571}" dt="2021-12-21T04:44:58.412" v="95" actId="27803"/>
          <ac:grpSpMkLst>
            <pc:docMk/>
            <pc:sldMk cId="4070501225" sldId="2076136392"/>
            <ac:grpSpMk id="620" creationId="{E9C1C71B-49E0-4D7F-A765-D0F8EC3B91FB}"/>
          </ac:grpSpMkLst>
        </pc:grpChg>
        <pc:grpChg chg="mod">
          <ac:chgData name="Hugo Bernier" userId="846ef6cd-3f11-462c-a4be-44fff9f1a751" providerId="ADAL" clId="{D17C5BBD-D33E-4D23-8E25-B310B3326571}" dt="2021-12-21T04:44:58.412" v="95" actId="27803"/>
          <ac:grpSpMkLst>
            <pc:docMk/>
            <pc:sldMk cId="4070501225" sldId="2076136392"/>
            <ac:grpSpMk id="625" creationId="{0A3CBD3A-4352-49B2-999F-45A624DD705F}"/>
          </ac:grpSpMkLst>
        </pc:grpChg>
        <pc:grpChg chg="mod">
          <ac:chgData name="Hugo Bernier" userId="846ef6cd-3f11-462c-a4be-44fff9f1a751" providerId="ADAL" clId="{D17C5BBD-D33E-4D23-8E25-B310B3326571}" dt="2021-12-21T04:44:58.412" v="95" actId="27803"/>
          <ac:grpSpMkLst>
            <pc:docMk/>
            <pc:sldMk cId="4070501225" sldId="2076136392"/>
            <ac:grpSpMk id="626" creationId="{2EDA15B9-D93B-44F4-87C0-BD531BDF0B54}"/>
          </ac:grpSpMkLst>
        </pc:grpChg>
        <pc:grpChg chg="mod">
          <ac:chgData name="Hugo Bernier" userId="846ef6cd-3f11-462c-a4be-44fff9f1a751" providerId="ADAL" clId="{D17C5BBD-D33E-4D23-8E25-B310B3326571}" dt="2021-12-21T04:44:58.412" v="95" actId="27803"/>
          <ac:grpSpMkLst>
            <pc:docMk/>
            <pc:sldMk cId="4070501225" sldId="2076136392"/>
            <ac:grpSpMk id="629" creationId="{871D3A24-2FE9-4636-AF46-6A19BB7B8F4F}"/>
          </ac:grpSpMkLst>
        </pc:grpChg>
        <pc:grpChg chg="mod">
          <ac:chgData name="Hugo Bernier" userId="846ef6cd-3f11-462c-a4be-44fff9f1a751" providerId="ADAL" clId="{D17C5BBD-D33E-4D23-8E25-B310B3326571}" dt="2021-12-21T04:44:58.412" v="95" actId="27803"/>
          <ac:grpSpMkLst>
            <pc:docMk/>
            <pc:sldMk cId="4070501225" sldId="2076136392"/>
            <ac:grpSpMk id="634" creationId="{818E136F-A5C5-4ABF-81B2-752FFA65E819}"/>
          </ac:grpSpMkLst>
        </pc:grpChg>
        <pc:grpChg chg="mod">
          <ac:chgData name="Hugo Bernier" userId="846ef6cd-3f11-462c-a4be-44fff9f1a751" providerId="ADAL" clId="{D17C5BBD-D33E-4D23-8E25-B310B3326571}" dt="2021-12-21T04:44:58.412" v="95" actId="27803"/>
          <ac:grpSpMkLst>
            <pc:docMk/>
            <pc:sldMk cId="4070501225" sldId="2076136392"/>
            <ac:grpSpMk id="635" creationId="{C03C3547-354C-46B9-8D15-AFFB34D491B8}"/>
          </ac:grpSpMkLst>
        </pc:grpChg>
        <pc:grpChg chg="mod">
          <ac:chgData name="Hugo Bernier" userId="846ef6cd-3f11-462c-a4be-44fff9f1a751" providerId="ADAL" clId="{D17C5BBD-D33E-4D23-8E25-B310B3326571}" dt="2021-12-21T04:44:58.412" v="95" actId="27803"/>
          <ac:grpSpMkLst>
            <pc:docMk/>
            <pc:sldMk cId="4070501225" sldId="2076136392"/>
            <ac:grpSpMk id="638" creationId="{FB0BF29A-76FD-40C0-9563-662BC0BFCF1B}"/>
          </ac:grpSpMkLst>
        </pc:grpChg>
        <pc:grpChg chg="mod">
          <ac:chgData name="Hugo Bernier" userId="846ef6cd-3f11-462c-a4be-44fff9f1a751" providerId="ADAL" clId="{D17C5BBD-D33E-4D23-8E25-B310B3326571}" dt="2021-12-21T04:44:58.412" v="95" actId="27803"/>
          <ac:grpSpMkLst>
            <pc:docMk/>
            <pc:sldMk cId="4070501225" sldId="2076136392"/>
            <ac:grpSpMk id="643" creationId="{378D97DD-670F-4D92-A2EE-F96DC566CFF0}"/>
          </ac:grpSpMkLst>
        </pc:grpChg>
        <pc:grpChg chg="mod">
          <ac:chgData name="Hugo Bernier" userId="846ef6cd-3f11-462c-a4be-44fff9f1a751" providerId="ADAL" clId="{D17C5BBD-D33E-4D23-8E25-B310B3326571}" dt="2021-12-21T04:44:58.412" v="95" actId="27803"/>
          <ac:grpSpMkLst>
            <pc:docMk/>
            <pc:sldMk cId="4070501225" sldId="2076136392"/>
            <ac:grpSpMk id="644" creationId="{2E293340-8E6C-41D3-94BE-C2C2A9A62D71}"/>
          </ac:grpSpMkLst>
        </pc:grpChg>
        <pc:grpChg chg="mod">
          <ac:chgData name="Hugo Bernier" userId="846ef6cd-3f11-462c-a4be-44fff9f1a751" providerId="ADAL" clId="{D17C5BBD-D33E-4D23-8E25-B310B3326571}" dt="2021-12-21T04:44:58.412" v="95" actId="27803"/>
          <ac:grpSpMkLst>
            <pc:docMk/>
            <pc:sldMk cId="4070501225" sldId="2076136392"/>
            <ac:grpSpMk id="647" creationId="{73F7ABE9-72DC-48BC-A479-893CAA3B5D91}"/>
          </ac:grpSpMkLst>
        </pc:grpChg>
        <pc:grpChg chg="add del mod">
          <ac:chgData name="Hugo Bernier" userId="846ef6cd-3f11-462c-a4be-44fff9f1a751" providerId="ADAL" clId="{D17C5BBD-D33E-4D23-8E25-B310B3326571}" dt="2021-12-21T04:46:16.845" v="101" actId="165"/>
          <ac:grpSpMkLst>
            <pc:docMk/>
            <pc:sldMk cId="4070501225" sldId="2076136392"/>
            <ac:grpSpMk id="652" creationId="{B5A94DB7-29CE-476D-BF7C-491CA8149C0A}"/>
          </ac:grpSpMkLst>
        </pc:grpChg>
        <pc:grpChg chg="add mod">
          <ac:chgData name="Hugo Bernier" userId="846ef6cd-3f11-462c-a4be-44fff9f1a751" providerId="ADAL" clId="{D17C5BBD-D33E-4D23-8E25-B310B3326571}" dt="2021-12-21T04:53:14.836" v="131" actId="571"/>
          <ac:grpSpMkLst>
            <pc:docMk/>
            <pc:sldMk cId="4070501225" sldId="2076136392"/>
            <ac:grpSpMk id="653" creationId="{6A70965C-4BEF-4594-8252-F0A1F4F2391E}"/>
          </ac:grpSpMkLst>
        </pc:grpChg>
        <pc:grpChg chg="mod">
          <ac:chgData name="Hugo Bernier" userId="846ef6cd-3f11-462c-a4be-44fff9f1a751" providerId="ADAL" clId="{D17C5BBD-D33E-4D23-8E25-B310B3326571}" dt="2021-12-21T04:53:14.836" v="131" actId="571"/>
          <ac:grpSpMkLst>
            <pc:docMk/>
            <pc:sldMk cId="4070501225" sldId="2076136392"/>
            <ac:grpSpMk id="654" creationId="{14DCCB37-6517-46E2-8730-F42FC4857C9B}"/>
          </ac:grpSpMkLst>
        </pc:grpChg>
        <pc:grpChg chg="mod">
          <ac:chgData name="Hugo Bernier" userId="846ef6cd-3f11-462c-a4be-44fff9f1a751" providerId="ADAL" clId="{D17C5BBD-D33E-4D23-8E25-B310B3326571}" dt="2021-12-21T04:53:14.836" v="131" actId="571"/>
          <ac:grpSpMkLst>
            <pc:docMk/>
            <pc:sldMk cId="4070501225" sldId="2076136392"/>
            <ac:grpSpMk id="655" creationId="{B869614F-2A00-4CB4-A7D1-7789C9F8CD74}"/>
          </ac:grpSpMkLst>
        </pc:grpChg>
        <pc:grpChg chg="mod">
          <ac:chgData name="Hugo Bernier" userId="846ef6cd-3f11-462c-a4be-44fff9f1a751" providerId="ADAL" clId="{D17C5BBD-D33E-4D23-8E25-B310B3326571}" dt="2021-12-21T04:53:14.836" v="131" actId="571"/>
          <ac:grpSpMkLst>
            <pc:docMk/>
            <pc:sldMk cId="4070501225" sldId="2076136392"/>
            <ac:grpSpMk id="656" creationId="{B87C71E4-B805-435A-80E3-C824ED471E2E}"/>
          </ac:grpSpMkLst>
        </pc:grpChg>
        <pc:grpChg chg="mod">
          <ac:chgData name="Hugo Bernier" userId="846ef6cd-3f11-462c-a4be-44fff9f1a751" providerId="ADAL" clId="{D17C5BBD-D33E-4D23-8E25-B310B3326571}" dt="2021-12-21T04:53:14.836" v="131" actId="571"/>
          <ac:grpSpMkLst>
            <pc:docMk/>
            <pc:sldMk cId="4070501225" sldId="2076136392"/>
            <ac:grpSpMk id="657" creationId="{3D800E93-A246-4AA7-8C05-31438FB3A79C}"/>
          </ac:grpSpMkLst>
        </pc:grpChg>
        <pc:grpChg chg="mod">
          <ac:chgData name="Hugo Bernier" userId="846ef6cd-3f11-462c-a4be-44fff9f1a751" providerId="ADAL" clId="{D17C5BBD-D33E-4D23-8E25-B310B3326571}" dt="2021-12-21T04:53:14.836" v="131" actId="571"/>
          <ac:grpSpMkLst>
            <pc:docMk/>
            <pc:sldMk cId="4070501225" sldId="2076136392"/>
            <ac:grpSpMk id="658" creationId="{F3F12856-8584-4865-A2B5-8B6D51A80728}"/>
          </ac:grpSpMkLst>
        </pc:grpChg>
        <pc:grpChg chg="mod">
          <ac:chgData name="Hugo Bernier" userId="846ef6cd-3f11-462c-a4be-44fff9f1a751" providerId="ADAL" clId="{D17C5BBD-D33E-4D23-8E25-B310B3326571}" dt="2021-12-21T04:53:14.836" v="131" actId="571"/>
          <ac:grpSpMkLst>
            <pc:docMk/>
            <pc:sldMk cId="4070501225" sldId="2076136392"/>
            <ac:grpSpMk id="659" creationId="{934C87FE-1E0E-4F26-A296-813796D78E10}"/>
          </ac:grpSpMkLst>
        </pc:grpChg>
        <pc:grpChg chg="add mod">
          <ac:chgData name="Hugo Bernier" userId="846ef6cd-3f11-462c-a4be-44fff9f1a751" providerId="ADAL" clId="{D17C5BBD-D33E-4D23-8E25-B310B3326571}" dt="2021-12-21T04:53:14.836" v="131" actId="571"/>
          <ac:grpSpMkLst>
            <pc:docMk/>
            <pc:sldMk cId="4070501225" sldId="2076136392"/>
            <ac:grpSpMk id="685" creationId="{6456BF22-F8B8-4425-A7A6-239A925C7356}"/>
          </ac:grpSpMkLst>
        </pc:grpChg>
        <pc:grpChg chg="mod">
          <ac:chgData name="Hugo Bernier" userId="846ef6cd-3f11-462c-a4be-44fff9f1a751" providerId="ADAL" clId="{D17C5BBD-D33E-4D23-8E25-B310B3326571}" dt="2021-12-21T04:53:14.836" v="131" actId="571"/>
          <ac:grpSpMkLst>
            <pc:docMk/>
            <pc:sldMk cId="4070501225" sldId="2076136392"/>
            <ac:grpSpMk id="686" creationId="{0ED1934D-FECF-40DA-85EA-6162E1144AE4}"/>
          </ac:grpSpMkLst>
        </pc:grpChg>
        <pc:grpChg chg="mod">
          <ac:chgData name="Hugo Bernier" userId="846ef6cd-3f11-462c-a4be-44fff9f1a751" providerId="ADAL" clId="{D17C5BBD-D33E-4D23-8E25-B310B3326571}" dt="2021-12-21T04:53:14.836" v="131" actId="571"/>
          <ac:grpSpMkLst>
            <pc:docMk/>
            <pc:sldMk cId="4070501225" sldId="2076136392"/>
            <ac:grpSpMk id="687" creationId="{B844FC97-9EA3-41ED-83B9-901AE5535A3C}"/>
          </ac:grpSpMkLst>
        </pc:grpChg>
        <pc:grpChg chg="mod">
          <ac:chgData name="Hugo Bernier" userId="846ef6cd-3f11-462c-a4be-44fff9f1a751" providerId="ADAL" clId="{D17C5BBD-D33E-4D23-8E25-B310B3326571}" dt="2021-12-21T04:53:14.836" v="131" actId="571"/>
          <ac:grpSpMkLst>
            <pc:docMk/>
            <pc:sldMk cId="4070501225" sldId="2076136392"/>
            <ac:grpSpMk id="688" creationId="{FF97860B-EC48-4E98-BA11-B8B356A8CB31}"/>
          </ac:grpSpMkLst>
        </pc:grpChg>
        <pc:grpChg chg="mod">
          <ac:chgData name="Hugo Bernier" userId="846ef6cd-3f11-462c-a4be-44fff9f1a751" providerId="ADAL" clId="{D17C5BBD-D33E-4D23-8E25-B310B3326571}" dt="2021-12-21T04:53:14.836" v="131" actId="571"/>
          <ac:grpSpMkLst>
            <pc:docMk/>
            <pc:sldMk cId="4070501225" sldId="2076136392"/>
            <ac:grpSpMk id="689" creationId="{AA31C931-480F-4FED-A5C6-BD29ACB96ACB}"/>
          </ac:grpSpMkLst>
        </pc:grpChg>
        <pc:grpChg chg="mod">
          <ac:chgData name="Hugo Bernier" userId="846ef6cd-3f11-462c-a4be-44fff9f1a751" providerId="ADAL" clId="{D17C5BBD-D33E-4D23-8E25-B310B3326571}" dt="2021-12-21T04:53:14.836" v="131" actId="571"/>
          <ac:grpSpMkLst>
            <pc:docMk/>
            <pc:sldMk cId="4070501225" sldId="2076136392"/>
            <ac:grpSpMk id="690" creationId="{075BEEFB-5975-40D5-AF43-22E780C6CA00}"/>
          </ac:grpSpMkLst>
        </pc:grpChg>
        <pc:grpChg chg="mod">
          <ac:chgData name="Hugo Bernier" userId="846ef6cd-3f11-462c-a4be-44fff9f1a751" providerId="ADAL" clId="{D17C5BBD-D33E-4D23-8E25-B310B3326571}" dt="2021-12-21T04:53:14.836" v="131" actId="571"/>
          <ac:grpSpMkLst>
            <pc:docMk/>
            <pc:sldMk cId="4070501225" sldId="2076136392"/>
            <ac:grpSpMk id="691" creationId="{D0B28A79-435E-451C-B7FB-95B560D8CF30}"/>
          </ac:grpSpMkLst>
        </pc:grpChg>
        <pc:grpChg chg="mod">
          <ac:chgData name="Hugo Bernier" userId="846ef6cd-3f11-462c-a4be-44fff9f1a751" providerId="ADAL" clId="{D17C5BBD-D33E-4D23-8E25-B310B3326571}" dt="2021-12-21T04:53:14.836" v="131" actId="571"/>
          <ac:grpSpMkLst>
            <pc:docMk/>
            <pc:sldMk cId="4070501225" sldId="2076136392"/>
            <ac:grpSpMk id="692" creationId="{59D510C9-6B38-4212-8F36-B836E926BDBC}"/>
          </ac:grpSpMkLst>
        </pc:grpChg>
        <pc:grpChg chg="mod">
          <ac:chgData name="Hugo Bernier" userId="846ef6cd-3f11-462c-a4be-44fff9f1a751" providerId="ADAL" clId="{D17C5BBD-D33E-4D23-8E25-B310B3326571}" dt="2021-12-21T04:53:14.836" v="131" actId="571"/>
          <ac:grpSpMkLst>
            <pc:docMk/>
            <pc:sldMk cId="4070501225" sldId="2076136392"/>
            <ac:grpSpMk id="693" creationId="{A2A3E87C-D132-426C-B429-E0BD500B7E71}"/>
          </ac:grpSpMkLst>
        </pc:grpChg>
        <pc:grpChg chg="mod">
          <ac:chgData name="Hugo Bernier" userId="846ef6cd-3f11-462c-a4be-44fff9f1a751" providerId="ADAL" clId="{D17C5BBD-D33E-4D23-8E25-B310B3326571}" dt="2021-12-21T04:53:14.836" v="131" actId="571"/>
          <ac:grpSpMkLst>
            <pc:docMk/>
            <pc:sldMk cId="4070501225" sldId="2076136392"/>
            <ac:grpSpMk id="694" creationId="{7702B64F-B045-4BDC-A031-16F302B90362}"/>
          </ac:grpSpMkLst>
        </pc:grpChg>
        <pc:grpChg chg="mod">
          <ac:chgData name="Hugo Bernier" userId="846ef6cd-3f11-462c-a4be-44fff9f1a751" providerId="ADAL" clId="{D17C5BBD-D33E-4D23-8E25-B310B3326571}" dt="2021-12-21T04:53:14.836" v="131" actId="571"/>
          <ac:grpSpMkLst>
            <pc:docMk/>
            <pc:sldMk cId="4070501225" sldId="2076136392"/>
            <ac:grpSpMk id="695" creationId="{63C94D9E-1905-463B-8092-D21B0D17785F}"/>
          </ac:grpSpMkLst>
        </pc:grpChg>
        <pc:grpChg chg="mod">
          <ac:chgData name="Hugo Bernier" userId="846ef6cd-3f11-462c-a4be-44fff9f1a751" providerId="ADAL" clId="{D17C5BBD-D33E-4D23-8E25-B310B3326571}" dt="2021-12-21T04:53:14.836" v="131" actId="571"/>
          <ac:grpSpMkLst>
            <pc:docMk/>
            <pc:sldMk cId="4070501225" sldId="2076136392"/>
            <ac:grpSpMk id="696" creationId="{4D247B2B-50BE-4E3C-A6C0-E70FAD6D2109}"/>
          </ac:grpSpMkLst>
        </pc:grpChg>
        <pc:grpChg chg="mod">
          <ac:chgData name="Hugo Bernier" userId="846ef6cd-3f11-462c-a4be-44fff9f1a751" providerId="ADAL" clId="{D17C5BBD-D33E-4D23-8E25-B310B3326571}" dt="2021-12-21T04:53:14.836" v="131" actId="571"/>
          <ac:grpSpMkLst>
            <pc:docMk/>
            <pc:sldMk cId="4070501225" sldId="2076136392"/>
            <ac:grpSpMk id="697" creationId="{B7ACC0A1-3FE3-4E2F-B85C-022AA0F6CB2F}"/>
          </ac:grpSpMkLst>
        </pc:grpChg>
        <pc:grpChg chg="add mod">
          <ac:chgData name="Hugo Bernier" userId="846ef6cd-3f11-462c-a4be-44fff9f1a751" providerId="ADAL" clId="{D17C5BBD-D33E-4D23-8E25-B310B3326571}" dt="2021-12-21T04:53:14.836" v="131" actId="571"/>
          <ac:grpSpMkLst>
            <pc:docMk/>
            <pc:sldMk cId="4070501225" sldId="2076136392"/>
            <ac:grpSpMk id="735" creationId="{66BEC1E2-5005-486B-AC38-840A265A07C1}"/>
          </ac:grpSpMkLst>
        </pc:grpChg>
        <pc:grpChg chg="mod">
          <ac:chgData name="Hugo Bernier" userId="846ef6cd-3f11-462c-a4be-44fff9f1a751" providerId="ADAL" clId="{D17C5BBD-D33E-4D23-8E25-B310B3326571}" dt="2021-12-21T04:53:14.836" v="131" actId="571"/>
          <ac:grpSpMkLst>
            <pc:docMk/>
            <pc:sldMk cId="4070501225" sldId="2076136392"/>
            <ac:grpSpMk id="736" creationId="{27055939-C97B-4FD5-B4B5-386973219544}"/>
          </ac:grpSpMkLst>
        </pc:grpChg>
        <pc:grpChg chg="mod">
          <ac:chgData name="Hugo Bernier" userId="846ef6cd-3f11-462c-a4be-44fff9f1a751" providerId="ADAL" clId="{D17C5BBD-D33E-4D23-8E25-B310B3326571}" dt="2021-12-21T04:53:14.836" v="131" actId="571"/>
          <ac:grpSpMkLst>
            <pc:docMk/>
            <pc:sldMk cId="4070501225" sldId="2076136392"/>
            <ac:grpSpMk id="737" creationId="{65587651-0A55-44B0-B7C7-E7D0259528DC}"/>
          </ac:grpSpMkLst>
        </pc:grpChg>
        <pc:grpChg chg="mod">
          <ac:chgData name="Hugo Bernier" userId="846ef6cd-3f11-462c-a4be-44fff9f1a751" providerId="ADAL" clId="{D17C5BBD-D33E-4D23-8E25-B310B3326571}" dt="2021-12-21T04:53:14.836" v="131" actId="571"/>
          <ac:grpSpMkLst>
            <pc:docMk/>
            <pc:sldMk cId="4070501225" sldId="2076136392"/>
            <ac:grpSpMk id="738" creationId="{AA61F7EA-E2AB-41AC-8D71-3001D49AECDF}"/>
          </ac:grpSpMkLst>
        </pc:grpChg>
        <pc:grpChg chg="mod">
          <ac:chgData name="Hugo Bernier" userId="846ef6cd-3f11-462c-a4be-44fff9f1a751" providerId="ADAL" clId="{D17C5BBD-D33E-4D23-8E25-B310B3326571}" dt="2021-12-21T04:53:14.836" v="131" actId="571"/>
          <ac:grpSpMkLst>
            <pc:docMk/>
            <pc:sldMk cId="4070501225" sldId="2076136392"/>
            <ac:grpSpMk id="739" creationId="{DD9695FE-A9CB-4CA9-B9E7-378732332822}"/>
          </ac:grpSpMkLst>
        </pc:grpChg>
        <pc:grpChg chg="mod">
          <ac:chgData name="Hugo Bernier" userId="846ef6cd-3f11-462c-a4be-44fff9f1a751" providerId="ADAL" clId="{D17C5BBD-D33E-4D23-8E25-B310B3326571}" dt="2021-12-21T04:53:14.836" v="131" actId="571"/>
          <ac:grpSpMkLst>
            <pc:docMk/>
            <pc:sldMk cId="4070501225" sldId="2076136392"/>
            <ac:grpSpMk id="740" creationId="{2650BC90-0EC8-48A4-AD77-E450B09DC1CC}"/>
          </ac:grpSpMkLst>
        </pc:grpChg>
        <pc:grpChg chg="mod">
          <ac:chgData name="Hugo Bernier" userId="846ef6cd-3f11-462c-a4be-44fff9f1a751" providerId="ADAL" clId="{D17C5BBD-D33E-4D23-8E25-B310B3326571}" dt="2021-12-21T04:53:14.836" v="131" actId="571"/>
          <ac:grpSpMkLst>
            <pc:docMk/>
            <pc:sldMk cId="4070501225" sldId="2076136392"/>
            <ac:grpSpMk id="741" creationId="{A449B024-C76A-4ECA-8DD3-C81BA071386B}"/>
          </ac:grpSpMkLst>
        </pc:grpChg>
        <pc:grpChg chg="mod">
          <ac:chgData name="Hugo Bernier" userId="846ef6cd-3f11-462c-a4be-44fff9f1a751" providerId="ADAL" clId="{D17C5BBD-D33E-4D23-8E25-B310B3326571}" dt="2021-12-21T04:53:14.836" v="131" actId="571"/>
          <ac:grpSpMkLst>
            <pc:docMk/>
            <pc:sldMk cId="4070501225" sldId="2076136392"/>
            <ac:grpSpMk id="744" creationId="{8F2ACA7E-0AF0-41CF-81FA-2D3A13F3D52A}"/>
          </ac:grpSpMkLst>
        </pc:grpChg>
        <pc:grpChg chg="mod">
          <ac:chgData name="Hugo Bernier" userId="846ef6cd-3f11-462c-a4be-44fff9f1a751" providerId="ADAL" clId="{D17C5BBD-D33E-4D23-8E25-B310B3326571}" dt="2021-12-21T04:53:14.836" v="131" actId="571"/>
          <ac:grpSpMkLst>
            <pc:docMk/>
            <pc:sldMk cId="4070501225" sldId="2076136392"/>
            <ac:grpSpMk id="745" creationId="{B43CA4B3-A626-45A4-A640-D85559799B68}"/>
          </ac:grpSpMkLst>
        </pc:grpChg>
        <pc:grpChg chg="mod">
          <ac:chgData name="Hugo Bernier" userId="846ef6cd-3f11-462c-a4be-44fff9f1a751" providerId="ADAL" clId="{D17C5BBD-D33E-4D23-8E25-B310B3326571}" dt="2021-12-21T04:53:14.836" v="131" actId="571"/>
          <ac:grpSpMkLst>
            <pc:docMk/>
            <pc:sldMk cId="4070501225" sldId="2076136392"/>
            <ac:grpSpMk id="746" creationId="{ED1EBB27-A6A0-41D9-9BC7-0FEF5167E9A1}"/>
          </ac:grpSpMkLst>
        </pc:grpChg>
        <pc:grpChg chg="mod">
          <ac:chgData name="Hugo Bernier" userId="846ef6cd-3f11-462c-a4be-44fff9f1a751" providerId="ADAL" clId="{D17C5BBD-D33E-4D23-8E25-B310B3326571}" dt="2021-12-21T04:53:14.836" v="131" actId="571"/>
          <ac:grpSpMkLst>
            <pc:docMk/>
            <pc:sldMk cId="4070501225" sldId="2076136392"/>
            <ac:grpSpMk id="754" creationId="{226DD5AC-66DC-4C41-8BBE-F7AD2E86647F}"/>
          </ac:grpSpMkLst>
        </pc:grpChg>
        <pc:grpChg chg="mod">
          <ac:chgData name="Hugo Bernier" userId="846ef6cd-3f11-462c-a4be-44fff9f1a751" providerId="ADAL" clId="{D17C5BBD-D33E-4D23-8E25-B310B3326571}" dt="2021-12-21T04:53:14.836" v="131" actId="571"/>
          <ac:grpSpMkLst>
            <pc:docMk/>
            <pc:sldMk cId="4070501225" sldId="2076136392"/>
            <ac:grpSpMk id="755" creationId="{AC7A8A07-CC2F-4680-AB11-5DC607445BC3}"/>
          </ac:grpSpMkLst>
        </pc:grpChg>
        <pc:grpChg chg="mod">
          <ac:chgData name="Hugo Bernier" userId="846ef6cd-3f11-462c-a4be-44fff9f1a751" providerId="ADAL" clId="{D17C5BBD-D33E-4D23-8E25-B310B3326571}" dt="2021-12-21T04:53:14.836" v="131" actId="571"/>
          <ac:grpSpMkLst>
            <pc:docMk/>
            <pc:sldMk cId="4070501225" sldId="2076136392"/>
            <ac:grpSpMk id="756" creationId="{5D27EF82-8B54-43AC-B890-8F46FE7B6819}"/>
          </ac:grpSpMkLst>
        </pc:grpChg>
        <pc:grpChg chg="mod">
          <ac:chgData name="Hugo Bernier" userId="846ef6cd-3f11-462c-a4be-44fff9f1a751" providerId="ADAL" clId="{D17C5BBD-D33E-4D23-8E25-B310B3326571}" dt="2021-12-21T04:53:14.836" v="131" actId="571"/>
          <ac:grpSpMkLst>
            <pc:docMk/>
            <pc:sldMk cId="4070501225" sldId="2076136392"/>
            <ac:grpSpMk id="764" creationId="{11780912-3E3D-44D8-A637-D979A2F36AF0}"/>
          </ac:grpSpMkLst>
        </pc:grpChg>
        <pc:grpChg chg="mod">
          <ac:chgData name="Hugo Bernier" userId="846ef6cd-3f11-462c-a4be-44fff9f1a751" providerId="ADAL" clId="{D17C5BBD-D33E-4D23-8E25-B310B3326571}" dt="2021-12-21T04:53:14.836" v="131" actId="571"/>
          <ac:grpSpMkLst>
            <pc:docMk/>
            <pc:sldMk cId="4070501225" sldId="2076136392"/>
            <ac:grpSpMk id="765" creationId="{D1213B2C-5EDB-4862-A3D0-4B975C014678}"/>
          </ac:grpSpMkLst>
        </pc:grpChg>
        <pc:grpChg chg="mod">
          <ac:chgData name="Hugo Bernier" userId="846ef6cd-3f11-462c-a4be-44fff9f1a751" providerId="ADAL" clId="{D17C5BBD-D33E-4D23-8E25-B310B3326571}" dt="2021-12-21T04:53:14.836" v="131" actId="571"/>
          <ac:grpSpMkLst>
            <pc:docMk/>
            <pc:sldMk cId="4070501225" sldId="2076136392"/>
            <ac:grpSpMk id="766" creationId="{8E5C2CBF-8A7C-4965-863E-D67A5066B372}"/>
          </ac:grpSpMkLst>
        </pc:grpChg>
        <pc:grpChg chg="mod">
          <ac:chgData name="Hugo Bernier" userId="846ef6cd-3f11-462c-a4be-44fff9f1a751" providerId="ADAL" clId="{D17C5BBD-D33E-4D23-8E25-B310B3326571}" dt="2021-12-21T04:53:14.836" v="131" actId="571"/>
          <ac:grpSpMkLst>
            <pc:docMk/>
            <pc:sldMk cId="4070501225" sldId="2076136392"/>
            <ac:grpSpMk id="774" creationId="{13A8DEF8-56EF-47AF-9159-A8F5A9CF66A3}"/>
          </ac:grpSpMkLst>
        </pc:grpChg>
        <pc:grpChg chg="mod">
          <ac:chgData name="Hugo Bernier" userId="846ef6cd-3f11-462c-a4be-44fff9f1a751" providerId="ADAL" clId="{D17C5BBD-D33E-4D23-8E25-B310B3326571}" dt="2021-12-21T04:53:14.836" v="131" actId="571"/>
          <ac:grpSpMkLst>
            <pc:docMk/>
            <pc:sldMk cId="4070501225" sldId="2076136392"/>
            <ac:grpSpMk id="775" creationId="{70E69437-B534-4F29-9511-F651F32BB03D}"/>
          </ac:grpSpMkLst>
        </pc:grpChg>
        <pc:grpChg chg="mod">
          <ac:chgData name="Hugo Bernier" userId="846ef6cd-3f11-462c-a4be-44fff9f1a751" providerId="ADAL" clId="{D17C5BBD-D33E-4D23-8E25-B310B3326571}" dt="2021-12-21T04:53:14.836" v="131" actId="571"/>
          <ac:grpSpMkLst>
            <pc:docMk/>
            <pc:sldMk cId="4070501225" sldId="2076136392"/>
            <ac:grpSpMk id="776" creationId="{FC8EE3A4-373D-4E13-B937-BBD18D02EEC1}"/>
          </ac:grpSpMkLst>
        </pc:grpChg>
        <pc:grpChg chg="mod">
          <ac:chgData name="Hugo Bernier" userId="846ef6cd-3f11-462c-a4be-44fff9f1a751" providerId="ADAL" clId="{D17C5BBD-D33E-4D23-8E25-B310B3326571}" dt="2021-12-21T04:53:14.836" v="131" actId="571"/>
          <ac:grpSpMkLst>
            <pc:docMk/>
            <pc:sldMk cId="4070501225" sldId="2076136392"/>
            <ac:grpSpMk id="784" creationId="{F232D9CF-33C2-4050-AB91-2CD5D3265CC4}"/>
          </ac:grpSpMkLst>
        </pc:grpChg>
        <pc:grpChg chg="mod">
          <ac:chgData name="Hugo Bernier" userId="846ef6cd-3f11-462c-a4be-44fff9f1a751" providerId="ADAL" clId="{D17C5BBD-D33E-4D23-8E25-B310B3326571}" dt="2021-12-21T04:53:14.836" v="131" actId="571"/>
          <ac:grpSpMkLst>
            <pc:docMk/>
            <pc:sldMk cId="4070501225" sldId="2076136392"/>
            <ac:grpSpMk id="785" creationId="{B713422C-3B47-4BAE-8C60-F038022DC1E9}"/>
          </ac:grpSpMkLst>
        </pc:grpChg>
        <pc:grpChg chg="mod">
          <ac:chgData name="Hugo Bernier" userId="846ef6cd-3f11-462c-a4be-44fff9f1a751" providerId="ADAL" clId="{D17C5BBD-D33E-4D23-8E25-B310B3326571}" dt="2021-12-21T04:53:14.836" v="131" actId="571"/>
          <ac:grpSpMkLst>
            <pc:docMk/>
            <pc:sldMk cId="4070501225" sldId="2076136392"/>
            <ac:grpSpMk id="786" creationId="{CCE3F8AC-EF9E-4DAD-B46F-81482FBF156B}"/>
          </ac:grpSpMkLst>
        </pc:grpChg>
        <pc:grpChg chg="mod">
          <ac:chgData name="Hugo Bernier" userId="846ef6cd-3f11-462c-a4be-44fff9f1a751" providerId="ADAL" clId="{D17C5BBD-D33E-4D23-8E25-B310B3326571}" dt="2021-12-21T04:53:14.836" v="131" actId="571"/>
          <ac:grpSpMkLst>
            <pc:docMk/>
            <pc:sldMk cId="4070501225" sldId="2076136392"/>
            <ac:grpSpMk id="794" creationId="{45D57DFD-81C7-4EFA-AC17-07E73083B811}"/>
          </ac:grpSpMkLst>
        </pc:grpChg>
        <pc:grpChg chg="mod">
          <ac:chgData name="Hugo Bernier" userId="846ef6cd-3f11-462c-a4be-44fff9f1a751" providerId="ADAL" clId="{D17C5BBD-D33E-4D23-8E25-B310B3326571}" dt="2021-12-21T04:53:14.836" v="131" actId="571"/>
          <ac:grpSpMkLst>
            <pc:docMk/>
            <pc:sldMk cId="4070501225" sldId="2076136392"/>
            <ac:grpSpMk id="795" creationId="{4B0E5983-B877-4299-B998-AA2F30B51D30}"/>
          </ac:grpSpMkLst>
        </pc:grpChg>
        <pc:grpChg chg="mod">
          <ac:chgData name="Hugo Bernier" userId="846ef6cd-3f11-462c-a4be-44fff9f1a751" providerId="ADAL" clId="{D17C5BBD-D33E-4D23-8E25-B310B3326571}" dt="2021-12-21T04:53:14.836" v="131" actId="571"/>
          <ac:grpSpMkLst>
            <pc:docMk/>
            <pc:sldMk cId="4070501225" sldId="2076136392"/>
            <ac:grpSpMk id="796" creationId="{6622ABF8-2DB4-4624-B7AD-42102F89FCCC}"/>
          </ac:grpSpMkLst>
        </pc:grpChg>
        <pc:grpChg chg="add mod">
          <ac:chgData name="Hugo Bernier" userId="846ef6cd-3f11-462c-a4be-44fff9f1a751" providerId="ADAL" clId="{D17C5BBD-D33E-4D23-8E25-B310B3326571}" dt="2021-12-21T04:53:14.836" v="131" actId="571"/>
          <ac:grpSpMkLst>
            <pc:docMk/>
            <pc:sldMk cId="4070501225" sldId="2076136392"/>
            <ac:grpSpMk id="803" creationId="{9CF6226F-1DF1-46E6-9A69-5CBB9913CE6F}"/>
          </ac:grpSpMkLst>
        </pc:grpChg>
        <pc:grpChg chg="mod">
          <ac:chgData name="Hugo Bernier" userId="846ef6cd-3f11-462c-a4be-44fff9f1a751" providerId="ADAL" clId="{D17C5BBD-D33E-4D23-8E25-B310B3326571}" dt="2021-12-21T04:53:14.836" v="131" actId="571"/>
          <ac:grpSpMkLst>
            <pc:docMk/>
            <pc:sldMk cId="4070501225" sldId="2076136392"/>
            <ac:grpSpMk id="804" creationId="{36C7598F-A8E5-42B9-B6FE-FABF673726E5}"/>
          </ac:grpSpMkLst>
        </pc:grpChg>
        <pc:grpChg chg="mod">
          <ac:chgData name="Hugo Bernier" userId="846ef6cd-3f11-462c-a4be-44fff9f1a751" providerId="ADAL" clId="{D17C5BBD-D33E-4D23-8E25-B310B3326571}" dt="2021-12-21T04:53:14.836" v="131" actId="571"/>
          <ac:grpSpMkLst>
            <pc:docMk/>
            <pc:sldMk cId="4070501225" sldId="2076136392"/>
            <ac:grpSpMk id="805" creationId="{C8F03FA0-C6FD-4712-923B-CF160E750118}"/>
          </ac:grpSpMkLst>
        </pc:grpChg>
        <pc:grpChg chg="mod">
          <ac:chgData name="Hugo Bernier" userId="846ef6cd-3f11-462c-a4be-44fff9f1a751" providerId="ADAL" clId="{D17C5BBD-D33E-4D23-8E25-B310B3326571}" dt="2021-12-21T04:53:14.836" v="131" actId="571"/>
          <ac:grpSpMkLst>
            <pc:docMk/>
            <pc:sldMk cId="4070501225" sldId="2076136392"/>
            <ac:grpSpMk id="806" creationId="{C828CFCA-6777-435C-9E93-CE3F062E812D}"/>
          </ac:grpSpMkLst>
        </pc:grpChg>
        <pc:grpChg chg="mod">
          <ac:chgData name="Hugo Bernier" userId="846ef6cd-3f11-462c-a4be-44fff9f1a751" providerId="ADAL" clId="{D17C5BBD-D33E-4D23-8E25-B310B3326571}" dt="2021-12-21T04:53:14.836" v="131" actId="571"/>
          <ac:grpSpMkLst>
            <pc:docMk/>
            <pc:sldMk cId="4070501225" sldId="2076136392"/>
            <ac:grpSpMk id="807" creationId="{0EA3617E-2453-4E0A-A960-636A350FF8D0}"/>
          </ac:grpSpMkLst>
        </pc:grpChg>
        <pc:grpChg chg="mod">
          <ac:chgData name="Hugo Bernier" userId="846ef6cd-3f11-462c-a4be-44fff9f1a751" providerId="ADAL" clId="{D17C5BBD-D33E-4D23-8E25-B310B3326571}" dt="2021-12-21T04:53:14.836" v="131" actId="571"/>
          <ac:grpSpMkLst>
            <pc:docMk/>
            <pc:sldMk cId="4070501225" sldId="2076136392"/>
            <ac:grpSpMk id="808" creationId="{F88E6868-C338-4876-92F0-E0791FBCAD85}"/>
          </ac:grpSpMkLst>
        </pc:grpChg>
        <pc:grpChg chg="mod">
          <ac:chgData name="Hugo Bernier" userId="846ef6cd-3f11-462c-a4be-44fff9f1a751" providerId="ADAL" clId="{D17C5BBD-D33E-4D23-8E25-B310B3326571}" dt="2021-12-21T04:53:14.836" v="131" actId="571"/>
          <ac:grpSpMkLst>
            <pc:docMk/>
            <pc:sldMk cId="4070501225" sldId="2076136392"/>
            <ac:grpSpMk id="809" creationId="{4B08FA61-039E-4A63-B2EA-F809BC82A966}"/>
          </ac:grpSpMkLst>
        </pc:grpChg>
        <pc:grpChg chg="mod">
          <ac:chgData name="Hugo Bernier" userId="846ef6cd-3f11-462c-a4be-44fff9f1a751" providerId="ADAL" clId="{D17C5BBD-D33E-4D23-8E25-B310B3326571}" dt="2021-12-21T04:53:14.836" v="131" actId="571"/>
          <ac:grpSpMkLst>
            <pc:docMk/>
            <pc:sldMk cId="4070501225" sldId="2076136392"/>
            <ac:grpSpMk id="818" creationId="{C5FFEC56-0CC0-4E58-A7A2-C4ABA4D94CA7}"/>
          </ac:grpSpMkLst>
        </pc:grpChg>
        <pc:grpChg chg="mod">
          <ac:chgData name="Hugo Bernier" userId="846ef6cd-3f11-462c-a4be-44fff9f1a751" providerId="ADAL" clId="{D17C5BBD-D33E-4D23-8E25-B310B3326571}" dt="2021-12-21T04:53:14.836" v="131" actId="571"/>
          <ac:grpSpMkLst>
            <pc:docMk/>
            <pc:sldMk cId="4070501225" sldId="2076136392"/>
            <ac:grpSpMk id="822" creationId="{3C2F91BE-F7D7-40A1-8A84-6BFB3DA4D5ED}"/>
          </ac:grpSpMkLst>
        </pc:grpChg>
        <pc:grpChg chg="mod">
          <ac:chgData name="Hugo Bernier" userId="846ef6cd-3f11-462c-a4be-44fff9f1a751" providerId="ADAL" clId="{D17C5BBD-D33E-4D23-8E25-B310B3326571}" dt="2021-12-21T04:53:14.836" v="131" actId="571"/>
          <ac:grpSpMkLst>
            <pc:docMk/>
            <pc:sldMk cId="4070501225" sldId="2076136392"/>
            <ac:grpSpMk id="826" creationId="{FF3D21F6-9174-48F9-BAE3-7239E1ADF2C8}"/>
          </ac:grpSpMkLst>
        </pc:grpChg>
        <pc:grpChg chg="mod">
          <ac:chgData name="Hugo Bernier" userId="846ef6cd-3f11-462c-a4be-44fff9f1a751" providerId="ADAL" clId="{D17C5BBD-D33E-4D23-8E25-B310B3326571}" dt="2021-12-21T04:53:14.836" v="131" actId="571"/>
          <ac:grpSpMkLst>
            <pc:docMk/>
            <pc:sldMk cId="4070501225" sldId="2076136392"/>
            <ac:grpSpMk id="830" creationId="{BB18261E-349F-4778-8321-64EABFF97C49}"/>
          </ac:grpSpMkLst>
        </pc:grpChg>
        <pc:grpChg chg="mod">
          <ac:chgData name="Hugo Bernier" userId="846ef6cd-3f11-462c-a4be-44fff9f1a751" providerId="ADAL" clId="{D17C5BBD-D33E-4D23-8E25-B310B3326571}" dt="2021-12-21T04:53:14.836" v="131" actId="571"/>
          <ac:grpSpMkLst>
            <pc:docMk/>
            <pc:sldMk cId="4070501225" sldId="2076136392"/>
            <ac:grpSpMk id="834" creationId="{96C12537-A9BA-49B5-A794-B07396A47F02}"/>
          </ac:grpSpMkLst>
        </pc:grpChg>
        <pc:grpChg chg="mod">
          <ac:chgData name="Hugo Bernier" userId="846ef6cd-3f11-462c-a4be-44fff9f1a751" providerId="ADAL" clId="{D17C5BBD-D33E-4D23-8E25-B310B3326571}" dt="2021-12-21T04:53:14.836" v="131" actId="571"/>
          <ac:grpSpMkLst>
            <pc:docMk/>
            <pc:sldMk cId="4070501225" sldId="2076136392"/>
            <ac:grpSpMk id="838" creationId="{14246AB7-DF26-4A27-BCBC-E871BFCD86DD}"/>
          </ac:grpSpMkLst>
        </pc:grpChg>
        <pc:grpChg chg="add mod">
          <ac:chgData name="Hugo Bernier" userId="846ef6cd-3f11-462c-a4be-44fff9f1a751" providerId="ADAL" clId="{D17C5BBD-D33E-4D23-8E25-B310B3326571}" dt="2021-12-21T04:53:14.836" v="131" actId="571"/>
          <ac:grpSpMkLst>
            <pc:docMk/>
            <pc:sldMk cId="4070501225" sldId="2076136392"/>
            <ac:grpSpMk id="842" creationId="{E2DEE883-846E-4C04-B5D3-E88C3070D774}"/>
          </ac:grpSpMkLst>
        </pc:grpChg>
        <pc:grpChg chg="add mod">
          <ac:chgData name="Hugo Bernier" userId="846ef6cd-3f11-462c-a4be-44fff9f1a751" providerId="ADAL" clId="{D17C5BBD-D33E-4D23-8E25-B310B3326571}" dt="2021-12-21T04:53:14.836" v="131" actId="571"/>
          <ac:grpSpMkLst>
            <pc:docMk/>
            <pc:sldMk cId="4070501225" sldId="2076136392"/>
            <ac:grpSpMk id="851" creationId="{BA595CFC-4EFE-4914-AD03-B7E212F56131}"/>
          </ac:grpSpMkLst>
        </pc:grpChg>
        <pc:grpChg chg="add mod">
          <ac:chgData name="Hugo Bernier" userId="846ef6cd-3f11-462c-a4be-44fff9f1a751" providerId="ADAL" clId="{D17C5BBD-D33E-4D23-8E25-B310B3326571}" dt="2021-12-21T04:53:14.836" v="131" actId="571"/>
          <ac:grpSpMkLst>
            <pc:docMk/>
            <pc:sldMk cId="4070501225" sldId="2076136392"/>
            <ac:grpSpMk id="859" creationId="{65CEA24B-B21A-4BC7-BE0A-B94EA1D12194}"/>
          </ac:grpSpMkLst>
        </pc:grpChg>
        <pc:grpChg chg="add mod">
          <ac:chgData name="Hugo Bernier" userId="846ef6cd-3f11-462c-a4be-44fff9f1a751" providerId="ADAL" clId="{D17C5BBD-D33E-4D23-8E25-B310B3326571}" dt="2021-12-21T04:53:14.836" v="131" actId="571"/>
          <ac:grpSpMkLst>
            <pc:docMk/>
            <pc:sldMk cId="4070501225" sldId="2076136392"/>
            <ac:grpSpMk id="867" creationId="{451B7384-FD20-4586-811F-21134D3734B6}"/>
          </ac:grpSpMkLst>
        </pc:grpChg>
        <pc:grpChg chg="mod">
          <ac:chgData name="Hugo Bernier" userId="846ef6cd-3f11-462c-a4be-44fff9f1a751" providerId="ADAL" clId="{D17C5BBD-D33E-4D23-8E25-B310B3326571}" dt="2021-12-21T04:53:14.836" v="131" actId="571"/>
          <ac:grpSpMkLst>
            <pc:docMk/>
            <pc:sldMk cId="4070501225" sldId="2076136392"/>
            <ac:grpSpMk id="879" creationId="{ADAA1995-6851-457B-B744-CD039DB4D6C5}"/>
          </ac:grpSpMkLst>
        </pc:grpChg>
        <pc:grpChg chg="mod">
          <ac:chgData name="Hugo Bernier" userId="846ef6cd-3f11-462c-a4be-44fff9f1a751" providerId="ADAL" clId="{D17C5BBD-D33E-4D23-8E25-B310B3326571}" dt="2021-12-21T04:53:14.836" v="131" actId="571"/>
          <ac:grpSpMkLst>
            <pc:docMk/>
            <pc:sldMk cId="4070501225" sldId="2076136392"/>
            <ac:grpSpMk id="880" creationId="{F30B9E4B-3D7E-4E5A-AA68-072294A2A89E}"/>
          </ac:grpSpMkLst>
        </pc:grpChg>
        <pc:grpChg chg="mod">
          <ac:chgData name="Hugo Bernier" userId="846ef6cd-3f11-462c-a4be-44fff9f1a751" providerId="ADAL" clId="{D17C5BBD-D33E-4D23-8E25-B310B3326571}" dt="2021-12-21T04:53:14.836" v="131" actId="571"/>
          <ac:grpSpMkLst>
            <pc:docMk/>
            <pc:sldMk cId="4070501225" sldId="2076136392"/>
            <ac:grpSpMk id="881" creationId="{54AF85CA-BA25-4358-B2E9-22B03E94D401}"/>
          </ac:grpSpMkLst>
        </pc:grpChg>
        <pc:grpChg chg="mod">
          <ac:chgData name="Hugo Bernier" userId="846ef6cd-3f11-462c-a4be-44fff9f1a751" providerId="ADAL" clId="{D17C5BBD-D33E-4D23-8E25-B310B3326571}" dt="2021-12-21T04:53:14.836" v="131" actId="571"/>
          <ac:grpSpMkLst>
            <pc:docMk/>
            <pc:sldMk cId="4070501225" sldId="2076136392"/>
            <ac:grpSpMk id="882" creationId="{723D2F00-C4BB-4EB9-9795-067089D79058}"/>
          </ac:grpSpMkLst>
        </pc:grpChg>
        <pc:grpChg chg="mod">
          <ac:chgData name="Hugo Bernier" userId="846ef6cd-3f11-462c-a4be-44fff9f1a751" providerId="ADAL" clId="{D17C5BBD-D33E-4D23-8E25-B310B3326571}" dt="2021-12-21T04:53:14.836" v="131" actId="571"/>
          <ac:grpSpMkLst>
            <pc:docMk/>
            <pc:sldMk cId="4070501225" sldId="2076136392"/>
            <ac:grpSpMk id="883" creationId="{50E2E8A5-774D-4897-938D-2EA454354101}"/>
          </ac:grpSpMkLst>
        </pc:grpChg>
        <pc:grpChg chg="mod">
          <ac:chgData name="Hugo Bernier" userId="846ef6cd-3f11-462c-a4be-44fff9f1a751" providerId="ADAL" clId="{D17C5BBD-D33E-4D23-8E25-B310B3326571}" dt="2021-12-21T04:53:14.836" v="131" actId="571"/>
          <ac:grpSpMkLst>
            <pc:docMk/>
            <pc:sldMk cId="4070501225" sldId="2076136392"/>
            <ac:grpSpMk id="884" creationId="{C795ABD8-0328-47F3-8425-A66A28AD34A8}"/>
          </ac:grpSpMkLst>
        </pc:grpChg>
        <pc:grpChg chg="add mod">
          <ac:chgData name="Hugo Bernier" userId="846ef6cd-3f11-462c-a4be-44fff9f1a751" providerId="ADAL" clId="{D17C5BBD-D33E-4D23-8E25-B310B3326571}" dt="2021-12-21T04:53:14.836" v="131" actId="571"/>
          <ac:grpSpMkLst>
            <pc:docMk/>
            <pc:sldMk cId="4070501225" sldId="2076136392"/>
            <ac:grpSpMk id="897" creationId="{BABB0DB6-22D7-4F21-B62B-4C656F51EC56}"/>
          </ac:grpSpMkLst>
        </pc:grpChg>
        <pc:grpChg chg="mod">
          <ac:chgData name="Hugo Bernier" userId="846ef6cd-3f11-462c-a4be-44fff9f1a751" providerId="ADAL" clId="{D17C5BBD-D33E-4D23-8E25-B310B3326571}" dt="2021-12-21T04:53:14.836" v="131" actId="571"/>
          <ac:grpSpMkLst>
            <pc:docMk/>
            <pc:sldMk cId="4070501225" sldId="2076136392"/>
            <ac:grpSpMk id="898" creationId="{2E1CF1FB-8515-40DF-952B-87B70A7FC6F4}"/>
          </ac:grpSpMkLst>
        </pc:grpChg>
        <pc:grpChg chg="mod">
          <ac:chgData name="Hugo Bernier" userId="846ef6cd-3f11-462c-a4be-44fff9f1a751" providerId="ADAL" clId="{D17C5BBD-D33E-4D23-8E25-B310B3326571}" dt="2021-12-21T04:53:14.836" v="131" actId="571"/>
          <ac:grpSpMkLst>
            <pc:docMk/>
            <pc:sldMk cId="4070501225" sldId="2076136392"/>
            <ac:grpSpMk id="899" creationId="{36254C58-3530-4EC6-B11B-92EC375652A2}"/>
          </ac:grpSpMkLst>
        </pc:grpChg>
        <pc:grpChg chg="mod">
          <ac:chgData name="Hugo Bernier" userId="846ef6cd-3f11-462c-a4be-44fff9f1a751" providerId="ADAL" clId="{D17C5BBD-D33E-4D23-8E25-B310B3326571}" dt="2021-12-21T04:53:14.836" v="131" actId="571"/>
          <ac:grpSpMkLst>
            <pc:docMk/>
            <pc:sldMk cId="4070501225" sldId="2076136392"/>
            <ac:grpSpMk id="900" creationId="{33B53CB3-98C2-4E1A-94BB-3DA88BEF1904}"/>
          </ac:grpSpMkLst>
        </pc:grpChg>
        <pc:grpChg chg="mod">
          <ac:chgData name="Hugo Bernier" userId="846ef6cd-3f11-462c-a4be-44fff9f1a751" providerId="ADAL" clId="{D17C5BBD-D33E-4D23-8E25-B310B3326571}" dt="2021-12-21T04:53:14.836" v="131" actId="571"/>
          <ac:grpSpMkLst>
            <pc:docMk/>
            <pc:sldMk cId="4070501225" sldId="2076136392"/>
            <ac:grpSpMk id="901" creationId="{A7B5EEBC-8CD7-49CF-8B83-72F9F6110381}"/>
          </ac:grpSpMkLst>
        </pc:grpChg>
        <pc:grpChg chg="mod">
          <ac:chgData name="Hugo Bernier" userId="846ef6cd-3f11-462c-a4be-44fff9f1a751" providerId="ADAL" clId="{D17C5BBD-D33E-4D23-8E25-B310B3326571}" dt="2021-12-21T04:53:14.836" v="131" actId="571"/>
          <ac:grpSpMkLst>
            <pc:docMk/>
            <pc:sldMk cId="4070501225" sldId="2076136392"/>
            <ac:grpSpMk id="902" creationId="{6BC19A3E-AA64-48A6-8444-BCD0220A6E62}"/>
          </ac:grpSpMkLst>
        </pc:grpChg>
        <pc:grpChg chg="mod">
          <ac:chgData name="Hugo Bernier" userId="846ef6cd-3f11-462c-a4be-44fff9f1a751" providerId="ADAL" clId="{D17C5BBD-D33E-4D23-8E25-B310B3326571}" dt="2021-12-21T04:53:14.836" v="131" actId="571"/>
          <ac:grpSpMkLst>
            <pc:docMk/>
            <pc:sldMk cId="4070501225" sldId="2076136392"/>
            <ac:grpSpMk id="903" creationId="{CC68684E-13FA-4B50-8428-D2465F9BACD3}"/>
          </ac:grpSpMkLst>
        </pc:grpChg>
        <pc:grpChg chg="add mod">
          <ac:chgData name="Hugo Bernier" userId="846ef6cd-3f11-462c-a4be-44fff9f1a751" providerId="ADAL" clId="{D17C5BBD-D33E-4D23-8E25-B310B3326571}" dt="2021-12-21T04:53:14.836" v="131" actId="571"/>
          <ac:grpSpMkLst>
            <pc:docMk/>
            <pc:sldMk cId="4070501225" sldId="2076136392"/>
            <ac:grpSpMk id="936" creationId="{8721AC6B-812F-45DC-B9F5-04AD155884E8}"/>
          </ac:grpSpMkLst>
        </pc:grpChg>
        <pc:grpChg chg="mod">
          <ac:chgData name="Hugo Bernier" userId="846ef6cd-3f11-462c-a4be-44fff9f1a751" providerId="ADAL" clId="{D17C5BBD-D33E-4D23-8E25-B310B3326571}" dt="2021-12-21T04:53:14.836" v="131" actId="571"/>
          <ac:grpSpMkLst>
            <pc:docMk/>
            <pc:sldMk cId="4070501225" sldId="2076136392"/>
            <ac:grpSpMk id="938" creationId="{8D7F4177-04E8-4AEB-BB19-FADB2C11381B}"/>
          </ac:grpSpMkLst>
        </pc:grpChg>
        <pc:grpChg chg="mod">
          <ac:chgData name="Hugo Bernier" userId="846ef6cd-3f11-462c-a4be-44fff9f1a751" providerId="ADAL" clId="{D17C5BBD-D33E-4D23-8E25-B310B3326571}" dt="2021-12-21T04:53:14.836" v="131" actId="571"/>
          <ac:grpSpMkLst>
            <pc:docMk/>
            <pc:sldMk cId="4070501225" sldId="2076136392"/>
            <ac:grpSpMk id="939" creationId="{69C2930B-0C7C-4183-85A0-59773BFD5A09}"/>
          </ac:grpSpMkLst>
        </pc:grpChg>
        <pc:grpChg chg="mod">
          <ac:chgData name="Hugo Bernier" userId="846ef6cd-3f11-462c-a4be-44fff9f1a751" providerId="ADAL" clId="{D17C5BBD-D33E-4D23-8E25-B310B3326571}" dt="2021-12-21T04:53:14.836" v="131" actId="571"/>
          <ac:grpSpMkLst>
            <pc:docMk/>
            <pc:sldMk cId="4070501225" sldId="2076136392"/>
            <ac:grpSpMk id="940" creationId="{1F247331-081E-42A0-B610-B54EF4C74F89}"/>
          </ac:grpSpMkLst>
        </pc:grpChg>
        <pc:grpChg chg="mod">
          <ac:chgData name="Hugo Bernier" userId="846ef6cd-3f11-462c-a4be-44fff9f1a751" providerId="ADAL" clId="{D17C5BBD-D33E-4D23-8E25-B310B3326571}" dt="2021-12-21T04:53:14.836" v="131" actId="571"/>
          <ac:grpSpMkLst>
            <pc:docMk/>
            <pc:sldMk cId="4070501225" sldId="2076136392"/>
            <ac:grpSpMk id="941" creationId="{382015FC-D545-4186-860E-131744DF3723}"/>
          </ac:grpSpMkLst>
        </pc:grpChg>
        <pc:grpChg chg="mod">
          <ac:chgData name="Hugo Bernier" userId="846ef6cd-3f11-462c-a4be-44fff9f1a751" providerId="ADAL" clId="{D17C5BBD-D33E-4D23-8E25-B310B3326571}" dt="2021-12-21T04:53:14.836" v="131" actId="571"/>
          <ac:grpSpMkLst>
            <pc:docMk/>
            <pc:sldMk cId="4070501225" sldId="2076136392"/>
            <ac:grpSpMk id="942" creationId="{1C9CC8DA-146E-419C-9519-A0173D2E5249}"/>
          </ac:grpSpMkLst>
        </pc:grpChg>
        <pc:grpChg chg="mod">
          <ac:chgData name="Hugo Bernier" userId="846ef6cd-3f11-462c-a4be-44fff9f1a751" providerId="ADAL" clId="{D17C5BBD-D33E-4D23-8E25-B310B3326571}" dt="2021-12-21T04:53:14.836" v="131" actId="571"/>
          <ac:grpSpMkLst>
            <pc:docMk/>
            <pc:sldMk cId="4070501225" sldId="2076136392"/>
            <ac:grpSpMk id="943" creationId="{BED10DC6-E6D4-4E13-A5A9-BA89DF08605F}"/>
          </ac:grpSpMkLst>
        </pc:grpChg>
        <pc:grpChg chg="add mod">
          <ac:chgData name="Hugo Bernier" userId="846ef6cd-3f11-462c-a4be-44fff9f1a751" providerId="ADAL" clId="{D17C5BBD-D33E-4D23-8E25-B310B3326571}" dt="2021-12-21T04:53:14.836" v="131" actId="571"/>
          <ac:grpSpMkLst>
            <pc:docMk/>
            <pc:sldMk cId="4070501225" sldId="2076136392"/>
            <ac:grpSpMk id="968" creationId="{17DE8F3D-3564-44F0-9936-EBA0F0C7628C}"/>
          </ac:grpSpMkLst>
        </pc:grpChg>
        <pc:grpChg chg="mod">
          <ac:chgData name="Hugo Bernier" userId="846ef6cd-3f11-462c-a4be-44fff9f1a751" providerId="ADAL" clId="{D17C5BBD-D33E-4D23-8E25-B310B3326571}" dt="2021-12-21T04:53:14.836" v="131" actId="571"/>
          <ac:grpSpMkLst>
            <pc:docMk/>
            <pc:sldMk cId="4070501225" sldId="2076136392"/>
            <ac:grpSpMk id="970" creationId="{69F0F5C2-694E-47C4-884C-36A3B58B1309}"/>
          </ac:grpSpMkLst>
        </pc:grpChg>
        <pc:grpChg chg="mod">
          <ac:chgData name="Hugo Bernier" userId="846ef6cd-3f11-462c-a4be-44fff9f1a751" providerId="ADAL" clId="{D17C5BBD-D33E-4D23-8E25-B310B3326571}" dt="2021-12-21T04:53:14.836" v="131" actId="571"/>
          <ac:grpSpMkLst>
            <pc:docMk/>
            <pc:sldMk cId="4070501225" sldId="2076136392"/>
            <ac:grpSpMk id="971" creationId="{B71F05D5-EA45-4160-8080-B845CE77E0A6}"/>
          </ac:grpSpMkLst>
        </pc:grpChg>
        <pc:grpChg chg="mod">
          <ac:chgData name="Hugo Bernier" userId="846ef6cd-3f11-462c-a4be-44fff9f1a751" providerId="ADAL" clId="{D17C5BBD-D33E-4D23-8E25-B310B3326571}" dt="2021-12-21T04:53:14.836" v="131" actId="571"/>
          <ac:grpSpMkLst>
            <pc:docMk/>
            <pc:sldMk cId="4070501225" sldId="2076136392"/>
            <ac:grpSpMk id="972" creationId="{D2431623-CE5D-425B-8F4B-04B125DAD368}"/>
          </ac:grpSpMkLst>
        </pc:grpChg>
        <pc:grpChg chg="mod">
          <ac:chgData name="Hugo Bernier" userId="846ef6cd-3f11-462c-a4be-44fff9f1a751" providerId="ADAL" clId="{D17C5BBD-D33E-4D23-8E25-B310B3326571}" dt="2021-12-21T04:53:14.836" v="131" actId="571"/>
          <ac:grpSpMkLst>
            <pc:docMk/>
            <pc:sldMk cId="4070501225" sldId="2076136392"/>
            <ac:grpSpMk id="973" creationId="{D79D54D3-E6D0-45DB-88B3-04B3EA08D4C3}"/>
          </ac:grpSpMkLst>
        </pc:grpChg>
        <pc:grpChg chg="mod">
          <ac:chgData name="Hugo Bernier" userId="846ef6cd-3f11-462c-a4be-44fff9f1a751" providerId="ADAL" clId="{D17C5BBD-D33E-4D23-8E25-B310B3326571}" dt="2021-12-21T04:53:14.836" v="131" actId="571"/>
          <ac:grpSpMkLst>
            <pc:docMk/>
            <pc:sldMk cId="4070501225" sldId="2076136392"/>
            <ac:grpSpMk id="974" creationId="{C9BEAAA6-7178-454D-BFCD-4282A98FCF9A}"/>
          </ac:grpSpMkLst>
        </pc:grpChg>
        <pc:grpChg chg="mod">
          <ac:chgData name="Hugo Bernier" userId="846ef6cd-3f11-462c-a4be-44fff9f1a751" providerId="ADAL" clId="{D17C5BBD-D33E-4D23-8E25-B310B3326571}" dt="2021-12-21T04:53:14.836" v="131" actId="571"/>
          <ac:grpSpMkLst>
            <pc:docMk/>
            <pc:sldMk cId="4070501225" sldId="2076136392"/>
            <ac:grpSpMk id="975" creationId="{3AC6467C-B490-453A-BF16-A2A4015A3323}"/>
          </ac:grpSpMkLst>
        </pc:grpChg>
        <pc:grpChg chg="mod">
          <ac:chgData name="Hugo Bernier" userId="846ef6cd-3f11-462c-a4be-44fff9f1a751" providerId="ADAL" clId="{D17C5BBD-D33E-4D23-8E25-B310B3326571}" dt="2021-12-21T04:53:14.836" v="131" actId="571"/>
          <ac:grpSpMkLst>
            <pc:docMk/>
            <pc:sldMk cId="4070501225" sldId="2076136392"/>
            <ac:grpSpMk id="976" creationId="{6D79F5C2-3A76-432E-8C78-949CE2CC4EC5}"/>
          </ac:grpSpMkLst>
        </pc:grpChg>
        <pc:grpChg chg="mod">
          <ac:chgData name="Hugo Bernier" userId="846ef6cd-3f11-462c-a4be-44fff9f1a751" providerId="ADAL" clId="{D17C5BBD-D33E-4D23-8E25-B310B3326571}" dt="2021-12-21T04:53:14.836" v="131" actId="571"/>
          <ac:grpSpMkLst>
            <pc:docMk/>
            <pc:sldMk cId="4070501225" sldId="2076136392"/>
            <ac:grpSpMk id="977" creationId="{6A1B79D1-02DB-43C2-94BF-A917EB689715}"/>
          </ac:grpSpMkLst>
        </pc:grpChg>
        <pc:grpChg chg="mod">
          <ac:chgData name="Hugo Bernier" userId="846ef6cd-3f11-462c-a4be-44fff9f1a751" providerId="ADAL" clId="{D17C5BBD-D33E-4D23-8E25-B310B3326571}" dt="2021-12-21T04:53:14.836" v="131" actId="571"/>
          <ac:grpSpMkLst>
            <pc:docMk/>
            <pc:sldMk cId="4070501225" sldId="2076136392"/>
            <ac:grpSpMk id="984" creationId="{9289226E-0D4F-4C1D-B7EF-085F4007E9F5}"/>
          </ac:grpSpMkLst>
        </pc:grpChg>
        <pc:grpChg chg="mod">
          <ac:chgData name="Hugo Bernier" userId="846ef6cd-3f11-462c-a4be-44fff9f1a751" providerId="ADAL" clId="{D17C5BBD-D33E-4D23-8E25-B310B3326571}" dt="2021-12-21T04:53:14.836" v="131" actId="571"/>
          <ac:grpSpMkLst>
            <pc:docMk/>
            <pc:sldMk cId="4070501225" sldId="2076136392"/>
            <ac:grpSpMk id="985" creationId="{B23D5A7A-A4A7-49D5-BEAE-32530743FBBE}"/>
          </ac:grpSpMkLst>
        </pc:grpChg>
        <pc:grpChg chg="mod">
          <ac:chgData name="Hugo Bernier" userId="846ef6cd-3f11-462c-a4be-44fff9f1a751" providerId="ADAL" clId="{D17C5BBD-D33E-4D23-8E25-B310B3326571}" dt="2021-12-21T04:53:14.836" v="131" actId="571"/>
          <ac:grpSpMkLst>
            <pc:docMk/>
            <pc:sldMk cId="4070501225" sldId="2076136392"/>
            <ac:grpSpMk id="992" creationId="{A8E71986-80D4-4223-BBE5-227157FB3ADD}"/>
          </ac:grpSpMkLst>
        </pc:grpChg>
        <pc:grpChg chg="mod">
          <ac:chgData name="Hugo Bernier" userId="846ef6cd-3f11-462c-a4be-44fff9f1a751" providerId="ADAL" clId="{D17C5BBD-D33E-4D23-8E25-B310B3326571}" dt="2021-12-21T04:53:14.836" v="131" actId="571"/>
          <ac:grpSpMkLst>
            <pc:docMk/>
            <pc:sldMk cId="4070501225" sldId="2076136392"/>
            <ac:grpSpMk id="993" creationId="{F8905B9E-8CE6-4FE9-91CA-85D0F4EEE116}"/>
          </ac:grpSpMkLst>
        </pc:grpChg>
        <pc:grpChg chg="mod">
          <ac:chgData name="Hugo Bernier" userId="846ef6cd-3f11-462c-a4be-44fff9f1a751" providerId="ADAL" clId="{D17C5BBD-D33E-4D23-8E25-B310B3326571}" dt="2021-12-21T04:53:14.836" v="131" actId="571"/>
          <ac:grpSpMkLst>
            <pc:docMk/>
            <pc:sldMk cId="4070501225" sldId="2076136392"/>
            <ac:grpSpMk id="1000" creationId="{0CB75A8D-A9B2-487B-BCC2-CE4E627F66C4}"/>
          </ac:grpSpMkLst>
        </pc:grpChg>
        <pc:grpChg chg="mod">
          <ac:chgData name="Hugo Bernier" userId="846ef6cd-3f11-462c-a4be-44fff9f1a751" providerId="ADAL" clId="{D17C5BBD-D33E-4D23-8E25-B310B3326571}" dt="2021-12-21T04:53:14.836" v="131" actId="571"/>
          <ac:grpSpMkLst>
            <pc:docMk/>
            <pc:sldMk cId="4070501225" sldId="2076136392"/>
            <ac:grpSpMk id="1001" creationId="{5120F089-2B90-4DC5-BF97-1B7B385DD390}"/>
          </ac:grpSpMkLst>
        </pc:grpChg>
        <pc:grpChg chg="mod">
          <ac:chgData name="Hugo Bernier" userId="846ef6cd-3f11-462c-a4be-44fff9f1a751" providerId="ADAL" clId="{D17C5BBD-D33E-4D23-8E25-B310B3326571}" dt="2021-12-21T04:53:14.836" v="131" actId="571"/>
          <ac:grpSpMkLst>
            <pc:docMk/>
            <pc:sldMk cId="4070501225" sldId="2076136392"/>
            <ac:grpSpMk id="1008" creationId="{041A0E21-5701-4975-ADB0-D6A3A99B1079}"/>
          </ac:grpSpMkLst>
        </pc:grpChg>
        <pc:grpChg chg="mod">
          <ac:chgData name="Hugo Bernier" userId="846ef6cd-3f11-462c-a4be-44fff9f1a751" providerId="ADAL" clId="{D17C5BBD-D33E-4D23-8E25-B310B3326571}" dt="2021-12-21T04:53:14.836" v="131" actId="571"/>
          <ac:grpSpMkLst>
            <pc:docMk/>
            <pc:sldMk cId="4070501225" sldId="2076136392"/>
            <ac:grpSpMk id="1009" creationId="{7CF84389-C28C-4725-9FDE-F7D6FDF73351}"/>
          </ac:grpSpMkLst>
        </pc:grpChg>
        <pc:grpChg chg="mod">
          <ac:chgData name="Hugo Bernier" userId="846ef6cd-3f11-462c-a4be-44fff9f1a751" providerId="ADAL" clId="{D17C5BBD-D33E-4D23-8E25-B310B3326571}" dt="2021-12-21T04:53:14.836" v="131" actId="571"/>
          <ac:grpSpMkLst>
            <pc:docMk/>
            <pc:sldMk cId="4070501225" sldId="2076136392"/>
            <ac:grpSpMk id="1016" creationId="{B3544A59-272F-446E-8EED-2D04E2E7D8E3}"/>
          </ac:grpSpMkLst>
        </pc:grpChg>
        <pc:grpChg chg="mod">
          <ac:chgData name="Hugo Bernier" userId="846ef6cd-3f11-462c-a4be-44fff9f1a751" providerId="ADAL" clId="{D17C5BBD-D33E-4D23-8E25-B310B3326571}" dt="2021-12-21T04:53:14.836" v="131" actId="571"/>
          <ac:grpSpMkLst>
            <pc:docMk/>
            <pc:sldMk cId="4070501225" sldId="2076136392"/>
            <ac:grpSpMk id="1017" creationId="{EA81CFA7-EB33-4EBD-ACE0-401EEE7591B3}"/>
          </ac:grpSpMkLst>
        </pc:grpChg>
        <pc:grpChg chg="add mod">
          <ac:chgData name="Hugo Bernier" userId="846ef6cd-3f11-462c-a4be-44fff9f1a751" providerId="ADAL" clId="{D17C5BBD-D33E-4D23-8E25-B310B3326571}" dt="2021-12-21T04:53:14.836" v="131" actId="571"/>
          <ac:grpSpMkLst>
            <pc:docMk/>
            <pc:sldMk cId="4070501225" sldId="2076136392"/>
            <ac:grpSpMk id="1024" creationId="{1185003F-3D32-4636-A301-F9F23484529B}"/>
          </ac:grpSpMkLst>
        </pc:grpChg>
        <pc:grpChg chg="mod">
          <ac:chgData name="Hugo Bernier" userId="846ef6cd-3f11-462c-a4be-44fff9f1a751" providerId="ADAL" clId="{D17C5BBD-D33E-4D23-8E25-B310B3326571}" dt="2021-12-21T04:53:14.836" v="131" actId="571"/>
          <ac:grpSpMkLst>
            <pc:docMk/>
            <pc:sldMk cId="4070501225" sldId="2076136392"/>
            <ac:grpSpMk id="1025" creationId="{1CE9D2F0-1EC3-4509-9A48-ED2EFA024AD1}"/>
          </ac:grpSpMkLst>
        </pc:grpChg>
        <pc:grpChg chg="mod">
          <ac:chgData name="Hugo Bernier" userId="846ef6cd-3f11-462c-a4be-44fff9f1a751" providerId="ADAL" clId="{D17C5BBD-D33E-4D23-8E25-B310B3326571}" dt="2021-12-21T04:53:14.836" v="131" actId="571"/>
          <ac:grpSpMkLst>
            <pc:docMk/>
            <pc:sldMk cId="4070501225" sldId="2076136392"/>
            <ac:grpSpMk id="1026" creationId="{E57FC396-35CE-4615-9340-74170D1DBC9F}"/>
          </ac:grpSpMkLst>
        </pc:grpChg>
        <pc:grpChg chg="mod">
          <ac:chgData name="Hugo Bernier" userId="846ef6cd-3f11-462c-a4be-44fff9f1a751" providerId="ADAL" clId="{D17C5BBD-D33E-4D23-8E25-B310B3326571}" dt="2021-12-21T04:53:14.836" v="131" actId="571"/>
          <ac:grpSpMkLst>
            <pc:docMk/>
            <pc:sldMk cId="4070501225" sldId="2076136392"/>
            <ac:grpSpMk id="1027" creationId="{1CFA2B42-8670-44FA-A9E8-1639163A8347}"/>
          </ac:grpSpMkLst>
        </pc:grpChg>
        <pc:grpChg chg="mod">
          <ac:chgData name="Hugo Bernier" userId="846ef6cd-3f11-462c-a4be-44fff9f1a751" providerId="ADAL" clId="{D17C5BBD-D33E-4D23-8E25-B310B3326571}" dt="2021-12-21T04:53:14.836" v="131" actId="571"/>
          <ac:grpSpMkLst>
            <pc:docMk/>
            <pc:sldMk cId="4070501225" sldId="2076136392"/>
            <ac:grpSpMk id="1028" creationId="{ADAAF293-5F7F-4BB9-B65A-8756507B6B1D}"/>
          </ac:grpSpMkLst>
        </pc:grpChg>
        <pc:grpChg chg="mod">
          <ac:chgData name="Hugo Bernier" userId="846ef6cd-3f11-462c-a4be-44fff9f1a751" providerId="ADAL" clId="{D17C5BBD-D33E-4D23-8E25-B310B3326571}" dt="2021-12-21T04:53:14.836" v="131" actId="571"/>
          <ac:grpSpMkLst>
            <pc:docMk/>
            <pc:sldMk cId="4070501225" sldId="2076136392"/>
            <ac:grpSpMk id="1029" creationId="{90E0C4EE-B7DF-4C3B-8398-23CD8697DECA}"/>
          </ac:grpSpMkLst>
        </pc:grpChg>
        <pc:grpChg chg="mod">
          <ac:chgData name="Hugo Bernier" userId="846ef6cd-3f11-462c-a4be-44fff9f1a751" providerId="ADAL" clId="{D17C5BBD-D33E-4D23-8E25-B310B3326571}" dt="2021-12-21T04:53:14.836" v="131" actId="571"/>
          <ac:grpSpMkLst>
            <pc:docMk/>
            <pc:sldMk cId="4070501225" sldId="2076136392"/>
            <ac:grpSpMk id="1030" creationId="{DE409321-196C-49AC-A341-A70B00A960AE}"/>
          </ac:grpSpMkLst>
        </pc:grpChg>
        <pc:grpChg chg="mod">
          <ac:chgData name="Hugo Bernier" userId="846ef6cd-3f11-462c-a4be-44fff9f1a751" providerId="ADAL" clId="{D17C5BBD-D33E-4D23-8E25-B310B3326571}" dt="2021-12-21T04:53:14.836" v="131" actId="571"/>
          <ac:grpSpMkLst>
            <pc:docMk/>
            <pc:sldMk cId="4070501225" sldId="2076136392"/>
            <ac:grpSpMk id="1031" creationId="{1E1F6434-3C5A-4FF8-98B0-CEAD2014DA51}"/>
          </ac:grpSpMkLst>
        </pc:grpChg>
        <pc:grpChg chg="mod">
          <ac:chgData name="Hugo Bernier" userId="846ef6cd-3f11-462c-a4be-44fff9f1a751" providerId="ADAL" clId="{D17C5BBD-D33E-4D23-8E25-B310B3326571}" dt="2021-12-21T04:53:14.836" v="131" actId="571"/>
          <ac:grpSpMkLst>
            <pc:docMk/>
            <pc:sldMk cId="4070501225" sldId="2076136392"/>
            <ac:grpSpMk id="1032" creationId="{4E02933F-5746-4479-A34E-A3495FF49C6C}"/>
          </ac:grpSpMkLst>
        </pc:grpChg>
        <pc:grpChg chg="mod">
          <ac:chgData name="Hugo Bernier" userId="846ef6cd-3f11-462c-a4be-44fff9f1a751" providerId="ADAL" clId="{D17C5BBD-D33E-4D23-8E25-B310B3326571}" dt="2021-12-21T04:53:14.836" v="131" actId="571"/>
          <ac:grpSpMkLst>
            <pc:docMk/>
            <pc:sldMk cId="4070501225" sldId="2076136392"/>
            <ac:grpSpMk id="1033" creationId="{237B1730-A557-4F20-B354-DAA5CFCE1C07}"/>
          </ac:grpSpMkLst>
        </pc:grpChg>
        <pc:grpChg chg="mod">
          <ac:chgData name="Hugo Bernier" userId="846ef6cd-3f11-462c-a4be-44fff9f1a751" providerId="ADAL" clId="{D17C5BBD-D33E-4D23-8E25-B310B3326571}" dt="2021-12-21T04:53:14.836" v="131" actId="571"/>
          <ac:grpSpMkLst>
            <pc:docMk/>
            <pc:sldMk cId="4070501225" sldId="2076136392"/>
            <ac:grpSpMk id="1040" creationId="{54056066-DE60-4A47-8677-7C28CB7A0B01}"/>
          </ac:grpSpMkLst>
        </pc:grpChg>
        <pc:grpChg chg="mod">
          <ac:chgData name="Hugo Bernier" userId="846ef6cd-3f11-462c-a4be-44fff9f1a751" providerId="ADAL" clId="{D17C5BBD-D33E-4D23-8E25-B310B3326571}" dt="2021-12-21T04:53:14.836" v="131" actId="571"/>
          <ac:grpSpMkLst>
            <pc:docMk/>
            <pc:sldMk cId="4070501225" sldId="2076136392"/>
            <ac:grpSpMk id="1041" creationId="{C40CCBC1-F622-4E61-8851-E8A64C30D225}"/>
          </ac:grpSpMkLst>
        </pc:grpChg>
        <pc:grpChg chg="mod">
          <ac:chgData name="Hugo Bernier" userId="846ef6cd-3f11-462c-a4be-44fff9f1a751" providerId="ADAL" clId="{D17C5BBD-D33E-4D23-8E25-B310B3326571}" dt="2021-12-21T04:53:14.836" v="131" actId="571"/>
          <ac:grpSpMkLst>
            <pc:docMk/>
            <pc:sldMk cId="4070501225" sldId="2076136392"/>
            <ac:grpSpMk id="1042" creationId="{57C0FD51-85E1-4CF6-9B00-6430683E3955}"/>
          </ac:grpSpMkLst>
        </pc:grpChg>
        <pc:grpChg chg="mod">
          <ac:chgData name="Hugo Bernier" userId="846ef6cd-3f11-462c-a4be-44fff9f1a751" providerId="ADAL" clId="{D17C5BBD-D33E-4D23-8E25-B310B3326571}" dt="2021-12-21T04:53:14.836" v="131" actId="571"/>
          <ac:grpSpMkLst>
            <pc:docMk/>
            <pc:sldMk cId="4070501225" sldId="2076136392"/>
            <ac:grpSpMk id="1049" creationId="{40990542-AC12-422F-BEFC-3976217382D8}"/>
          </ac:grpSpMkLst>
        </pc:grpChg>
        <pc:grpChg chg="mod">
          <ac:chgData name="Hugo Bernier" userId="846ef6cd-3f11-462c-a4be-44fff9f1a751" providerId="ADAL" clId="{D17C5BBD-D33E-4D23-8E25-B310B3326571}" dt="2021-12-21T04:53:14.836" v="131" actId="571"/>
          <ac:grpSpMkLst>
            <pc:docMk/>
            <pc:sldMk cId="4070501225" sldId="2076136392"/>
            <ac:grpSpMk id="1050" creationId="{7B6B13D7-883D-451D-996B-542EA1072158}"/>
          </ac:grpSpMkLst>
        </pc:grpChg>
        <pc:grpChg chg="mod">
          <ac:chgData name="Hugo Bernier" userId="846ef6cd-3f11-462c-a4be-44fff9f1a751" providerId="ADAL" clId="{D17C5BBD-D33E-4D23-8E25-B310B3326571}" dt="2021-12-21T04:53:14.836" v="131" actId="571"/>
          <ac:grpSpMkLst>
            <pc:docMk/>
            <pc:sldMk cId="4070501225" sldId="2076136392"/>
            <ac:grpSpMk id="1051" creationId="{B9096C53-A44F-4BC5-8B85-99D53177C1FF}"/>
          </ac:grpSpMkLst>
        </pc:grpChg>
        <pc:grpChg chg="mod">
          <ac:chgData name="Hugo Bernier" userId="846ef6cd-3f11-462c-a4be-44fff9f1a751" providerId="ADAL" clId="{D17C5BBD-D33E-4D23-8E25-B310B3326571}" dt="2021-12-21T04:53:14.836" v="131" actId="571"/>
          <ac:grpSpMkLst>
            <pc:docMk/>
            <pc:sldMk cId="4070501225" sldId="2076136392"/>
            <ac:grpSpMk id="1058" creationId="{B3D7B3BD-BB0B-4023-BA01-85DDC474B73E}"/>
          </ac:grpSpMkLst>
        </pc:grpChg>
        <pc:grpChg chg="mod">
          <ac:chgData name="Hugo Bernier" userId="846ef6cd-3f11-462c-a4be-44fff9f1a751" providerId="ADAL" clId="{D17C5BBD-D33E-4D23-8E25-B310B3326571}" dt="2021-12-21T04:53:14.836" v="131" actId="571"/>
          <ac:grpSpMkLst>
            <pc:docMk/>
            <pc:sldMk cId="4070501225" sldId="2076136392"/>
            <ac:grpSpMk id="1059" creationId="{7B4600F5-1223-4C4F-B5C5-20E6FBAF2F10}"/>
          </ac:grpSpMkLst>
        </pc:grpChg>
        <pc:grpChg chg="mod">
          <ac:chgData name="Hugo Bernier" userId="846ef6cd-3f11-462c-a4be-44fff9f1a751" providerId="ADAL" clId="{D17C5BBD-D33E-4D23-8E25-B310B3326571}" dt="2021-12-21T04:53:14.836" v="131" actId="571"/>
          <ac:grpSpMkLst>
            <pc:docMk/>
            <pc:sldMk cId="4070501225" sldId="2076136392"/>
            <ac:grpSpMk id="1060" creationId="{3C28F7E0-3A37-4319-87BD-859DFA73FC79}"/>
          </ac:grpSpMkLst>
        </pc:grpChg>
        <pc:grpChg chg="mod">
          <ac:chgData name="Hugo Bernier" userId="846ef6cd-3f11-462c-a4be-44fff9f1a751" providerId="ADAL" clId="{D17C5BBD-D33E-4D23-8E25-B310B3326571}" dt="2021-12-21T04:53:14.836" v="131" actId="571"/>
          <ac:grpSpMkLst>
            <pc:docMk/>
            <pc:sldMk cId="4070501225" sldId="2076136392"/>
            <ac:grpSpMk id="1067" creationId="{C61B0161-FC47-4DD3-9B1B-77C805508CAF}"/>
          </ac:grpSpMkLst>
        </pc:grpChg>
        <pc:grpChg chg="mod">
          <ac:chgData name="Hugo Bernier" userId="846ef6cd-3f11-462c-a4be-44fff9f1a751" providerId="ADAL" clId="{D17C5BBD-D33E-4D23-8E25-B310B3326571}" dt="2021-12-21T04:53:14.836" v="131" actId="571"/>
          <ac:grpSpMkLst>
            <pc:docMk/>
            <pc:sldMk cId="4070501225" sldId="2076136392"/>
            <ac:grpSpMk id="1068" creationId="{229380AF-3551-467A-BDD0-ED91A5548699}"/>
          </ac:grpSpMkLst>
        </pc:grpChg>
        <pc:grpChg chg="mod">
          <ac:chgData name="Hugo Bernier" userId="846ef6cd-3f11-462c-a4be-44fff9f1a751" providerId="ADAL" clId="{D17C5BBD-D33E-4D23-8E25-B310B3326571}" dt="2021-12-21T04:53:14.836" v="131" actId="571"/>
          <ac:grpSpMkLst>
            <pc:docMk/>
            <pc:sldMk cId="4070501225" sldId="2076136392"/>
            <ac:grpSpMk id="1069" creationId="{39BF632D-D757-486A-8EDD-9AA68BE25DE3}"/>
          </ac:grpSpMkLst>
        </pc:grpChg>
        <pc:grpChg chg="mod">
          <ac:chgData name="Hugo Bernier" userId="846ef6cd-3f11-462c-a4be-44fff9f1a751" providerId="ADAL" clId="{D17C5BBD-D33E-4D23-8E25-B310B3326571}" dt="2021-12-21T04:53:14.836" v="131" actId="571"/>
          <ac:grpSpMkLst>
            <pc:docMk/>
            <pc:sldMk cId="4070501225" sldId="2076136392"/>
            <ac:grpSpMk id="1076" creationId="{73D7CC2B-EAAB-49F1-A306-9067AE970F31}"/>
          </ac:grpSpMkLst>
        </pc:grpChg>
        <pc:grpChg chg="mod">
          <ac:chgData name="Hugo Bernier" userId="846ef6cd-3f11-462c-a4be-44fff9f1a751" providerId="ADAL" clId="{D17C5BBD-D33E-4D23-8E25-B310B3326571}" dt="2021-12-21T04:53:14.836" v="131" actId="571"/>
          <ac:grpSpMkLst>
            <pc:docMk/>
            <pc:sldMk cId="4070501225" sldId="2076136392"/>
            <ac:grpSpMk id="1077" creationId="{E3655C95-E9E4-4100-BE29-52CD27FAC0F0}"/>
          </ac:grpSpMkLst>
        </pc:grpChg>
        <pc:grpChg chg="mod">
          <ac:chgData name="Hugo Bernier" userId="846ef6cd-3f11-462c-a4be-44fff9f1a751" providerId="ADAL" clId="{D17C5BBD-D33E-4D23-8E25-B310B3326571}" dt="2021-12-21T04:53:14.836" v="131" actId="571"/>
          <ac:grpSpMkLst>
            <pc:docMk/>
            <pc:sldMk cId="4070501225" sldId="2076136392"/>
            <ac:grpSpMk id="1078" creationId="{3240A9B8-24F1-4ACE-8882-A51B3B143E62}"/>
          </ac:grpSpMkLst>
        </pc:grpChg>
        <pc:grpChg chg="add mod">
          <ac:chgData name="Hugo Bernier" userId="846ef6cd-3f11-462c-a4be-44fff9f1a751" providerId="ADAL" clId="{D17C5BBD-D33E-4D23-8E25-B310B3326571}" dt="2021-12-21T04:53:14.836" v="131" actId="571"/>
          <ac:grpSpMkLst>
            <pc:docMk/>
            <pc:sldMk cId="4070501225" sldId="2076136392"/>
            <ac:grpSpMk id="1085" creationId="{0B12BA87-1792-44BF-A920-7FCD03929D69}"/>
          </ac:grpSpMkLst>
        </pc:grpChg>
        <pc:grpChg chg="mod">
          <ac:chgData name="Hugo Bernier" userId="846ef6cd-3f11-462c-a4be-44fff9f1a751" providerId="ADAL" clId="{D17C5BBD-D33E-4D23-8E25-B310B3326571}" dt="2021-12-21T04:53:14.836" v="131" actId="571"/>
          <ac:grpSpMkLst>
            <pc:docMk/>
            <pc:sldMk cId="4070501225" sldId="2076136392"/>
            <ac:grpSpMk id="1086" creationId="{E397352F-FD9C-4EAD-87C3-AF0850A8FE2F}"/>
          </ac:grpSpMkLst>
        </pc:grpChg>
        <pc:grpChg chg="add mod">
          <ac:chgData name="Hugo Bernier" userId="846ef6cd-3f11-462c-a4be-44fff9f1a751" providerId="ADAL" clId="{D17C5BBD-D33E-4D23-8E25-B310B3326571}" dt="2021-12-21T04:53:14.836" v="131" actId="571"/>
          <ac:grpSpMkLst>
            <pc:docMk/>
            <pc:sldMk cId="4070501225" sldId="2076136392"/>
            <ac:grpSpMk id="1095" creationId="{8F9A91B0-EC5E-441C-BCBB-619B3B7CE1AE}"/>
          </ac:grpSpMkLst>
        </pc:grpChg>
        <pc:grpChg chg="mod">
          <ac:chgData name="Hugo Bernier" userId="846ef6cd-3f11-462c-a4be-44fff9f1a751" providerId="ADAL" clId="{D17C5BBD-D33E-4D23-8E25-B310B3326571}" dt="2021-12-21T04:53:14.836" v="131" actId="571"/>
          <ac:grpSpMkLst>
            <pc:docMk/>
            <pc:sldMk cId="4070501225" sldId="2076136392"/>
            <ac:grpSpMk id="1096" creationId="{262F8DEA-EE7F-49C5-B4DB-FCCE38C8D09B}"/>
          </ac:grpSpMkLst>
        </pc:grpChg>
        <pc:grpChg chg="mod">
          <ac:chgData name="Hugo Bernier" userId="846ef6cd-3f11-462c-a4be-44fff9f1a751" providerId="ADAL" clId="{D17C5BBD-D33E-4D23-8E25-B310B3326571}" dt="2021-12-21T04:53:14.836" v="131" actId="571"/>
          <ac:grpSpMkLst>
            <pc:docMk/>
            <pc:sldMk cId="4070501225" sldId="2076136392"/>
            <ac:grpSpMk id="1097" creationId="{BE2DD3C1-C12B-4AB5-AD2D-60F3F8830827}"/>
          </ac:grpSpMkLst>
        </pc:grpChg>
        <pc:grpChg chg="mod">
          <ac:chgData name="Hugo Bernier" userId="846ef6cd-3f11-462c-a4be-44fff9f1a751" providerId="ADAL" clId="{D17C5BBD-D33E-4D23-8E25-B310B3326571}" dt="2021-12-21T04:53:14.836" v="131" actId="571"/>
          <ac:grpSpMkLst>
            <pc:docMk/>
            <pc:sldMk cId="4070501225" sldId="2076136392"/>
            <ac:grpSpMk id="1098" creationId="{034193E5-DFA8-48C1-998A-5ADBD03808F7}"/>
          </ac:grpSpMkLst>
        </pc:grpChg>
        <pc:grpChg chg="mod">
          <ac:chgData name="Hugo Bernier" userId="846ef6cd-3f11-462c-a4be-44fff9f1a751" providerId="ADAL" clId="{D17C5BBD-D33E-4D23-8E25-B310B3326571}" dt="2021-12-21T04:53:14.836" v="131" actId="571"/>
          <ac:grpSpMkLst>
            <pc:docMk/>
            <pc:sldMk cId="4070501225" sldId="2076136392"/>
            <ac:grpSpMk id="1099" creationId="{1DF15122-FD4E-47D9-B349-8DBFB6400AAB}"/>
          </ac:grpSpMkLst>
        </pc:grpChg>
        <pc:grpChg chg="mod">
          <ac:chgData name="Hugo Bernier" userId="846ef6cd-3f11-462c-a4be-44fff9f1a751" providerId="ADAL" clId="{D17C5BBD-D33E-4D23-8E25-B310B3326571}" dt="2021-12-21T04:53:14.836" v="131" actId="571"/>
          <ac:grpSpMkLst>
            <pc:docMk/>
            <pc:sldMk cId="4070501225" sldId="2076136392"/>
            <ac:grpSpMk id="1100" creationId="{EA69DFCA-6438-4974-88C2-EEC0EF463E9C}"/>
          </ac:grpSpMkLst>
        </pc:grpChg>
        <pc:grpChg chg="mod">
          <ac:chgData name="Hugo Bernier" userId="846ef6cd-3f11-462c-a4be-44fff9f1a751" providerId="ADAL" clId="{D17C5BBD-D33E-4D23-8E25-B310B3326571}" dt="2021-12-21T04:53:14.836" v="131" actId="571"/>
          <ac:grpSpMkLst>
            <pc:docMk/>
            <pc:sldMk cId="4070501225" sldId="2076136392"/>
            <ac:grpSpMk id="1101" creationId="{915F2439-E288-42BA-8982-6C97C8F1920F}"/>
          </ac:grpSpMkLst>
        </pc:grpChg>
        <pc:grpChg chg="mod">
          <ac:chgData name="Hugo Bernier" userId="846ef6cd-3f11-462c-a4be-44fff9f1a751" providerId="ADAL" clId="{D17C5BBD-D33E-4D23-8E25-B310B3326571}" dt="2021-12-21T04:53:14.836" v="131" actId="571"/>
          <ac:grpSpMkLst>
            <pc:docMk/>
            <pc:sldMk cId="4070501225" sldId="2076136392"/>
            <ac:grpSpMk id="1106" creationId="{E198BB54-5683-4905-8010-76E7B16CEEB0}"/>
          </ac:grpSpMkLst>
        </pc:grpChg>
        <pc:grpChg chg="mod">
          <ac:chgData name="Hugo Bernier" userId="846ef6cd-3f11-462c-a4be-44fff9f1a751" providerId="ADAL" clId="{D17C5BBD-D33E-4D23-8E25-B310B3326571}" dt="2021-12-21T04:53:14.836" v="131" actId="571"/>
          <ac:grpSpMkLst>
            <pc:docMk/>
            <pc:sldMk cId="4070501225" sldId="2076136392"/>
            <ac:grpSpMk id="1107" creationId="{72D2E4B8-6667-42D5-815D-DC150F4B5510}"/>
          </ac:grpSpMkLst>
        </pc:grpChg>
        <pc:grpChg chg="mod">
          <ac:chgData name="Hugo Bernier" userId="846ef6cd-3f11-462c-a4be-44fff9f1a751" providerId="ADAL" clId="{D17C5BBD-D33E-4D23-8E25-B310B3326571}" dt="2021-12-21T04:53:14.836" v="131" actId="571"/>
          <ac:grpSpMkLst>
            <pc:docMk/>
            <pc:sldMk cId="4070501225" sldId="2076136392"/>
            <ac:grpSpMk id="1113" creationId="{193B5396-F5FA-4D76-91DF-18ABEE8B4E48}"/>
          </ac:grpSpMkLst>
        </pc:grpChg>
        <pc:grpChg chg="mod">
          <ac:chgData name="Hugo Bernier" userId="846ef6cd-3f11-462c-a4be-44fff9f1a751" providerId="ADAL" clId="{D17C5BBD-D33E-4D23-8E25-B310B3326571}" dt="2021-12-21T04:53:14.836" v="131" actId="571"/>
          <ac:grpSpMkLst>
            <pc:docMk/>
            <pc:sldMk cId="4070501225" sldId="2076136392"/>
            <ac:grpSpMk id="1114" creationId="{8D640611-61CD-4343-8414-82EC0AD17EA5}"/>
          </ac:grpSpMkLst>
        </pc:grpChg>
        <pc:grpChg chg="mod">
          <ac:chgData name="Hugo Bernier" userId="846ef6cd-3f11-462c-a4be-44fff9f1a751" providerId="ADAL" clId="{D17C5BBD-D33E-4D23-8E25-B310B3326571}" dt="2021-12-21T04:53:14.836" v="131" actId="571"/>
          <ac:grpSpMkLst>
            <pc:docMk/>
            <pc:sldMk cId="4070501225" sldId="2076136392"/>
            <ac:grpSpMk id="1120" creationId="{E2D2C818-45A9-48DC-B73E-62871D8D773C}"/>
          </ac:grpSpMkLst>
        </pc:grpChg>
        <pc:grpChg chg="mod">
          <ac:chgData name="Hugo Bernier" userId="846ef6cd-3f11-462c-a4be-44fff9f1a751" providerId="ADAL" clId="{D17C5BBD-D33E-4D23-8E25-B310B3326571}" dt="2021-12-21T04:53:14.836" v="131" actId="571"/>
          <ac:grpSpMkLst>
            <pc:docMk/>
            <pc:sldMk cId="4070501225" sldId="2076136392"/>
            <ac:grpSpMk id="1121" creationId="{3785F086-C350-478C-ABD9-A53A6D5611CE}"/>
          </ac:grpSpMkLst>
        </pc:grpChg>
        <pc:grpChg chg="mod">
          <ac:chgData name="Hugo Bernier" userId="846ef6cd-3f11-462c-a4be-44fff9f1a751" providerId="ADAL" clId="{D17C5BBD-D33E-4D23-8E25-B310B3326571}" dt="2021-12-21T04:53:14.836" v="131" actId="571"/>
          <ac:grpSpMkLst>
            <pc:docMk/>
            <pc:sldMk cId="4070501225" sldId="2076136392"/>
            <ac:grpSpMk id="1127" creationId="{6DC6B3A5-A59A-4705-8854-C3981A92BAE6}"/>
          </ac:grpSpMkLst>
        </pc:grpChg>
        <pc:grpChg chg="mod">
          <ac:chgData name="Hugo Bernier" userId="846ef6cd-3f11-462c-a4be-44fff9f1a751" providerId="ADAL" clId="{D17C5BBD-D33E-4D23-8E25-B310B3326571}" dt="2021-12-21T04:53:14.836" v="131" actId="571"/>
          <ac:grpSpMkLst>
            <pc:docMk/>
            <pc:sldMk cId="4070501225" sldId="2076136392"/>
            <ac:grpSpMk id="1128" creationId="{EBC50060-2F16-40A1-BFFE-1FF233F62E6D}"/>
          </ac:grpSpMkLst>
        </pc:grpChg>
        <pc:grpChg chg="mod">
          <ac:chgData name="Hugo Bernier" userId="846ef6cd-3f11-462c-a4be-44fff9f1a751" providerId="ADAL" clId="{D17C5BBD-D33E-4D23-8E25-B310B3326571}" dt="2021-12-21T04:53:14.836" v="131" actId="571"/>
          <ac:grpSpMkLst>
            <pc:docMk/>
            <pc:sldMk cId="4070501225" sldId="2076136392"/>
            <ac:grpSpMk id="1134" creationId="{C7508004-A82C-469B-B3F1-F1847A0B87AF}"/>
          </ac:grpSpMkLst>
        </pc:grpChg>
        <pc:grpChg chg="mod">
          <ac:chgData name="Hugo Bernier" userId="846ef6cd-3f11-462c-a4be-44fff9f1a751" providerId="ADAL" clId="{D17C5BBD-D33E-4D23-8E25-B310B3326571}" dt="2021-12-21T04:53:14.836" v="131" actId="571"/>
          <ac:grpSpMkLst>
            <pc:docMk/>
            <pc:sldMk cId="4070501225" sldId="2076136392"/>
            <ac:grpSpMk id="1135" creationId="{8B554A37-38DE-40FD-966F-5D9A4BD2D7F7}"/>
          </ac:grpSpMkLst>
        </pc:grpChg>
        <pc:grpChg chg="mod">
          <ac:chgData name="Hugo Bernier" userId="846ef6cd-3f11-462c-a4be-44fff9f1a751" providerId="ADAL" clId="{D17C5BBD-D33E-4D23-8E25-B310B3326571}" dt="2021-12-21T04:53:14.836" v="131" actId="571"/>
          <ac:grpSpMkLst>
            <pc:docMk/>
            <pc:sldMk cId="4070501225" sldId="2076136392"/>
            <ac:grpSpMk id="1141" creationId="{B6FF2CA7-5064-4E08-8ADF-7D34A5C5282C}"/>
          </ac:grpSpMkLst>
        </pc:grpChg>
        <pc:grpChg chg="mod">
          <ac:chgData name="Hugo Bernier" userId="846ef6cd-3f11-462c-a4be-44fff9f1a751" providerId="ADAL" clId="{D17C5BBD-D33E-4D23-8E25-B310B3326571}" dt="2021-12-21T04:53:14.836" v="131" actId="571"/>
          <ac:grpSpMkLst>
            <pc:docMk/>
            <pc:sldMk cId="4070501225" sldId="2076136392"/>
            <ac:grpSpMk id="1142" creationId="{AE63A8D1-DB6C-4754-A3F5-B951BBB9066E}"/>
          </ac:grpSpMkLst>
        </pc:grpChg>
        <pc:grpChg chg="add mod">
          <ac:chgData name="Hugo Bernier" userId="846ef6cd-3f11-462c-a4be-44fff9f1a751" providerId="ADAL" clId="{D17C5BBD-D33E-4D23-8E25-B310B3326571}" dt="2021-12-21T04:53:14.836" v="131" actId="571"/>
          <ac:grpSpMkLst>
            <pc:docMk/>
            <pc:sldMk cId="4070501225" sldId="2076136392"/>
            <ac:grpSpMk id="1147" creationId="{10DFE90B-BB07-4B79-BDA8-F1EBD05779E7}"/>
          </ac:grpSpMkLst>
        </pc:grpChg>
        <pc:picChg chg="add del">
          <ac:chgData name="Hugo Bernier" userId="846ef6cd-3f11-462c-a4be-44fff9f1a751" providerId="ADAL" clId="{D17C5BBD-D33E-4D23-8E25-B310B3326571}" dt="2021-12-21T04:44:58.412" v="95" actId="27803"/>
          <ac:picMkLst>
            <pc:docMk/>
            <pc:sldMk cId="4070501225" sldId="2076136392"/>
            <ac:picMk id="20" creationId="{6CF57072-20E4-4226-A801-17875ACBFB4D}"/>
          </ac:picMkLst>
        </pc:picChg>
      </pc:sldChg>
      <pc:sldChg chg="modSp mod modShow">
        <pc:chgData name="Hugo Bernier" userId="846ef6cd-3f11-462c-a4be-44fff9f1a751" providerId="ADAL" clId="{D17C5BBD-D33E-4D23-8E25-B310B3326571}" dt="2021-12-21T05:29:42.405" v="263" actId="1037"/>
        <pc:sldMkLst>
          <pc:docMk/>
          <pc:sldMk cId="1931415540" sldId="2134805601"/>
        </pc:sldMkLst>
        <pc:picChg chg="mod">
          <ac:chgData name="Hugo Bernier" userId="846ef6cd-3f11-462c-a4be-44fff9f1a751" providerId="ADAL" clId="{D17C5BBD-D33E-4D23-8E25-B310B3326571}" dt="2021-12-21T04:16:31.444" v="50" actId="196"/>
          <ac:picMkLst>
            <pc:docMk/>
            <pc:sldMk cId="1931415540" sldId="2134805601"/>
            <ac:picMk id="4" creationId="{2E038030-988C-456F-890B-FE2A4417837D}"/>
          </ac:picMkLst>
        </pc:picChg>
        <pc:picChg chg="mod">
          <ac:chgData name="Hugo Bernier" userId="846ef6cd-3f11-462c-a4be-44fff9f1a751" providerId="ADAL" clId="{D17C5BBD-D33E-4D23-8E25-B310B3326571}" dt="2021-12-21T05:29:42.405" v="263" actId="1037"/>
          <ac:picMkLst>
            <pc:docMk/>
            <pc:sldMk cId="1931415540" sldId="2134805601"/>
            <ac:picMk id="5" creationId="{CD3B804F-C52C-400D-B5AD-AAEE98A6B38A}"/>
          </ac:picMkLst>
        </pc:picChg>
      </pc:sldChg>
      <pc:sldChg chg="addSp delSp modSp add del mod setBg">
        <pc:chgData name="Hugo Bernier" userId="846ef6cd-3f11-462c-a4be-44fff9f1a751" providerId="ADAL" clId="{D17C5BBD-D33E-4D23-8E25-B310B3326571}" dt="2021-12-21T03:36:15.909" v="19" actId="2696"/>
        <pc:sldMkLst>
          <pc:docMk/>
          <pc:sldMk cId="302566055" sldId="2134805602"/>
        </pc:sldMkLst>
        <pc:picChg chg="add del mod">
          <ac:chgData name="Hugo Bernier" userId="846ef6cd-3f11-462c-a4be-44fff9f1a751" providerId="ADAL" clId="{D17C5BBD-D33E-4D23-8E25-B310B3326571}" dt="2021-12-21T03:35:32.571" v="5" actId="21"/>
          <ac:picMkLst>
            <pc:docMk/>
            <pc:sldMk cId="302566055" sldId="2134805602"/>
            <ac:picMk id="2" creationId="{4A577F3B-F3B7-49CC-B4FF-65BBBCAED11A}"/>
          </ac:picMkLst>
        </pc:picChg>
        <pc:picChg chg="add mod ord">
          <ac:chgData name="Hugo Bernier" userId="846ef6cd-3f11-462c-a4be-44fff9f1a751" providerId="ADAL" clId="{D17C5BBD-D33E-4D23-8E25-B310B3326571}" dt="2021-12-21T03:36:07.913" v="18" actId="171"/>
          <ac:picMkLst>
            <pc:docMk/>
            <pc:sldMk cId="302566055" sldId="2134805602"/>
            <ac:picMk id="5" creationId="{98A9CF5F-6E0A-4520-87A5-E5C101B9BE80}"/>
          </ac:picMkLst>
        </pc:picChg>
      </pc:sldChg>
      <pc:sldChg chg="modSp add mod modClrScheme chgLayout">
        <pc:chgData name="Hugo Bernier" userId="846ef6cd-3f11-462c-a4be-44fff9f1a751" providerId="ADAL" clId="{D17C5BBD-D33E-4D23-8E25-B310B3326571}" dt="2021-12-21T03:37:01.344" v="24" actId="700"/>
        <pc:sldMkLst>
          <pc:docMk/>
          <pc:sldMk cId="1539484230" sldId="2134805602"/>
        </pc:sldMkLst>
        <pc:spChg chg="mod ord">
          <ac:chgData name="Hugo Bernier" userId="846ef6cd-3f11-462c-a4be-44fff9f1a751" providerId="ADAL" clId="{D17C5BBD-D33E-4D23-8E25-B310B3326571}" dt="2021-12-21T03:37:01.344" v="24" actId="700"/>
          <ac:spMkLst>
            <pc:docMk/>
            <pc:sldMk cId="1539484230" sldId="2134805602"/>
            <ac:spMk id="7" creationId="{00000000-0000-0000-0000-000000000000}"/>
          </ac:spMkLst>
        </pc:spChg>
        <pc:spChg chg="mod ord">
          <ac:chgData name="Hugo Bernier" userId="846ef6cd-3f11-462c-a4be-44fff9f1a751" providerId="ADAL" clId="{D17C5BBD-D33E-4D23-8E25-B310B3326571}" dt="2021-12-21T03:37:01.344" v="24" actId="700"/>
          <ac:spMkLst>
            <pc:docMk/>
            <pc:sldMk cId="1539484230" sldId="2134805602"/>
            <ac:spMk id="8" creationId="{00000000-0000-0000-0000-000000000000}"/>
          </ac:spMkLst>
        </pc:spChg>
      </pc:sldChg>
      <pc:sldChg chg="addSp delSp modSp add mod addAnim delAnim modAnim">
        <pc:chgData name="Hugo Bernier" userId="846ef6cd-3f11-462c-a4be-44fff9f1a751" providerId="ADAL" clId="{D17C5BBD-D33E-4D23-8E25-B310B3326571}" dt="2021-12-21T06:16:50.904" v="542"/>
        <pc:sldMkLst>
          <pc:docMk/>
          <pc:sldMk cId="2697995199" sldId="2134805603"/>
        </pc:sldMkLst>
        <pc:picChg chg="add mod modVis">
          <ac:chgData name="Hugo Bernier" userId="846ef6cd-3f11-462c-a4be-44fff9f1a751" providerId="ADAL" clId="{D17C5BBD-D33E-4D23-8E25-B310B3326571}" dt="2021-12-21T06:08:33.725" v="504" actId="14429"/>
          <ac:picMkLst>
            <pc:docMk/>
            <pc:sldMk cId="2697995199" sldId="2134805603"/>
            <ac:picMk id="2" creationId="{CC18B663-432F-4626-B91E-6FF8740F7013}"/>
          </ac:picMkLst>
        </pc:picChg>
        <pc:picChg chg="add mod">
          <ac:chgData name="Hugo Bernier" userId="846ef6cd-3f11-462c-a4be-44fff9f1a751" providerId="ADAL" clId="{D17C5BBD-D33E-4D23-8E25-B310B3326571}" dt="2021-12-21T06:05:08.316" v="465" actId="1035"/>
          <ac:picMkLst>
            <pc:docMk/>
            <pc:sldMk cId="2697995199" sldId="2134805603"/>
            <ac:picMk id="3" creationId="{2CDBD76C-3569-492B-B414-6DA6033F614C}"/>
          </ac:picMkLst>
        </pc:picChg>
        <pc:picChg chg="mod">
          <ac:chgData name="Hugo Bernier" userId="846ef6cd-3f11-462c-a4be-44fff9f1a751" providerId="ADAL" clId="{D17C5BBD-D33E-4D23-8E25-B310B3326571}" dt="2021-12-21T04:01:17.318" v="36" actId="14826"/>
          <ac:picMkLst>
            <pc:docMk/>
            <pc:sldMk cId="2697995199" sldId="2134805603"/>
            <ac:picMk id="6" creationId="{51ABDF2D-DF77-4477-ABA9-921E2CFE97FA}"/>
          </ac:picMkLst>
        </pc:picChg>
        <pc:picChg chg="mod">
          <ac:chgData name="Hugo Bernier" userId="846ef6cd-3f11-462c-a4be-44fff9f1a751" providerId="ADAL" clId="{D17C5BBD-D33E-4D23-8E25-B310B3326571}" dt="2021-12-21T05:22:09.579" v="229" actId="14826"/>
          <ac:picMkLst>
            <pc:docMk/>
            <pc:sldMk cId="2697995199" sldId="2134805603"/>
            <ac:picMk id="11" creationId="{0215C1F6-5352-4A5D-BA2A-0BC345CF35D5}"/>
          </ac:picMkLst>
        </pc:picChg>
        <pc:picChg chg="mod">
          <ac:chgData name="Hugo Bernier" userId="846ef6cd-3f11-462c-a4be-44fff9f1a751" providerId="ADAL" clId="{D17C5BBD-D33E-4D23-8E25-B310B3326571}" dt="2021-12-21T05:24:58.524" v="231"/>
          <ac:picMkLst>
            <pc:docMk/>
            <pc:sldMk cId="2697995199" sldId="2134805603"/>
            <ac:picMk id="18" creationId="{AC182D65-20C1-4C86-BB53-9CF7A6115859}"/>
          </ac:picMkLst>
        </pc:picChg>
        <pc:picChg chg="add del mod">
          <ac:chgData name="Hugo Bernier" userId="846ef6cd-3f11-462c-a4be-44fff9f1a751" providerId="ADAL" clId="{D17C5BBD-D33E-4D23-8E25-B310B3326571}" dt="2021-12-21T06:04:05.892" v="454" actId="478"/>
          <ac:picMkLst>
            <pc:docMk/>
            <pc:sldMk cId="2697995199" sldId="2134805603"/>
            <ac:picMk id="1026" creationId="{D9D30691-981F-4792-AB18-7CA22CF23FD2}"/>
          </ac:picMkLst>
        </pc:picChg>
        <pc:picChg chg="add del mod">
          <ac:chgData name="Hugo Bernier" userId="846ef6cd-3f11-462c-a4be-44fff9f1a751" providerId="ADAL" clId="{D17C5BBD-D33E-4D23-8E25-B310B3326571}" dt="2021-12-21T06:15:08.951" v="536" actId="478"/>
          <ac:picMkLst>
            <pc:docMk/>
            <pc:sldMk cId="2697995199" sldId="2134805603"/>
            <ac:picMk id="1028" creationId="{6CC4779C-B953-45CD-9C8E-4DD3029BE832}"/>
          </ac:picMkLst>
        </pc:picChg>
      </pc:sldChg>
      <pc:sldChg chg="add mod ord modShow">
        <pc:chgData name="Hugo Bernier" userId="846ef6cd-3f11-462c-a4be-44fff9f1a751" providerId="ADAL" clId="{D17C5BBD-D33E-4D23-8E25-B310B3326571}" dt="2021-12-21T04:16:08.924" v="49"/>
        <pc:sldMkLst>
          <pc:docMk/>
          <pc:sldMk cId="1154334888" sldId="2134805604"/>
        </pc:sldMkLst>
      </pc:sldChg>
      <pc:sldChg chg="add mod modShow">
        <pc:chgData name="Hugo Bernier" userId="846ef6cd-3f11-462c-a4be-44fff9f1a751" providerId="ADAL" clId="{D17C5BBD-D33E-4D23-8E25-B310B3326571}" dt="2021-12-21T04:38:57.631" v="88" actId="729"/>
        <pc:sldMkLst>
          <pc:docMk/>
          <pc:sldMk cId="127047426" sldId="2134805605"/>
        </pc:sldMkLst>
      </pc:sldChg>
      <pc:sldChg chg="addSp delSp modSp add mod addAnim delAnim modAnim">
        <pc:chgData name="Hugo Bernier" userId="846ef6cd-3f11-462c-a4be-44fff9f1a751" providerId="ADAL" clId="{D17C5BBD-D33E-4D23-8E25-B310B3326571}" dt="2021-12-21T05:13:39.165" v="225"/>
        <pc:sldMkLst>
          <pc:docMk/>
          <pc:sldMk cId="117366991" sldId="2134805606"/>
        </pc:sldMkLst>
        <pc:spChg chg="mod">
          <ac:chgData name="Hugo Bernier" userId="846ef6cd-3f11-462c-a4be-44fff9f1a751" providerId="ADAL" clId="{D17C5BBD-D33E-4D23-8E25-B310B3326571}" dt="2021-12-21T04:57:42.227" v="146" actId="27803"/>
          <ac:spMkLst>
            <pc:docMk/>
            <pc:sldMk cId="117366991" sldId="2134805606"/>
            <ac:spMk id="13" creationId="{01AA2962-32A6-4189-B2EB-FC06A43411C2}"/>
          </ac:spMkLst>
        </pc:spChg>
        <pc:spChg chg="mod">
          <ac:chgData name="Hugo Bernier" userId="846ef6cd-3f11-462c-a4be-44fff9f1a751" providerId="ADAL" clId="{D17C5BBD-D33E-4D23-8E25-B310B3326571}" dt="2021-12-21T04:57:42.227" v="146" actId="27803"/>
          <ac:spMkLst>
            <pc:docMk/>
            <pc:sldMk cId="117366991" sldId="2134805606"/>
            <ac:spMk id="23" creationId="{1729BB84-6C85-49BE-B2D3-4CA565665CED}"/>
          </ac:spMkLst>
        </pc:spChg>
        <pc:spChg chg="mod">
          <ac:chgData name="Hugo Bernier" userId="846ef6cd-3f11-462c-a4be-44fff9f1a751" providerId="ADAL" clId="{D17C5BBD-D33E-4D23-8E25-B310B3326571}" dt="2021-12-21T04:57:42.227" v="146" actId="27803"/>
          <ac:spMkLst>
            <pc:docMk/>
            <pc:sldMk cId="117366991" sldId="2134805606"/>
            <ac:spMk id="31" creationId="{ECFE51AC-268D-49D6-96D8-2A9F98F02F7B}"/>
          </ac:spMkLst>
        </pc:spChg>
        <pc:spChg chg="mod">
          <ac:chgData name="Hugo Bernier" userId="846ef6cd-3f11-462c-a4be-44fff9f1a751" providerId="ADAL" clId="{D17C5BBD-D33E-4D23-8E25-B310B3326571}" dt="2021-12-21T04:57:42.227" v="146" actId="27803"/>
          <ac:spMkLst>
            <pc:docMk/>
            <pc:sldMk cId="117366991" sldId="2134805606"/>
            <ac:spMk id="43" creationId="{4DA2539C-3CC3-453F-B0B5-8E28FA2C0289}"/>
          </ac:spMkLst>
        </pc:spChg>
        <pc:spChg chg="mod">
          <ac:chgData name="Hugo Bernier" userId="846ef6cd-3f11-462c-a4be-44fff9f1a751" providerId="ADAL" clId="{D17C5BBD-D33E-4D23-8E25-B310B3326571}" dt="2021-12-21T04:57:42.227" v="146" actId="27803"/>
          <ac:spMkLst>
            <pc:docMk/>
            <pc:sldMk cId="117366991" sldId="2134805606"/>
            <ac:spMk id="45" creationId="{CDBEF6CF-EE2D-453E-8B52-54B10B8F1E3F}"/>
          </ac:spMkLst>
        </pc:spChg>
        <pc:spChg chg="mod">
          <ac:chgData name="Hugo Bernier" userId="846ef6cd-3f11-462c-a4be-44fff9f1a751" providerId="ADAL" clId="{D17C5BBD-D33E-4D23-8E25-B310B3326571}" dt="2021-12-21T04:57:42.227" v="146" actId="27803"/>
          <ac:spMkLst>
            <pc:docMk/>
            <pc:sldMk cId="117366991" sldId="2134805606"/>
            <ac:spMk id="46" creationId="{FFC5C007-B0E8-4354-90DB-F9027E6FB64D}"/>
          </ac:spMkLst>
        </pc:spChg>
        <pc:spChg chg="mod">
          <ac:chgData name="Hugo Bernier" userId="846ef6cd-3f11-462c-a4be-44fff9f1a751" providerId="ADAL" clId="{D17C5BBD-D33E-4D23-8E25-B310B3326571}" dt="2021-12-21T04:57:42.227" v="146" actId="27803"/>
          <ac:spMkLst>
            <pc:docMk/>
            <pc:sldMk cId="117366991" sldId="2134805606"/>
            <ac:spMk id="47" creationId="{58E084E7-021D-4632-BFD8-7ABDBABE7E62}"/>
          </ac:spMkLst>
        </pc:spChg>
        <pc:spChg chg="mod">
          <ac:chgData name="Hugo Bernier" userId="846ef6cd-3f11-462c-a4be-44fff9f1a751" providerId="ADAL" clId="{D17C5BBD-D33E-4D23-8E25-B310B3326571}" dt="2021-12-21T04:57:42.227" v="146" actId="27803"/>
          <ac:spMkLst>
            <pc:docMk/>
            <pc:sldMk cId="117366991" sldId="2134805606"/>
            <ac:spMk id="49" creationId="{D9BB4810-FF87-4B9F-8BF5-E2A6E1576D72}"/>
          </ac:spMkLst>
        </pc:spChg>
        <pc:spChg chg="mod">
          <ac:chgData name="Hugo Bernier" userId="846ef6cd-3f11-462c-a4be-44fff9f1a751" providerId="ADAL" clId="{D17C5BBD-D33E-4D23-8E25-B310B3326571}" dt="2021-12-21T04:57:42.227" v="146" actId="27803"/>
          <ac:spMkLst>
            <pc:docMk/>
            <pc:sldMk cId="117366991" sldId="2134805606"/>
            <ac:spMk id="50" creationId="{1781DA77-2A1A-43A9-96CF-2DC5BA767722}"/>
          </ac:spMkLst>
        </pc:spChg>
        <pc:spChg chg="mod">
          <ac:chgData name="Hugo Bernier" userId="846ef6cd-3f11-462c-a4be-44fff9f1a751" providerId="ADAL" clId="{D17C5BBD-D33E-4D23-8E25-B310B3326571}" dt="2021-12-21T04:57:42.227" v="146" actId="27803"/>
          <ac:spMkLst>
            <pc:docMk/>
            <pc:sldMk cId="117366991" sldId="2134805606"/>
            <ac:spMk id="51" creationId="{0425D720-FDE2-48CB-A201-00B59D2C29F5}"/>
          </ac:spMkLst>
        </pc:spChg>
        <pc:spChg chg="mod">
          <ac:chgData name="Hugo Bernier" userId="846ef6cd-3f11-462c-a4be-44fff9f1a751" providerId="ADAL" clId="{D17C5BBD-D33E-4D23-8E25-B310B3326571}" dt="2021-12-21T04:57:42.227" v="146" actId="27803"/>
          <ac:spMkLst>
            <pc:docMk/>
            <pc:sldMk cId="117366991" sldId="2134805606"/>
            <ac:spMk id="53" creationId="{4485CEC0-6BD5-45F7-95A3-BD8FB8A55E12}"/>
          </ac:spMkLst>
        </pc:spChg>
        <pc:spChg chg="mod">
          <ac:chgData name="Hugo Bernier" userId="846ef6cd-3f11-462c-a4be-44fff9f1a751" providerId="ADAL" clId="{D17C5BBD-D33E-4D23-8E25-B310B3326571}" dt="2021-12-21T04:57:42.227" v="146" actId="27803"/>
          <ac:spMkLst>
            <pc:docMk/>
            <pc:sldMk cId="117366991" sldId="2134805606"/>
            <ac:spMk id="54" creationId="{7859AAC6-B939-4123-9587-168D74EA6E60}"/>
          </ac:spMkLst>
        </pc:spChg>
        <pc:spChg chg="mod">
          <ac:chgData name="Hugo Bernier" userId="846ef6cd-3f11-462c-a4be-44fff9f1a751" providerId="ADAL" clId="{D17C5BBD-D33E-4D23-8E25-B310B3326571}" dt="2021-12-21T04:57:42.227" v="146" actId="27803"/>
          <ac:spMkLst>
            <pc:docMk/>
            <pc:sldMk cId="117366991" sldId="2134805606"/>
            <ac:spMk id="55" creationId="{EB964BE7-4E2C-401B-978F-C0BD032BA865}"/>
          </ac:spMkLst>
        </pc:spChg>
        <pc:spChg chg="mod">
          <ac:chgData name="Hugo Bernier" userId="846ef6cd-3f11-462c-a4be-44fff9f1a751" providerId="ADAL" clId="{D17C5BBD-D33E-4D23-8E25-B310B3326571}" dt="2021-12-21T04:57:55.527" v="148" actId="14861"/>
          <ac:spMkLst>
            <pc:docMk/>
            <pc:sldMk cId="117366991" sldId="2134805606"/>
            <ac:spMk id="57" creationId="{C283DD7A-9D45-481B-8782-B2DD581AEEE6}"/>
          </ac:spMkLst>
        </pc:spChg>
        <pc:spChg chg="mod">
          <ac:chgData name="Hugo Bernier" userId="846ef6cd-3f11-462c-a4be-44fff9f1a751" providerId="ADAL" clId="{D17C5BBD-D33E-4D23-8E25-B310B3326571}" dt="2021-12-21T04:57:42.227" v="146" actId="27803"/>
          <ac:spMkLst>
            <pc:docMk/>
            <pc:sldMk cId="117366991" sldId="2134805606"/>
            <ac:spMk id="58" creationId="{1792EA0A-9453-4632-B3F5-A3F55C4F5612}"/>
          </ac:spMkLst>
        </pc:spChg>
        <pc:spChg chg="mod">
          <ac:chgData name="Hugo Bernier" userId="846ef6cd-3f11-462c-a4be-44fff9f1a751" providerId="ADAL" clId="{D17C5BBD-D33E-4D23-8E25-B310B3326571}" dt="2021-12-21T04:57:42.227" v="146" actId="27803"/>
          <ac:spMkLst>
            <pc:docMk/>
            <pc:sldMk cId="117366991" sldId="2134805606"/>
            <ac:spMk id="59" creationId="{9A88827A-F90E-487F-83EA-FDF40AD0A52F}"/>
          </ac:spMkLst>
        </pc:spChg>
        <pc:spChg chg="mod">
          <ac:chgData name="Hugo Bernier" userId="846ef6cd-3f11-462c-a4be-44fff9f1a751" providerId="ADAL" clId="{D17C5BBD-D33E-4D23-8E25-B310B3326571}" dt="2021-12-21T04:57:42.227" v="146" actId="27803"/>
          <ac:spMkLst>
            <pc:docMk/>
            <pc:sldMk cId="117366991" sldId="2134805606"/>
            <ac:spMk id="61" creationId="{13674378-A8FC-43BE-B672-3D83AE15B671}"/>
          </ac:spMkLst>
        </pc:spChg>
        <pc:spChg chg="mod">
          <ac:chgData name="Hugo Bernier" userId="846ef6cd-3f11-462c-a4be-44fff9f1a751" providerId="ADAL" clId="{D17C5BBD-D33E-4D23-8E25-B310B3326571}" dt="2021-12-21T04:57:42.227" v="146" actId="27803"/>
          <ac:spMkLst>
            <pc:docMk/>
            <pc:sldMk cId="117366991" sldId="2134805606"/>
            <ac:spMk id="63" creationId="{3E86E7F9-5975-4AE4-B8A7-9BD0B3134FFC}"/>
          </ac:spMkLst>
        </pc:spChg>
        <pc:spChg chg="mod">
          <ac:chgData name="Hugo Bernier" userId="846ef6cd-3f11-462c-a4be-44fff9f1a751" providerId="ADAL" clId="{D17C5BBD-D33E-4D23-8E25-B310B3326571}" dt="2021-12-21T04:57:42.227" v="146" actId="27803"/>
          <ac:spMkLst>
            <pc:docMk/>
            <pc:sldMk cId="117366991" sldId="2134805606"/>
            <ac:spMk id="64" creationId="{0BC2188F-82ED-4078-9A8D-B6CD7EFA652A}"/>
          </ac:spMkLst>
        </pc:spChg>
        <pc:spChg chg="mod">
          <ac:chgData name="Hugo Bernier" userId="846ef6cd-3f11-462c-a4be-44fff9f1a751" providerId="ADAL" clId="{D17C5BBD-D33E-4D23-8E25-B310B3326571}" dt="2021-12-21T04:57:42.227" v="146" actId="27803"/>
          <ac:spMkLst>
            <pc:docMk/>
            <pc:sldMk cId="117366991" sldId="2134805606"/>
            <ac:spMk id="65" creationId="{46AF8202-CF60-4EB2-998B-EBD07B10F540}"/>
          </ac:spMkLst>
        </pc:spChg>
        <pc:spChg chg="mod">
          <ac:chgData name="Hugo Bernier" userId="846ef6cd-3f11-462c-a4be-44fff9f1a751" providerId="ADAL" clId="{D17C5BBD-D33E-4D23-8E25-B310B3326571}" dt="2021-12-21T04:57:42.227" v="146" actId="27803"/>
          <ac:spMkLst>
            <pc:docMk/>
            <pc:sldMk cId="117366991" sldId="2134805606"/>
            <ac:spMk id="67" creationId="{27B3B9D6-F3AD-4BCA-A465-F1CB090AD507}"/>
          </ac:spMkLst>
        </pc:spChg>
        <pc:spChg chg="mod">
          <ac:chgData name="Hugo Bernier" userId="846ef6cd-3f11-462c-a4be-44fff9f1a751" providerId="ADAL" clId="{D17C5BBD-D33E-4D23-8E25-B310B3326571}" dt="2021-12-21T04:57:42.227" v="146" actId="27803"/>
          <ac:spMkLst>
            <pc:docMk/>
            <pc:sldMk cId="117366991" sldId="2134805606"/>
            <ac:spMk id="68" creationId="{E2E4F3E9-BB96-4E3F-ACDF-903837EEBCC1}"/>
          </ac:spMkLst>
        </pc:spChg>
        <pc:spChg chg="mod">
          <ac:chgData name="Hugo Bernier" userId="846ef6cd-3f11-462c-a4be-44fff9f1a751" providerId="ADAL" clId="{D17C5BBD-D33E-4D23-8E25-B310B3326571}" dt="2021-12-21T04:57:42.227" v="146" actId="27803"/>
          <ac:spMkLst>
            <pc:docMk/>
            <pc:sldMk cId="117366991" sldId="2134805606"/>
            <ac:spMk id="69" creationId="{F0A63CE5-6065-4BC7-A0FD-D722806053E9}"/>
          </ac:spMkLst>
        </pc:spChg>
        <pc:spChg chg="mod">
          <ac:chgData name="Hugo Bernier" userId="846ef6cd-3f11-462c-a4be-44fff9f1a751" providerId="ADAL" clId="{D17C5BBD-D33E-4D23-8E25-B310B3326571}" dt="2021-12-21T04:57:42.227" v="146" actId="27803"/>
          <ac:spMkLst>
            <pc:docMk/>
            <pc:sldMk cId="117366991" sldId="2134805606"/>
            <ac:spMk id="71" creationId="{8DD5A09B-EDC3-4F83-AD21-8CB73DC2AA3A}"/>
          </ac:spMkLst>
        </pc:spChg>
        <pc:spChg chg="mod">
          <ac:chgData name="Hugo Bernier" userId="846ef6cd-3f11-462c-a4be-44fff9f1a751" providerId="ADAL" clId="{D17C5BBD-D33E-4D23-8E25-B310B3326571}" dt="2021-12-21T04:57:42.227" v="146" actId="27803"/>
          <ac:spMkLst>
            <pc:docMk/>
            <pc:sldMk cId="117366991" sldId="2134805606"/>
            <ac:spMk id="72" creationId="{557A6F86-BE85-4FAD-91DB-CF9DA254BFB2}"/>
          </ac:spMkLst>
        </pc:spChg>
        <pc:spChg chg="mod">
          <ac:chgData name="Hugo Bernier" userId="846ef6cd-3f11-462c-a4be-44fff9f1a751" providerId="ADAL" clId="{D17C5BBD-D33E-4D23-8E25-B310B3326571}" dt="2021-12-21T04:57:42.227" v="146" actId="27803"/>
          <ac:spMkLst>
            <pc:docMk/>
            <pc:sldMk cId="117366991" sldId="2134805606"/>
            <ac:spMk id="73" creationId="{46E4F92D-D938-4E7D-A32A-29F33FC9B710}"/>
          </ac:spMkLst>
        </pc:spChg>
        <pc:spChg chg="mod">
          <ac:chgData name="Hugo Bernier" userId="846ef6cd-3f11-462c-a4be-44fff9f1a751" providerId="ADAL" clId="{D17C5BBD-D33E-4D23-8E25-B310B3326571}" dt="2021-12-21T04:57:42.227" v="146" actId="27803"/>
          <ac:spMkLst>
            <pc:docMk/>
            <pc:sldMk cId="117366991" sldId="2134805606"/>
            <ac:spMk id="75" creationId="{4F45B19E-9E10-472F-89C5-6740EC5CCBD2}"/>
          </ac:spMkLst>
        </pc:spChg>
        <pc:spChg chg="mod">
          <ac:chgData name="Hugo Bernier" userId="846ef6cd-3f11-462c-a4be-44fff9f1a751" providerId="ADAL" clId="{D17C5BBD-D33E-4D23-8E25-B310B3326571}" dt="2021-12-21T04:57:42.227" v="146" actId="27803"/>
          <ac:spMkLst>
            <pc:docMk/>
            <pc:sldMk cId="117366991" sldId="2134805606"/>
            <ac:spMk id="76" creationId="{9CE5DE9A-8110-4C6F-9BF9-DBAF26902460}"/>
          </ac:spMkLst>
        </pc:spChg>
        <pc:spChg chg="mod">
          <ac:chgData name="Hugo Bernier" userId="846ef6cd-3f11-462c-a4be-44fff9f1a751" providerId="ADAL" clId="{D17C5BBD-D33E-4D23-8E25-B310B3326571}" dt="2021-12-21T04:57:42.227" v="146" actId="27803"/>
          <ac:spMkLst>
            <pc:docMk/>
            <pc:sldMk cId="117366991" sldId="2134805606"/>
            <ac:spMk id="77" creationId="{08606965-B9D3-410E-8504-733EFE0DB276}"/>
          </ac:spMkLst>
        </pc:spChg>
        <pc:spChg chg="mod">
          <ac:chgData name="Hugo Bernier" userId="846ef6cd-3f11-462c-a4be-44fff9f1a751" providerId="ADAL" clId="{D17C5BBD-D33E-4D23-8E25-B310B3326571}" dt="2021-12-21T04:57:42.227" v="146" actId="27803"/>
          <ac:spMkLst>
            <pc:docMk/>
            <pc:sldMk cId="117366991" sldId="2134805606"/>
            <ac:spMk id="79" creationId="{1E775D42-9BAD-4CE9-8640-C0A4C5866A33}"/>
          </ac:spMkLst>
        </pc:spChg>
        <pc:spChg chg="mod">
          <ac:chgData name="Hugo Bernier" userId="846ef6cd-3f11-462c-a4be-44fff9f1a751" providerId="ADAL" clId="{D17C5BBD-D33E-4D23-8E25-B310B3326571}" dt="2021-12-21T04:57:42.227" v="146" actId="27803"/>
          <ac:spMkLst>
            <pc:docMk/>
            <pc:sldMk cId="117366991" sldId="2134805606"/>
            <ac:spMk id="80" creationId="{C46BE2BA-E22F-4087-B2CE-5B6D82EEB6C9}"/>
          </ac:spMkLst>
        </pc:spChg>
        <pc:spChg chg="mod">
          <ac:chgData name="Hugo Bernier" userId="846ef6cd-3f11-462c-a4be-44fff9f1a751" providerId="ADAL" clId="{D17C5BBD-D33E-4D23-8E25-B310B3326571}" dt="2021-12-21T04:57:42.227" v="146" actId="27803"/>
          <ac:spMkLst>
            <pc:docMk/>
            <pc:sldMk cId="117366991" sldId="2134805606"/>
            <ac:spMk id="81" creationId="{5A97DA69-5747-4783-954C-6EBB1E6AB811}"/>
          </ac:spMkLst>
        </pc:spChg>
        <pc:spChg chg="mod">
          <ac:chgData name="Hugo Bernier" userId="846ef6cd-3f11-462c-a4be-44fff9f1a751" providerId="ADAL" clId="{D17C5BBD-D33E-4D23-8E25-B310B3326571}" dt="2021-12-21T04:57:42.227" v="146" actId="27803"/>
          <ac:spMkLst>
            <pc:docMk/>
            <pc:sldMk cId="117366991" sldId="2134805606"/>
            <ac:spMk id="83" creationId="{4D589CEF-4BBF-4746-BB33-77ABB40A46C8}"/>
          </ac:spMkLst>
        </pc:spChg>
        <pc:spChg chg="mod">
          <ac:chgData name="Hugo Bernier" userId="846ef6cd-3f11-462c-a4be-44fff9f1a751" providerId="ADAL" clId="{D17C5BBD-D33E-4D23-8E25-B310B3326571}" dt="2021-12-21T04:57:42.227" v="146" actId="27803"/>
          <ac:spMkLst>
            <pc:docMk/>
            <pc:sldMk cId="117366991" sldId="2134805606"/>
            <ac:spMk id="85" creationId="{1DD9A071-87D8-4658-B722-6CB44B837C22}"/>
          </ac:spMkLst>
        </pc:spChg>
        <pc:spChg chg="mod">
          <ac:chgData name="Hugo Bernier" userId="846ef6cd-3f11-462c-a4be-44fff9f1a751" providerId="ADAL" clId="{D17C5BBD-D33E-4D23-8E25-B310B3326571}" dt="2021-12-21T04:57:42.227" v="146" actId="27803"/>
          <ac:spMkLst>
            <pc:docMk/>
            <pc:sldMk cId="117366991" sldId="2134805606"/>
            <ac:spMk id="86" creationId="{E5627545-F979-40B7-8420-9EC1D9C1B1D5}"/>
          </ac:spMkLst>
        </pc:spChg>
        <pc:spChg chg="mod">
          <ac:chgData name="Hugo Bernier" userId="846ef6cd-3f11-462c-a4be-44fff9f1a751" providerId="ADAL" clId="{D17C5BBD-D33E-4D23-8E25-B310B3326571}" dt="2021-12-21T04:57:42.227" v="146" actId="27803"/>
          <ac:spMkLst>
            <pc:docMk/>
            <pc:sldMk cId="117366991" sldId="2134805606"/>
            <ac:spMk id="87" creationId="{551F62D6-07BE-4CB6-8F1A-014CD14A5A84}"/>
          </ac:spMkLst>
        </pc:spChg>
        <pc:spChg chg="mod">
          <ac:chgData name="Hugo Bernier" userId="846ef6cd-3f11-462c-a4be-44fff9f1a751" providerId="ADAL" clId="{D17C5BBD-D33E-4D23-8E25-B310B3326571}" dt="2021-12-21T04:57:42.227" v="146" actId="27803"/>
          <ac:spMkLst>
            <pc:docMk/>
            <pc:sldMk cId="117366991" sldId="2134805606"/>
            <ac:spMk id="89" creationId="{E5334469-7611-4D0B-BCA2-3DC848BF306A}"/>
          </ac:spMkLst>
        </pc:spChg>
        <pc:spChg chg="mod">
          <ac:chgData name="Hugo Bernier" userId="846ef6cd-3f11-462c-a4be-44fff9f1a751" providerId="ADAL" clId="{D17C5BBD-D33E-4D23-8E25-B310B3326571}" dt="2021-12-21T04:57:42.227" v="146" actId="27803"/>
          <ac:spMkLst>
            <pc:docMk/>
            <pc:sldMk cId="117366991" sldId="2134805606"/>
            <ac:spMk id="90" creationId="{F55C31E5-EA34-4DC8-BB4A-9E7BD317D1C9}"/>
          </ac:spMkLst>
        </pc:spChg>
        <pc:spChg chg="mod">
          <ac:chgData name="Hugo Bernier" userId="846ef6cd-3f11-462c-a4be-44fff9f1a751" providerId="ADAL" clId="{D17C5BBD-D33E-4D23-8E25-B310B3326571}" dt="2021-12-21T04:57:42.227" v="146" actId="27803"/>
          <ac:spMkLst>
            <pc:docMk/>
            <pc:sldMk cId="117366991" sldId="2134805606"/>
            <ac:spMk id="91" creationId="{37309511-8246-4CF3-AD19-6548D2FD1602}"/>
          </ac:spMkLst>
        </pc:spChg>
        <pc:spChg chg="mod">
          <ac:chgData name="Hugo Bernier" userId="846ef6cd-3f11-462c-a4be-44fff9f1a751" providerId="ADAL" clId="{D17C5BBD-D33E-4D23-8E25-B310B3326571}" dt="2021-12-21T04:57:42.227" v="146" actId="27803"/>
          <ac:spMkLst>
            <pc:docMk/>
            <pc:sldMk cId="117366991" sldId="2134805606"/>
            <ac:spMk id="93" creationId="{429BF9AC-7C50-4CAC-A8F7-78140661C1AA}"/>
          </ac:spMkLst>
        </pc:spChg>
        <pc:spChg chg="mod">
          <ac:chgData name="Hugo Bernier" userId="846ef6cd-3f11-462c-a4be-44fff9f1a751" providerId="ADAL" clId="{D17C5BBD-D33E-4D23-8E25-B310B3326571}" dt="2021-12-21T04:57:42.227" v="146" actId="27803"/>
          <ac:spMkLst>
            <pc:docMk/>
            <pc:sldMk cId="117366991" sldId="2134805606"/>
            <ac:spMk id="94" creationId="{6D220A5E-A05C-44AA-BFD3-0A2E803EAE00}"/>
          </ac:spMkLst>
        </pc:spChg>
        <pc:spChg chg="mod">
          <ac:chgData name="Hugo Bernier" userId="846ef6cd-3f11-462c-a4be-44fff9f1a751" providerId="ADAL" clId="{D17C5BBD-D33E-4D23-8E25-B310B3326571}" dt="2021-12-21T04:57:42.227" v="146" actId="27803"/>
          <ac:spMkLst>
            <pc:docMk/>
            <pc:sldMk cId="117366991" sldId="2134805606"/>
            <ac:spMk id="95" creationId="{B64CD80A-9170-4230-BDBA-09102599143E}"/>
          </ac:spMkLst>
        </pc:spChg>
        <pc:spChg chg="mod">
          <ac:chgData name="Hugo Bernier" userId="846ef6cd-3f11-462c-a4be-44fff9f1a751" providerId="ADAL" clId="{D17C5BBD-D33E-4D23-8E25-B310B3326571}" dt="2021-12-21T04:57:42.227" v="146" actId="27803"/>
          <ac:spMkLst>
            <pc:docMk/>
            <pc:sldMk cId="117366991" sldId="2134805606"/>
            <ac:spMk id="97" creationId="{AF6FB23E-59E9-4DCA-9730-828773BCF2BE}"/>
          </ac:spMkLst>
        </pc:spChg>
        <pc:spChg chg="mod">
          <ac:chgData name="Hugo Bernier" userId="846ef6cd-3f11-462c-a4be-44fff9f1a751" providerId="ADAL" clId="{D17C5BBD-D33E-4D23-8E25-B310B3326571}" dt="2021-12-21T04:57:42.227" v="146" actId="27803"/>
          <ac:spMkLst>
            <pc:docMk/>
            <pc:sldMk cId="117366991" sldId="2134805606"/>
            <ac:spMk id="98" creationId="{92EB3AFD-74D6-4284-BF5D-12E5DDB282F0}"/>
          </ac:spMkLst>
        </pc:spChg>
        <pc:spChg chg="mod">
          <ac:chgData name="Hugo Bernier" userId="846ef6cd-3f11-462c-a4be-44fff9f1a751" providerId="ADAL" clId="{D17C5BBD-D33E-4D23-8E25-B310B3326571}" dt="2021-12-21T04:57:42.227" v="146" actId="27803"/>
          <ac:spMkLst>
            <pc:docMk/>
            <pc:sldMk cId="117366991" sldId="2134805606"/>
            <ac:spMk id="99" creationId="{F2CAD405-2BF6-4EA9-8F85-111691E41240}"/>
          </ac:spMkLst>
        </pc:spChg>
        <pc:spChg chg="mod">
          <ac:chgData name="Hugo Bernier" userId="846ef6cd-3f11-462c-a4be-44fff9f1a751" providerId="ADAL" clId="{D17C5BBD-D33E-4D23-8E25-B310B3326571}" dt="2021-12-21T04:57:42.227" v="146" actId="27803"/>
          <ac:spMkLst>
            <pc:docMk/>
            <pc:sldMk cId="117366991" sldId="2134805606"/>
            <ac:spMk id="101" creationId="{98C80520-ADAA-49E2-BFDE-46D10DDF408A}"/>
          </ac:spMkLst>
        </pc:spChg>
        <pc:spChg chg="mod">
          <ac:chgData name="Hugo Bernier" userId="846ef6cd-3f11-462c-a4be-44fff9f1a751" providerId="ADAL" clId="{D17C5BBD-D33E-4D23-8E25-B310B3326571}" dt="2021-12-21T04:57:42.227" v="146" actId="27803"/>
          <ac:spMkLst>
            <pc:docMk/>
            <pc:sldMk cId="117366991" sldId="2134805606"/>
            <ac:spMk id="102" creationId="{21490194-33F6-4860-B2E2-A195DCE9BF06}"/>
          </ac:spMkLst>
        </pc:spChg>
        <pc:spChg chg="mod">
          <ac:chgData name="Hugo Bernier" userId="846ef6cd-3f11-462c-a4be-44fff9f1a751" providerId="ADAL" clId="{D17C5BBD-D33E-4D23-8E25-B310B3326571}" dt="2021-12-21T04:57:42.227" v="146" actId="27803"/>
          <ac:spMkLst>
            <pc:docMk/>
            <pc:sldMk cId="117366991" sldId="2134805606"/>
            <ac:spMk id="103" creationId="{E85F5C01-CCA0-49E2-852A-78F8F6F2C428}"/>
          </ac:spMkLst>
        </pc:spChg>
        <pc:spChg chg="mod">
          <ac:chgData name="Hugo Bernier" userId="846ef6cd-3f11-462c-a4be-44fff9f1a751" providerId="ADAL" clId="{D17C5BBD-D33E-4D23-8E25-B310B3326571}" dt="2021-12-21T04:57:42.227" v="146" actId="27803"/>
          <ac:spMkLst>
            <pc:docMk/>
            <pc:sldMk cId="117366991" sldId="2134805606"/>
            <ac:spMk id="105" creationId="{D247E0EC-0376-4A7B-A19C-162833B7E76B}"/>
          </ac:spMkLst>
        </pc:spChg>
        <pc:spChg chg="mod">
          <ac:chgData name="Hugo Bernier" userId="846ef6cd-3f11-462c-a4be-44fff9f1a751" providerId="ADAL" clId="{D17C5BBD-D33E-4D23-8E25-B310B3326571}" dt="2021-12-21T04:57:42.227" v="146" actId="27803"/>
          <ac:spMkLst>
            <pc:docMk/>
            <pc:sldMk cId="117366991" sldId="2134805606"/>
            <ac:spMk id="107" creationId="{340707D8-1241-43A2-B062-0E7EBEB0A571}"/>
          </ac:spMkLst>
        </pc:spChg>
        <pc:spChg chg="mod">
          <ac:chgData name="Hugo Bernier" userId="846ef6cd-3f11-462c-a4be-44fff9f1a751" providerId="ADAL" clId="{D17C5BBD-D33E-4D23-8E25-B310B3326571}" dt="2021-12-21T04:57:42.227" v="146" actId="27803"/>
          <ac:spMkLst>
            <pc:docMk/>
            <pc:sldMk cId="117366991" sldId="2134805606"/>
            <ac:spMk id="108" creationId="{F33D7BD7-4927-4A2B-A52B-F646CCA3657B}"/>
          </ac:spMkLst>
        </pc:spChg>
        <pc:spChg chg="mod">
          <ac:chgData name="Hugo Bernier" userId="846ef6cd-3f11-462c-a4be-44fff9f1a751" providerId="ADAL" clId="{D17C5BBD-D33E-4D23-8E25-B310B3326571}" dt="2021-12-21T04:57:42.227" v="146" actId="27803"/>
          <ac:spMkLst>
            <pc:docMk/>
            <pc:sldMk cId="117366991" sldId="2134805606"/>
            <ac:spMk id="109" creationId="{C34311C8-8A23-46FF-80C7-CB68AA4513B3}"/>
          </ac:spMkLst>
        </pc:spChg>
        <pc:spChg chg="mod">
          <ac:chgData name="Hugo Bernier" userId="846ef6cd-3f11-462c-a4be-44fff9f1a751" providerId="ADAL" clId="{D17C5BBD-D33E-4D23-8E25-B310B3326571}" dt="2021-12-21T04:57:42.227" v="146" actId="27803"/>
          <ac:spMkLst>
            <pc:docMk/>
            <pc:sldMk cId="117366991" sldId="2134805606"/>
            <ac:spMk id="111" creationId="{F2C9B5A3-1699-4AA7-BB15-A480E95373C0}"/>
          </ac:spMkLst>
        </pc:spChg>
        <pc:spChg chg="mod">
          <ac:chgData name="Hugo Bernier" userId="846ef6cd-3f11-462c-a4be-44fff9f1a751" providerId="ADAL" clId="{D17C5BBD-D33E-4D23-8E25-B310B3326571}" dt="2021-12-21T04:57:42.227" v="146" actId="27803"/>
          <ac:spMkLst>
            <pc:docMk/>
            <pc:sldMk cId="117366991" sldId="2134805606"/>
            <ac:spMk id="112" creationId="{6A741475-5B19-4274-8A69-B82A7D86965D}"/>
          </ac:spMkLst>
        </pc:spChg>
        <pc:spChg chg="mod">
          <ac:chgData name="Hugo Bernier" userId="846ef6cd-3f11-462c-a4be-44fff9f1a751" providerId="ADAL" clId="{D17C5BBD-D33E-4D23-8E25-B310B3326571}" dt="2021-12-21T04:57:42.227" v="146" actId="27803"/>
          <ac:spMkLst>
            <pc:docMk/>
            <pc:sldMk cId="117366991" sldId="2134805606"/>
            <ac:spMk id="113" creationId="{54C9D51D-0568-45B3-A339-9C15D2F5C30D}"/>
          </ac:spMkLst>
        </pc:spChg>
        <pc:spChg chg="mod">
          <ac:chgData name="Hugo Bernier" userId="846ef6cd-3f11-462c-a4be-44fff9f1a751" providerId="ADAL" clId="{D17C5BBD-D33E-4D23-8E25-B310B3326571}" dt="2021-12-21T04:57:42.227" v="146" actId="27803"/>
          <ac:spMkLst>
            <pc:docMk/>
            <pc:sldMk cId="117366991" sldId="2134805606"/>
            <ac:spMk id="115" creationId="{3C02C7CE-4DD4-4E78-8BB3-C527E0049EDB}"/>
          </ac:spMkLst>
        </pc:spChg>
        <pc:spChg chg="mod">
          <ac:chgData name="Hugo Bernier" userId="846ef6cd-3f11-462c-a4be-44fff9f1a751" providerId="ADAL" clId="{D17C5BBD-D33E-4D23-8E25-B310B3326571}" dt="2021-12-21T04:57:42.227" v="146" actId="27803"/>
          <ac:spMkLst>
            <pc:docMk/>
            <pc:sldMk cId="117366991" sldId="2134805606"/>
            <ac:spMk id="116" creationId="{1481BFE8-F18C-4663-9BE7-53AC874D43B8}"/>
          </ac:spMkLst>
        </pc:spChg>
        <pc:spChg chg="mod">
          <ac:chgData name="Hugo Bernier" userId="846ef6cd-3f11-462c-a4be-44fff9f1a751" providerId="ADAL" clId="{D17C5BBD-D33E-4D23-8E25-B310B3326571}" dt="2021-12-21T04:57:42.227" v="146" actId="27803"/>
          <ac:spMkLst>
            <pc:docMk/>
            <pc:sldMk cId="117366991" sldId="2134805606"/>
            <ac:spMk id="117" creationId="{2188A4CF-EEEC-45A2-B2CC-3D74A7E12ABE}"/>
          </ac:spMkLst>
        </pc:spChg>
        <pc:spChg chg="mod">
          <ac:chgData name="Hugo Bernier" userId="846ef6cd-3f11-462c-a4be-44fff9f1a751" providerId="ADAL" clId="{D17C5BBD-D33E-4D23-8E25-B310B3326571}" dt="2021-12-21T04:57:42.227" v="146" actId="27803"/>
          <ac:spMkLst>
            <pc:docMk/>
            <pc:sldMk cId="117366991" sldId="2134805606"/>
            <ac:spMk id="119" creationId="{AFF6C52D-1757-42E6-AE39-F2C86D98B026}"/>
          </ac:spMkLst>
        </pc:spChg>
        <pc:spChg chg="mod">
          <ac:chgData name="Hugo Bernier" userId="846ef6cd-3f11-462c-a4be-44fff9f1a751" providerId="ADAL" clId="{D17C5BBD-D33E-4D23-8E25-B310B3326571}" dt="2021-12-21T04:57:42.227" v="146" actId="27803"/>
          <ac:spMkLst>
            <pc:docMk/>
            <pc:sldMk cId="117366991" sldId="2134805606"/>
            <ac:spMk id="120" creationId="{1475A3E5-0C25-4137-9A71-51E7DEF00639}"/>
          </ac:spMkLst>
        </pc:spChg>
        <pc:spChg chg="mod">
          <ac:chgData name="Hugo Bernier" userId="846ef6cd-3f11-462c-a4be-44fff9f1a751" providerId="ADAL" clId="{D17C5BBD-D33E-4D23-8E25-B310B3326571}" dt="2021-12-21T04:57:42.227" v="146" actId="27803"/>
          <ac:spMkLst>
            <pc:docMk/>
            <pc:sldMk cId="117366991" sldId="2134805606"/>
            <ac:spMk id="121" creationId="{B318C77B-48DB-4FD5-859F-82C7C3AE7042}"/>
          </ac:spMkLst>
        </pc:spChg>
        <pc:spChg chg="mod">
          <ac:chgData name="Hugo Bernier" userId="846ef6cd-3f11-462c-a4be-44fff9f1a751" providerId="ADAL" clId="{D17C5BBD-D33E-4D23-8E25-B310B3326571}" dt="2021-12-21T04:57:42.227" v="146" actId="27803"/>
          <ac:spMkLst>
            <pc:docMk/>
            <pc:sldMk cId="117366991" sldId="2134805606"/>
            <ac:spMk id="123" creationId="{1151510E-6F05-4A3E-ACF5-A97B7004DD1F}"/>
          </ac:spMkLst>
        </pc:spChg>
        <pc:spChg chg="mod">
          <ac:chgData name="Hugo Bernier" userId="846ef6cd-3f11-462c-a4be-44fff9f1a751" providerId="ADAL" clId="{D17C5BBD-D33E-4D23-8E25-B310B3326571}" dt="2021-12-21T04:57:42.227" v="146" actId="27803"/>
          <ac:spMkLst>
            <pc:docMk/>
            <pc:sldMk cId="117366991" sldId="2134805606"/>
            <ac:spMk id="124" creationId="{F677D4BD-1461-423F-B6CF-A771C3F8DC10}"/>
          </ac:spMkLst>
        </pc:spChg>
        <pc:spChg chg="mod">
          <ac:chgData name="Hugo Bernier" userId="846ef6cd-3f11-462c-a4be-44fff9f1a751" providerId="ADAL" clId="{D17C5BBD-D33E-4D23-8E25-B310B3326571}" dt="2021-12-21T04:57:42.227" v="146" actId="27803"/>
          <ac:spMkLst>
            <pc:docMk/>
            <pc:sldMk cId="117366991" sldId="2134805606"/>
            <ac:spMk id="125" creationId="{278648BD-64C7-47AE-97BA-4BEF7C5F592C}"/>
          </ac:spMkLst>
        </pc:spChg>
        <pc:spChg chg="add mod">
          <ac:chgData name="Hugo Bernier" userId="846ef6cd-3f11-462c-a4be-44fff9f1a751" providerId="ADAL" clId="{D17C5BBD-D33E-4D23-8E25-B310B3326571}" dt="2021-12-21T05:00:37.119" v="169" actId="14861"/>
          <ac:spMkLst>
            <pc:docMk/>
            <pc:sldMk cId="117366991" sldId="2134805606"/>
            <ac:spMk id="127" creationId="{177AE8F8-55A9-4FEA-999E-61B06750C8AA}"/>
          </ac:spMkLst>
        </pc:spChg>
        <pc:spChg chg="add mod">
          <ac:chgData name="Hugo Bernier" userId="846ef6cd-3f11-462c-a4be-44fff9f1a751" providerId="ADAL" clId="{D17C5BBD-D33E-4D23-8E25-B310B3326571}" dt="2021-12-21T05:00:02.945" v="163" actId="14861"/>
          <ac:spMkLst>
            <pc:docMk/>
            <pc:sldMk cId="117366991" sldId="2134805606"/>
            <ac:spMk id="129" creationId="{8555E3D0-6A7B-465C-934E-DD5204465E2D}"/>
          </ac:spMkLst>
        </pc:spChg>
        <pc:spChg chg="add mod">
          <ac:chgData name="Hugo Bernier" userId="846ef6cd-3f11-462c-a4be-44fff9f1a751" providerId="ADAL" clId="{D17C5BBD-D33E-4D23-8E25-B310B3326571}" dt="2021-12-21T04:59:30.377" v="158" actId="108"/>
          <ac:spMkLst>
            <pc:docMk/>
            <pc:sldMk cId="117366991" sldId="2134805606"/>
            <ac:spMk id="131" creationId="{29CEE728-9AF9-4C0B-9160-D40D9A15DD36}"/>
          </ac:spMkLst>
        </pc:spChg>
        <pc:spChg chg="add mod">
          <ac:chgData name="Hugo Bernier" userId="846ef6cd-3f11-462c-a4be-44fff9f1a751" providerId="ADAL" clId="{D17C5BBD-D33E-4D23-8E25-B310B3326571}" dt="2021-12-21T04:59:20.843" v="157" actId="14861"/>
          <ac:spMkLst>
            <pc:docMk/>
            <pc:sldMk cId="117366991" sldId="2134805606"/>
            <ac:spMk id="133" creationId="{B97E3F55-7940-4EE1-9F04-127F3D68AE10}"/>
          </ac:spMkLst>
        </pc:spChg>
        <pc:spChg chg="add mod">
          <ac:chgData name="Hugo Bernier" userId="846ef6cd-3f11-462c-a4be-44fff9f1a751" providerId="ADAL" clId="{D17C5BBD-D33E-4D23-8E25-B310B3326571}" dt="2021-12-21T05:00:02.945" v="163" actId="14861"/>
          <ac:spMkLst>
            <pc:docMk/>
            <pc:sldMk cId="117366991" sldId="2134805606"/>
            <ac:spMk id="135" creationId="{7D2734D8-7604-41B0-AA7E-139FB05EA83E}"/>
          </ac:spMkLst>
        </pc:spChg>
        <pc:spChg chg="add mod">
          <ac:chgData name="Hugo Bernier" userId="846ef6cd-3f11-462c-a4be-44fff9f1a751" providerId="ADAL" clId="{D17C5BBD-D33E-4D23-8E25-B310B3326571}" dt="2021-12-21T05:00:37.119" v="169" actId="14861"/>
          <ac:spMkLst>
            <pc:docMk/>
            <pc:sldMk cId="117366991" sldId="2134805606"/>
            <ac:spMk id="137" creationId="{8FAC3616-55FF-4C59-BFDE-C19590AB74F5}"/>
          </ac:spMkLst>
        </pc:spChg>
        <pc:spChg chg="add mod">
          <ac:chgData name="Hugo Bernier" userId="846ef6cd-3f11-462c-a4be-44fff9f1a751" providerId="ADAL" clId="{D17C5BBD-D33E-4D23-8E25-B310B3326571}" dt="2021-12-21T05:00:02.945" v="163" actId="14861"/>
          <ac:spMkLst>
            <pc:docMk/>
            <pc:sldMk cId="117366991" sldId="2134805606"/>
            <ac:spMk id="139" creationId="{45021069-6567-4ADE-8D99-4BD88FEE3827}"/>
          </ac:spMkLst>
        </pc:spChg>
        <pc:spChg chg="add mod">
          <ac:chgData name="Hugo Bernier" userId="846ef6cd-3f11-462c-a4be-44fff9f1a751" providerId="ADAL" clId="{D17C5BBD-D33E-4D23-8E25-B310B3326571}" dt="2021-12-21T04:59:33.660" v="161" actId="108"/>
          <ac:spMkLst>
            <pc:docMk/>
            <pc:sldMk cId="117366991" sldId="2134805606"/>
            <ac:spMk id="141" creationId="{A44780A0-B3C5-4848-96B2-C2E928D66F00}"/>
          </ac:spMkLst>
        </pc:spChg>
        <pc:spChg chg="add mod">
          <ac:chgData name="Hugo Bernier" userId="846ef6cd-3f11-462c-a4be-44fff9f1a751" providerId="ADAL" clId="{D17C5BBD-D33E-4D23-8E25-B310B3326571}" dt="2021-12-21T04:59:32.704" v="160" actId="108"/>
          <ac:spMkLst>
            <pc:docMk/>
            <pc:sldMk cId="117366991" sldId="2134805606"/>
            <ac:spMk id="143" creationId="{43F91013-6F19-4420-A8C4-18C43EB3E604}"/>
          </ac:spMkLst>
        </pc:spChg>
        <pc:spChg chg="add mod">
          <ac:chgData name="Hugo Bernier" userId="846ef6cd-3f11-462c-a4be-44fff9f1a751" providerId="ADAL" clId="{D17C5BBD-D33E-4D23-8E25-B310B3326571}" dt="2021-12-21T05:00:02.945" v="163" actId="14861"/>
          <ac:spMkLst>
            <pc:docMk/>
            <pc:sldMk cId="117366991" sldId="2134805606"/>
            <ac:spMk id="145" creationId="{B07461B8-C57E-4781-99BF-13E26A3F0595}"/>
          </ac:spMkLst>
        </pc:spChg>
        <pc:spChg chg="add mod">
          <ac:chgData name="Hugo Bernier" userId="846ef6cd-3f11-462c-a4be-44fff9f1a751" providerId="ADAL" clId="{D17C5BBD-D33E-4D23-8E25-B310B3326571}" dt="2021-12-21T04:59:06.955" v="156" actId="1037"/>
          <ac:spMkLst>
            <pc:docMk/>
            <pc:sldMk cId="117366991" sldId="2134805606"/>
            <ac:spMk id="147" creationId="{BCBE9272-C7BD-44AE-BF1E-338B6CD931CB}"/>
          </ac:spMkLst>
        </pc:spChg>
        <pc:spChg chg="add mod">
          <ac:chgData name="Hugo Bernier" userId="846ef6cd-3f11-462c-a4be-44fff9f1a751" providerId="ADAL" clId="{D17C5BBD-D33E-4D23-8E25-B310B3326571}" dt="2021-12-21T05:00:02.945" v="163" actId="14861"/>
          <ac:spMkLst>
            <pc:docMk/>
            <pc:sldMk cId="117366991" sldId="2134805606"/>
            <ac:spMk id="149" creationId="{E7E9A26E-8DBC-4D69-A8C2-09034D96E3D8}"/>
          </ac:spMkLst>
        </pc:spChg>
        <pc:spChg chg="add mod">
          <ac:chgData name="Hugo Bernier" userId="846ef6cd-3f11-462c-a4be-44fff9f1a751" providerId="ADAL" clId="{D17C5BBD-D33E-4D23-8E25-B310B3326571}" dt="2021-12-21T04:59:32.025" v="159" actId="108"/>
          <ac:spMkLst>
            <pc:docMk/>
            <pc:sldMk cId="117366991" sldId="2134805606"/>
            <ac:spMk id="151" creationId="{E3BC67A2-927F-4DC8-A891-F233AEC921C5}"/>
          </ac:spMkLst>
        </pc:spChg>
        <pc:spChg chg="add mod">
          <ac:chgData name="Hugo Bernier" userId="846ef6cd-3f11-462c-a4be-44fff9f1a751" providerId="ADAL" clId="{D17C5BBD-D33E-4D23-8E25-B310B3326571}" dt="2021-12-21T05:00:49.478" v="170" actId="14861"/>
          <ac:spMkLst>
            <pc:docMk/>
            <pc:sldMk cId="117366991" sldId="2134805606"/>
            <ac:spMk id="153" creationId="{630854EE-F6ED-4106-9C80-77FE9FD02DB9}"/>
          </ac:spMkLst>
        </pc:spChg>
        <pc:spChg chg="add mod">
          <ac:chgData name="Hugo Bernier" userId="846ef6cd-3f11-462c-a4be-44fff9f1a751" providerId="ADAL" clId="{D17C5BBD-D33E-4D23-8E25-B310B3326571}" dt="2021-12-21T05:00:58.446" v="171" actId="14861"/>
          <ac:spMkLst>
            <pc:docMk/>
            <pc:sldMk cId="117366991" sldId="2134805606"/>
            <ac:spMk id="155" creationId="{85CF9F96-2EEF-4BAE-9735-ECE476C52866}"/>
          </ac:spMkLst>
        </pc:spChg>
        <pc:spChg chg="add mod">
          <ac:chgData name="Hugo Bernier" userId="846ef6cd-3f11-462c-a4be-44fff9f1a751" providerId="ADAL" clId="{D17C5BBD-D33E-4D23-8E25-B310B3326571}" dt="2021-12-21T04:59:06.955" v="156" actId="1037"/>
          <ac:spMkLst>
            <pc:docMk/>
            <pc:sldMk cId="117366991" sldId="2134805606"/>
            <ac:spMk id="157" creationId="{62030DBB-82B1-44E4-A26E-779B4B6A37A1}"/>
          </ac:spMkLst>
        </pc:spChg>
        <pc:spChg chg="add mod">
          <ac:chgData name="Hugo Bernier" userId="846ef6cd-3f11-462c-a4be-44fff9f1a751" providerId="ADAL" clId="{D17C5BBD-D33E-4D23-8E25-B310B3326571}" dt="2021-12-21T05:00:02.945" v="163" actId="14861"/>
          <ac:spMkLst>
            <pc:docMk/>
            <pc:sldMk cId="117366991" sldId="2134805606"/>
            <ac:spMk id="159" creationId="{419586F6-5FF4-4483-8379-C2E9798284C5}"/>
          </ac:spMkLst>
        </pc:spChg>
        <pc:spChg chg="add mod">
          <ac:chgData name="Hugo Bernier" userId="846ef6cd-3f11-462c-a4be-44fff9f1a751" providerId="ADAL" clId="{D17C5BBD-D33E-4D23-8E25-B310B3326571}" dt="2021-12-21T04:59:34.943" v="162" actId="108"/>
          <ac:spMkLst>
            <pc:docMk/>
            <pc:sldMk cId="117366991" sldId="2134805606"/>
            <ac:spMk id="161" creationId="{35CB2120-573D-4D3F-8989-9810FFAE6BB0}"/>
          </ac:spMkLst>
        </pc:spChg>
        <pc:spChg chg="add mod">
          <ac:chgData name="Hugo Bernier" userId="846ef6cd-3f11-462c-a4be-44fff9f1a751" providerId="ADAL" clId="{D17C5BBD-D33E-4D23-8E25-B310B3326571}" dt="2021-12-21T05:00:49.478" v="170" actId="14861"/>
          <ac:spMkLst>
            <pc:docMk/>
            <pc:sldMk cId="117366991" sldId="2134805606"/>
            <ac:spMk id="163" creationId="{D95B9A85-2456-4247-9926-CB24DF2B3787}"/>
          </ac:spMkLst>
        </pc:spChg>
        <pc:spChg chg="add mod">
          <ac:chgData name="Hugo Bernier" userId="846ef6cd-3f11-462c-a4be-44fff9f1a751" providerId="ADAL" clId="{D17C5BBD-D33E-4D23-8E25-B310B3326571}" dt="2021-12-21T05:00:58.446" v="171" actId="14861"/>
          <ac:spMkLst>
            <pc:docMk/>
            <pc:sldMk cId="117366991" sldId="2134805606"/>
            <ac:spMk id="165" creationId="{DB2AB91D-61EB-478B-A6E5-F10195400B24}"/>
          </ac:spMkLst>
        </pc:spChg>
        <pc:grpChg chg="mod">
          <ac:chgData name="Hugo Bernier" userId="846ef6cd-3f11-462c-a4be-44fff9f1a751" providerId="ADAL" clId="{D17C5BBD-D33E-4D23-8E25-B310B3326571}" dt="2021-12-21T04:57:42.227" v="146" actId="27803"/>
          <ac:grpSpMkLst>
            <pc:docMk/>
            <pc:sldMk cId="117366991" sldId="2134805606"/>
            <ac:grpSpMk id="2" creationId="{D7DED864-4C0A-4BB4-B108-1804A2980DEB}"/>
          </ac:grpSpMkLst>
        </pc:grpChg>
        <pc:grpChg chg="mod">
          <ac:chgData name="Hugo Bernier" userId="846ef6cd-3f11-462c-a4be-44fff9f1a751" providerId="ADAL" clId="{D17C5BBD-D33E-4D23-8E25-B310B3326571}" dt="2021-12-21T04:57:42.227" v="146" actId="27803"/>
          <ac:grpSpMkLst>
            <pc:docMk/>
            <pc:sldMk cId="117366991" sldId="2134805606"/>
            <ac:grpSpMk id="5" creationId="{77445BBC-8904-45E4-9787-6C16DEEA5A4F}"/>
          </ac:grpSpMkLst>
        </pc:grpChg>
        <pc:grpChg chg="mod">
          <ac:chgData name="Hugo Bernier" userId="846ef6cd-3f11-462c-a4be-44fff9f1a751" providerId="ADAL" clId="{D17C5BBD-D33E-4D23-8E25-B310B3326571}" dt="2021-12-21T04:57:42.227" v="146" actId="27803"/>
          <ac:grpSpMkLst>
            <pc:docMk/>
            <pc:sldMk cId="117366991" sldId="2134805606"/>
            <ac:grpSpMk id="18" creationId="{F0763CBD-805A-4B9A-8D9D-DBDA1323B704}"/>
          </ac:grpSpMkLst>
        </pc:grpChg>
        <pc:grpChg chg="mod">
          <ac:chgData name="Hugo Bernier" userId="846ef6cd-3f11-462c-a4be-44fff9f1a751" providerId="ADAL" clId="{D17C5BBD-D33E-4D23-8E25-B310B3326571}" dt="2021-12-21T04:57:42.227" v="146" actId="27803"/>
          <ac:grpSpMkLst>
            <pc:docMk/>
            <pc:sldMk cId="117366991" sldId="2134805606"/>
            <ac:grpSpMk id="44" creationId="{97D6FCDB-658E-41CF-A531-444E4C379C30}"/>
          </ac:grpSpMkLst>
        </pc:grpChg>
        <pc:grpChg chg="mod">
          <ac:chgData name="Hugo Bernier" userId="846ef6cd-3f11-462c-a4be-44fff9f1a751" providerId="ADAL" clId="{D17C5BBD-D33E-4D23-8E25-B310B3326571}" dt="2021-12-21T04:57:42.227" v="146" actId="27803"/>
          <ac:grpSpMkLst>
            <pc:docMk/>
            <pc:sldMk cId="117366991" sldId="2134805606"/>
            <ac:grpSpMk id="48" creationId="{9534FE44-35D3-4EDA-86CD-89C0083D116D}"/>
          </ac:grpSpMkLst>
        </pc:grpChg>
        <pc:grpChg chg="mod">
          <ac:chgData name="Hugo Bernier" userId="846ef6cd-3f11-462c-a4be-44fff9f1a751" providerId="ADAL" clId="{D17C5BBD-D33E-4D23-8E25-B310B3326571}" dt="2021-12-21T04:57:42.227" v="146" actId="27803"/>
          <ac:grpSpMkLst>
            <pc:docMk/>
            <pc:sldMk cId="117366991" sldId="2134805606"/>
            <ac:grpSpMk id="52" creationId="{4502922A-DB15-4CDC-81F3-21598DB47075}"/>
          </ac:grpSpMkLst>
        </pc:grpChg>
        <pc:grpChg chg="mod">
          <ac:chgData name="Hugo Bernier" userId="846ef6cd-3f11-462c-a4be-44fff9f1a751" providerId="ADAL" clId="{D17C5BBD-D33E-4D23-8E25-B310B3326571}" dt="2021-12-21T04:57:42.227" v="146" actId="27803"/>
          <ac:grpSpMkLst>
            <pc:docMk/>
            <pc:sldMk cId="117366991" sldId="2134805606"/>
            <ac:grpSpMk id="56" creationId="{60ABE09E-CF25-499C-93B5-6940177172F2}"/>
          </ac:grpSpMkLst>
        </pc:grpChg>
        <pc:grpChg chg="mod">
          <ac:chgData name="Hugo Bernier" userId="846ef6cd-3f11-462c-a4be-44fff9f1a751" providerId="ADAL" clId="{D17C5BBD-D33E-4D23-8E25-B310B3326571}" dt="2021-12-21T04:57:42.227" v="146" actId="27803"/>
          <ac:grpSpMkLst>
            <pc:docMk/>
            <pc:sldMk cId="117366991" sldId="2134805606"/>
            <ac:grpSpMk id="60" creationId="{E4A7EA6A-EF47-4675-B689-E780CE82DA59}"/>
          </ac:grpSpMkLst>
        </pc:grpChg>
        <pc:grpChg chg="mod">
          <ac:chgData name="Hugo Bernier" userId="846ef6cd-3f11-462c-a4be-44fff9f1a751" providerId="ADAL" clId="{D17C5BBD-D33E-4D23-8E25-B310B3326571}" dt="2021-12-21T04:57:42.227" v="146" actId="27803"/>
          <ac:grpSpMkLst>
            <pc:docMk/>
            <pc:sldMk cId="117366991" sldId="2134805606"/>
            <ac:grpSpMk id="62" creationId="{940FD270-B8CE-49D2-8633-F04ADF6DCC5F}"/>
          </ac:grpSpMkLst>
        </pc:grpChg>
        <pc:grpChg chg="mod">
          <ac:chgData name="Hugo Bernier" userId="846ef6cd-3f11-462c-a4be-44fff9f1a751" providerId="ADAL" clId="{D17C5BBD-D33E-4D23-8E25-B310B3326571}" dt="2021-12-21T04:57:42.227" v="146" actId="27803"/>
          <ac:grpSpMkLst>
            <pc:docMk/>
            <pc:sldMk cId="117366991" sldId="2134805606"/>
            <ac:grpSpMk id="66" creationId="{874267F0-8A91-41B9-A0CE-F38FA1DFFF1B}"/>
          </ac:grpSpMkLst>
        </pc:grpChg>
        <pc:grpChg chg="mod">
          <ac:chgData name="Hugo Bernier" userId="846ef6cd-3f11-462c-a4be-44fff9f1a751" providerId="ADAL" clId="{D17C5BBD-D33E-4D23-8E25-B310B3326571}" dt="2021-12-21T04:57:42.227" v="146" actId="27803"/>
          <ac:grpSpMkLst>
            <pc:docMk/>
            <pc:sldMk cId="117366991" sldId="2134805606"/>
            <ac:grpSpMk id="70" creationId="{03FB6D34-E0D6-4C66-BC3F-8400F57B656A}"/>
          </ac:grpSpMkLst>
        </pc:grpChg>
        <pc:grpChg chg="mod">
          <ac:chgData name="Hugo Bernier" userId="846ef6cd-3f11-462c-a4be-44fff9f1a751" providerId="ADAL" clId="{D17C5BBD-D33E-4D23-8E25-B310B3326571}" dt="2021-12-21T04:57:42.227" v="146" actId="27803"/>
          <ac:grpSpMkLst>
            <pc:docMk/>
            <pc:sldMk cId="117366991" sldId="2134805606"/>
            <ac:grpSpMk id="74" creationId="{F6D711AB-82C2-4478-BFE2-DFB78FAD1E6A}"/>
          </ac:grpSpMkLst>
        </pc:grpChg>
        <pc:grpChg chg="mod">
          <ac:chgData name="Hugo Bernier" userId="846ef6cd-3f11-462c-a4be-44fff9f1a751" providerId="ADAL" clId="{D17C5BBD-D33E-4D23-8E25-B310B3326571}" dt="2021-12-21T04:57:42.227" v="146" actId="27803"/>
          <ac:grpSpMkLst>
            <pc:docMk/>
            <pc:sldMk cId="117366991" sldId="2134805606"/>
            <ac:grpSpMk id="78" creationId="{3AEFCFA9-32E5-454D-8AED-CEBED10347FA}"/>
          </ac:grpSpMkLst>
        </pc:grpChg>
        <pc:grpChg chg="mod">
          <ac:chgData name="Hugo Bernier" userId="846ef6cd-3f11-462c-a4be-44fff9f1a751" providerId="ADAL" clId="{D17C5BBD-D33E-4D23-8E25-B310B3326571}" dt="2021-12-21T04:57:42.227" v="146" actId="27803"/>
          <ac:grpSpMkLst>
            <pc:docMk/>
            <pc:sldMk cId="117366991" sldId="2134805606"/>
            <ac:grpSpMk id="82" creationId="{D35D7227-74BA-4B8C-AE9B-9C4C3F9F490B}"/>
          </ac:grpSpMkLst>
        </pc:grpChg>
        <pc:grpChg chg="mod">
          <ac:chgData name="Hugo Bernier" userId="846ef6cd-3f11-462c-a4be-44fff9f1a751" providerId="ADAL" clId="{D17C5BBD-D33E-4D23-8E25-B310B3326571}" dt="2021-12-21T04:57:42.227" v="146" actId="27803"/>
          <ac:grpSpMkLst>
            <pc:docMk/>
            <pc:sldMk cId="117366991" sldId="2134805606"/>
            <ac:grpSpMk id="84" creationId="{0774E714-58D1-49E3-BA19-4AC56090B979}"/>
          </ac:grpSpMkLst>
        </pc:grpChg>
        <pc:grpChg chg="mod">
          <ac:chgData name="Hugo Bernier" userId="846ef6cd-3f11-462c-a4be-44fff9f1a751" providerId="ADAL" clId="{D17C5BBD-D33E-4D23-8E25-B310B3326571}" dt="2021-12-21T04:57:42.227" v="146" actId="27803"/>
          <ac:grpSpMkLst>
            <pc:docMk/>
            <pc:sldMk cId="117366991" sldId="2134805606"/>
            <ac:grpSpMk id="88" creationId="{FB102102-6DFC-471F-A81A-9C76B5079099}"/>
          </ac:grpSpMkLst>
        </pc:grpChg>
        <pc:grpChg chg="mod">
          <ac:chgData name="Hugo Bernier" userId="846ef6cd-3f11-462c-a4be-44fff9f1a751" providerId="ADAL" clId="{D17C5BBD-D33E-4D23-8E25-B310B3326571}" dt="2021-12-21T04:57:42.227" v="146" actId="27803"/>
          <ac:grpSpMkLst>
            <pc:docMk/>
            <pc:sldMk cId="117366991" sldId="2134805606"/>
            <ac:grpSpMk id="92" creationId="{075F190F-EEAF-44B3-A8FF-BF0EDAE1F87B}"/>
          </ac:grpSpMkLst>
        </pc:grpChg>
        <pc:grpChg chg="mod">
          <ac:chgData name="Hugo Bernier" userId="846ef6cd-3f11-462c-a4be-44fff9f1a751" providerId="ADAL" clId="{D17C5BBD-D33E-4D23-8E25-B310B3326571}" dt="2021-12-21T04:57:42.227" v="146" actId="27803"/>
          <ac:grpSpMkLst>
            <pc:docMk/>
            <pc:sldMk cId="117366991" sldId="2134805606"/>
            <ac:grpSpMk id="96" creationId="{3928E082-E04F-4D01-858D-55ABD2D9C12E}"/>
          </ac:grpSpMkLst>
        </pc:grpChg>
        <pc:grpChg chg="mod">
          <ac:chgData name="Hugo Bernier" userId="846ef6cd-3f11-462c-a4be-44fff9f1a751" providerId="ADAL" clId="{D17C5BBD-D33E-4D23-8E25-B310B3326571}" dt="2021-12-21T04:57:42.227" v="146" actId="27803"/>
          <ac:grpSpMkLst>
            <pc:docMk/>
            <pc:sldMk cId="117366991" sldId="2134805606"/>
            <ac:grpSpMk id="100" creationId="{288ACD8B-8A6C-4604-9FAB-F11D53523D20}"/>
          </ac:grpSpMkLst>
        </pc:grpChg>
        <pc:grpChg chg="mod">
          <ac:chgData name="Hugo Bernier" userId="846ef6cd-3f11-462c-a4be-44fff9f1a751" providerId="ADAL" clId="{D17C5BBD-D33E-4D23-8E25-B310B3326571}" dt="2021-12-21T04:57:42.227" v="146" actId="27803"/>
          <ac:grpSpMkLst>
            <pc:docMk/>
            <pc:sldMk cId="117366991" sldId="2134805606"/>
            <ac:grpSpMk id="104" creationId="{3BCA35F7-F294-4BF2-84DD-435FB9AA0E62}"/>
          </ac:grpSpMkLst>
        </pc:grpChg>
        <pc:grpChg chg="mod">
          <ac:chgData name="Hugo Bernier" userId="846ef6cd-3f11-462c-a4be-44fff9f1a751" providerId="ADAL" clId="{D17C5BBD-D33E-4D23-8E25-B310B3326571}" dt="2021-12-21T04:57:42.227" v="146" actId="27803"/>
          <ac:grpSpMkLst>
            <pc:docMk/>
            <pc:sldMk cId="117366991" sldId="2134805606"/>
            <ac:grpSpMk id="106" creationId="{772D6631-B05C-42E9-B612-6E78592E5CE7}"/>
          </ac:grpSpMkLst>
        </pc:grpChg>
        <pc:grpChg chg="mod">
          <ac:chgData name="Hugo Bernier" userId="846ef6cd-3f11-462c-a4be-44fff9f1a751" providerId="ADAL" clId="{D17C5BBD-D33E-4D23-8E25-B310B3326571}" dt="2021-12-21T04:57:42.227" v="146" actId="27803"/>
          <ac:grpSpMkLst>
            <pc:docMk/>
            <pc:sldMk cId="117366991" sldId="2134805606"/>
            <ac:grpSpMk id="110" creationId="{FCBE1DA6-68EB-4232-81CA-F2B2E04C8EE6}"/>
          </ac:grpSpMkLst>
        </pc:grpChg>
        <pc:grpChg chg="mod">
          <ac:chgData name="Hugo Bernier" userId="846ef6cd-3f11-462c-a4be-44fff9f1a751" providerId="ADAL" clId="{D17C5BBD-D33E-4D23-8E25-B310B3326571}" dt="2021-12-21T04:57:42.227" v="146" actId="27803"/>
          <ac:grpSpMkLst>
            <pc:docMk/>
            <pc:sldMk cId="117366991" sldId="2134805606"/>
            <ac:grpSpMk id="114" creationId="{28EB777B-3BC0-4787-A834-B495A9F172A9}"/>
          </ac:grpSpMkLst>
        </pc:grpChg>
        <pc:grpChg chg="mod">
          <ac:chgData name="Hugo Bernier" userId="846ef6cd-3f11-462c-a4be-44fff9f1a751" providerId="ADAL" clId="{D17C5BBD-D33E-4D23-8E25-B310B3326571}" dt="2021-12-21T04:57:42.227" v="146" actId="27803"/>
          <ac:grpSpMkLst>
            <pc:docMk/>
            <pc:sldMk cId="117366991" sldId="2134805606"/>
            <ac:grpSpMk id="118" creationId="{A4ECA320-B794-487C-9B58-7CCE82B91F4D}"/>
          </ac:grpSpMkLst>
        </pc:grpChg>
        <pc:grpChg chg="mod">
          <ac:chgData name="Hugo Bernier" userId="846ef6cd-3f11-462c-a4be-44fff9f1a751" providerId="ADAL" clId="{D17C5BBD-D33E-4D23-8E25-B310B3326571}" dt="2021-12-21T04:57:42.227" v="146" actId="27803"/>
          <ac:grpSpMkLst>
            <pc:docMk/>
            <pc:sldMk cId="117366991" sldId="2134805606"/>
            <ac:grpSpMk id="122" creationId="{6C342C25-6292-4E9D-A4F6-642E791CEDB8}"/>
          </ac:grpSpMkLst>
        </pc:grpChg>
        <pc:picChg chg="del mod">
          <ac:chgData name="Hugo Bernier" userId="846ef6cd-3f11-462c-a4be-44fff9f1a751" providerId="ADAL" clId="{D17C5BBD-D33E-4D23-8E25-B310B3326571}" dt="2021-12-21T04:57:42.227" v="146" actId="27803"/>
          <ac:picMkLst>
            <pc:docMk/>
            <pc:sldMk cId="117366991" sldId="2134805606"/>
            <ac:picMk id="4" creationId="{292A52F0-2985-4B3B-BD00-E4110E392C81}"/>
          </ac:picMkLst>
        </pc:picChg>
        <pc:cxnChg chg="mod">
          <ac:chgData name="Hugo Bernier" userId="846ef6cd-3f11-462c-a4be-44fff9f1a751" providerId="ADAL" clId="{D17C5BBD-D33E-4D23-8E25-B310B3326571}" dt="2021-12-21T05:10:49.570" v="221" actId="14100"/>
          <ac:cxnSpMkLst>
            <pc:docMk/>
            <pc:sldMk cId="117366991" sldId="2134805606"/>
            <ac:cxnSpMk id="10" creationId="{E2C881C1-A2AC-47E0-8352-55B21FB2C2A0}"/>
          </ac:cxnSpMkLst>
        </pc:cxnChg>
        <pc:cxnChg chg="mod">
          <ac:chgData name="Hugo Bernier" userId="846ef6cd-3f11-462c-a4be-44fff9f1a751" providerId="ADAL" clId="{D17C5BBD-D33E-4D23-8E25-B310B3326571}" dt="2021-12-21T05:10:53.673" v="222" actId="14100"/>
          <ac:cxnSpMkLst>
            <pc:docMk/>
            <pc:sldMk cId="117366991" sldId="2134805606"/>
            <ac:cxnSpMk id="16" creationId="{4F284B10-8A50-4AD5-965A-7DE53B0CF1AD}"/>
          </ac:cxnSpMkLst>
        </pc:cxnChg>
      </pc:sldChg>
      <pc:sldChg chg="addSp delSp modSp add mod modClrScheme modAnim chgLayout">
        <pc:chgData name="Hugo Bernier" userId="846ef6cd-3f11-462c-a4be-44fff9f1a751" providerId="ADAL" clId="{D17C5BBD-D33E-4D23-8E25-B310B3326571}" dt="2021-12-21T06:31:04.890" v="552"/>
        <pc:sldMkLst>
          <pc:docMk/>
          <pc:sldMk cId="1376916584" sldId="2134805607"/>
        </pc:sldMkLst>
        <pc:spChg chg="add del mod">
          <ac:chgData name="Hugo Bernier" userId="846ef6cd-3f11-462c-a4be-44fff9f1a751" providerId="ADAL" clId="{D17C5BBD-D33E-4D23-8E25-B310B3326571}" dt="2021-12-21T06:31:01.649" v="550" actId="478"/>
          <ac:spMkLst>
            <pc:docMk/>
            <pc:sldMk cId="1376916584" sldId="2134805607"/>
            <ac:spMk id="3" creationId="{CEB8E908-D8E9-41EE-AEDF-A0B35E493B0A}"/>
          </ac:spMkLst>
        </pc:spChg>
        <pc:spChg chg="add del mod">
          <ac:chgData name="Hugo Bernier" userId="846ef6cd-3f11-462c-a4be-44fff9f1a751" providerId="ADAL" clId="{D17C5BBD-D33E-4D23-8E25-B310B3326571}" dt="2021-12-21T06:31:04.009" v="551" actId="478"/>
          <ac:spMkLst>
            <pc:docMk/>
            <pc:sldMk cId="1376916584" sldId="2134805607"/>
            <ac:spMk id="5" creationId="{04E6CDF3-28E0-4F3D-98FD-6D5E550FC756}"/>
          </ac:spMkLst>
        </pc:spChg>
        <pc:spChg chg="del mod ord">
          <ac:chgData name="Hugo Bernier" userId="846ef6cd-3f11-462c-a4be-44fff9f1a751" providerId="ADAL" clId="{D17C5BBD-D33E-4D23-8E25-B310B3326571}" dt="2021-12-21T06:30:57.696" v="549" actId="478"/>
          <ac:spMkLst>
            <pc:docMk/>
            <pc:sldMk cId="1376916584" sldId="2134805607"/>
            <ac:spMk id="9" creationId="{20BA6FCD-E3EB-41CB-BD75-54B5E2527594}"/>
          </ac:spMkLst>
        </pc:spChg>
        <pc:spChg chg="del mod ord">
          <ac:chgData name="Hugo Bernier" userId="846ef6cd-3f11-462c-a4be-44fff9f1a751" providerId="ADAL" clId="{D17C5BBD-D33E-4D23-8E25-B310B3326571}" dt="2021-12-21T06:30:57.696" v="549" actId="478"/>
          <ac:spMkLst>
            <pc:docMk/>
            <pc:sldMk cId="1376916584" sldId="2134805607"/>
            <ac:spMk id="10" creationId="{2F9D74B7-8175-43F4-B9E3-807C4AE2FA45}"/>
          </ac:spMkLst>
        </pc:spChg>
        <pc:spChg chg="add mod">
          <ac:chgData name="Hugo Bernier" userId="846ef6cd-3f11-462c-a4be-44fff9f1a751" providerId="ADAL" clId="{D17C5BBD-D33E-4D23-8E25-B310B3326571}" dt="2021-12-21T06:31:04.890" v="552"/>
          <ac:spMkLst>
            <pc:docMk/>
            <pc:sldMk cId="1376916584" sldId="2134805607"/>
            <ac:spMk id="14" creationId="{71C47274-5223-4F8F-9505-EAE2CE3001E7}"/>
          </ac:spMkLst>
        </pc:spChg>
        <pc:spChg chg="add mod">
          <ac:chgData name="Hugo Bernier" userId="846ef6cd-3f11-462c-a4be-44fff9f1a751" providerId="ADAL" clId="{D17C5BBD-D33E-4D23-8E25-B310B3326571}" dt="2021-12-21T06:31:04.890" v="552"/>
          <ac:spMkLst>
            <pc:docMk/>
            <pc:sldMk cId="1376916584" sldId="2134805607"/>
            <ac:spMk id="15" creationId="{11735CED-43DD-41F6-A343-488D2989B503}"/>
          </ac:spMkLst>
        </pc:spChg>
        <pc:picChg chg="add del mod">
          <ac:chgData name="Hugo Bernier" userId="846ef6cd-3f11-462c-a4be-44fff9f1a751" providerId="ADAL" clId="{D17C5BBD-D33E-4D23-8E25-B310B3326571}" dt="2021-12-21T06:12:46.574" v="521" actId="478"/>
          <ac:picMkLst>
            <pc:docMk/>
            <pc:sldMk cId="1376916584" sldId="2134805607"/>
            <ac:picMk id="2" creationId="{07449100-ED3E-4CD7-BCE0-53AB40FC7CEF}"/>
          </ac:picMkLst>
        </pc:picChg>
        <pc:picChg chg="del mod">
          <ac:chgData name="Hugo Bernier" userId="846ef6cd-3f11-462c-a4be-44fff9f1a751" providerId="ADAL" clId="{D17C5BBD-D33E-4D23-8E25-B310B3326571}" dt="2021-12-21T06:30:57.696" v="549" actId="478"/>
          <ac:picMkLst>
            <pc:docMk/>
            <pc:sldMk cId="1376916584" sldId="2134805607"/>
            <ac:picMk id="4" creationId="{1FC853A6-4F3F-4DF8-B5D1-A97821272E14}"/>
          </ac:picMkLst>
        </pc:picChg>
        <pc:picChg chg="del">
          <ac:chgData name="Hugo Bernier" userId="846ef6cd-3f11-462c-a4be-44fff9f1a751" providerId="ADAL" clId="{D17C5BBD-D33E-4D23-8E25-B310B3326571}" dt="2021-12-21T06:30:57.696" v="549" actId="478"/>
          <ac:picMkLst>
            <pc:docMk/>
            <pc:sldMk cId="1376916584" sldId="2134805607"/>
            <ac:picMk id="6" creationId="{2AA5F092-E235-4118-BD02-40AB67AB8DA0}"/>
          </ac:picMkLst>
        </pc:picChg>
        <pc:picChg chg="del">
          <ac:chgData name="Hugo Bernier" userId="846ef6cd-3f11-462c-a4be-44fff9f1a751" providerId="ADAL" clId="{D17C5BBD-D33E-4D23-8E25-B310B3326571}" dt="2021-12-21T06:30:57.696" v="549" actId="478"/>
          <ac:picMkLst>
            <pc:docMk/>
            <pc:sldMk cId="1376916584" sldId="2134805607"/>
            <ac:picMk id="8" creationId="{88CE5E9B-CB43-4D63-82CA-87074C6B6693}"/>
          </ac:picMkLst>
        </pc:picChg>
        <pc:picChg chg="add del mod">
          <ac:chgData name="Hugo Bernier" userId="846ef6cd-3f11-462c-a4be-44fff9f1a751" providerId="ADAL" clId="{D17C5BBD-D33E-4D23-8E25-B310B3326571}" dt="2021-12-21T06:30:57.696" v="549" actId="478"/>
          <ac:picMkLst>
            <pc:docMk/>
            <pc:sldMk cId="1376916584" sldId="2134805607"/>
            <ac:picMk id="11" creationId="{5DAC4C77-8498-4F6F-8B4F-F00C1D6D4381}"/>
          </ac:picMkLst>
        </pc:picChg>
        <pc:picChg chg="del">
          <ac:chgData name="Hugo Bernier" userId="846ef6cd-3f11-462c-a4be-44fff9f1a751" providerId="ADAL" clId="{D17C5BBD-D33E-4D23-8E25-B310B3326571}" dt="2021-12-21T06:30:57.696" v="549" actId="478"/>
          <ac:picMkLst>
            <pc:docMk/>
            <pc:sldMk cId="1376916584" sldId="2134805607"/>
            <ac:picMk id="12" creationId="{E6D5A38F-3587-482E-B3BA-C4247950440F}"/>
          </ac:picMkLst>
        </pc:picChg>
        <pc:picChg chg="add del mod">
          <ac:chgData name="Hugo Bernier" userId="846ef6cd-3f11-462c-a4be-44fff9f1a751" providerId="ADAL" clId="{D17C5BBD-D33E-4D23-8E25-B310B3326571}" dt="2021-12-21T06:30:57.696" v="549" actId="478"/>
          <ac:picMkLst>
            <pc:docMk/>
            <pc:sldMk cId="1376916584" sldId="2134805607"/>
            <ac:picMk id="13" creationId="{3FED7131-A669-4E27-93C0-8E6E513F88DF}"/>
          </ac:picMkLst>
        </pc:picChg>
        <pc:picChg chg="add mod">
          <ac:chgData name="Hugo Bernier" userId="846ef6cd-3f11-462c-a4be-44fff9f1a751" providerId="ADAL" clId="{D17C5BBD-D33E-4D23-8E25-B310B3326571}" dt="2021-12-21T06:31:04.890" v="552"/>
          <ac:picMkLst>
            <pc:docMk/>
            <pc:sldMk cId="1376916584" sldId="2134805607"/>
            <ac:picMk id="16" creationId="{F8C23568-1469-4BC5-871D-B24824E221B7}"/>
          </ac:picMkLst>
        </pc:picChg>
        <pc:picChg chg="add mod">
          <ac:chgData name="Hugo Bernier" userId="846ef6cd-3f11-462c-a4be-44fff9f1a751" providerId="ADAL" clId="{D17C5BBD-D33E-4D23-8E25-B310B3326571}" dt="2021-12-21T06:31:04.890" v="552"/>
          <ac:picMkLst>
            <pc:docMk/>
            <pc:sldMk cId="1376916584" sldId="2134805607"/>
            <ac:picMk id="17" creationId="{F7370AF9-74D7-4F1E-BD25-53DBCC29C521}"/>
          </ac:picMkLst>
        </pc:picChg>
        <pc:picChg chg="add mod">
          <ac:chgData name="Hugo Bernier" userId="846ef6cd-3f11-462c-a4be-44fff9f1a751" providerId="ADAL" clId="{D17C5BBD-D33E-4D23-8E25-B310B3326571}" dt="2021-12-21T06:31:04.890" v="552"/>
          <ac:picMkLst>
            <pc:docMk/>
            <pc:sldMk cId="1376916584" sldId="2134805607"/>
            <ac:picMk id="18" creationId="{39EACF17-94CF-4B7B-AA8D-38C28C76DB8D}"/>
          </ac:picMkLst>
        </pc:picChg>
        <pc:picChg chg="add mod">
          <ac:chgData name="Hugo Bernier" userId="846ef6cd-3f11-462c-a4be-44fff9f1a751" providerId="ADAL" clId="{D17C5BBD-D33E-4D23-8E25-B310B3326571}" dt="2021-12-21T06:31:04.890" v="552"/>
          <ac:picMkLst>
            <pc:docMk/>
            <pc:sldMk cId="1376916584" sldId="2134805607"/>
            <ac:picMk id="19" creationId="{30331E6F-46E3-468E-BE0C-821EC70FD8EC}"/>
          </ac:picMkLst>
        </pc:picChg>
        <pc:picChg chg="add mod">
          <ac:chgData name="Hugo Bernier" userId="846ef6cd-3f11-462c-a4be-44fff9f1a751" providerId="ADAL" clId="{D17C5BBD-D33E-4D23-8E25-B310B3326571}" dt="2021-12-21T06:31:04.890" v="552"/>
          <ac:picMkLst>
            <pc:docMk/>
            <pc:sldMk cId="1376916584" sldId="2134805607"/>
            <ac:picMk id="20" creationId="{8E560C5E-8281-4B07-AF99-D5213DA0D079}"/>
          </ac:picMkLst>
        </pc:picChg>
        <pc:picChg chg="add mod">
          <ac:chgData name="Hugo Bernier" userId="846ef6cd-3f11-462c-a4be-44fff9f1a751" providerId="ADAL" clId="{D17C5BBD-D33E-4D23-8E25-B310B3326571}" dt="2021-12-21T06:31:04.890" v="552"/>
          <ac:picMkLst>
            <pc:docMk/>
            <pc:sldMk cId="1376916584" sldId="2134805607"/>
            <ac:picMk id="21" creationId="{C935736B-4C93-4E6E-8022-85FAB7AF77B9}"/>
          </ac:picMkLst>
        </pc:picChg>
      </pc:sldChg>
      <pc:sldMasterChg chg="addSldLayout modSldLayout">
        <pc:chgData name="Hugo Bernier" userId="846ef6cd-3f11-462c-a4be-44fff9f1a751" providerId="ADAL" clId="{D17C5BBD-D33E-4D23-8E25-B310B3326571}" dt="2021-12-21T06:30:14.190" v="545" actId="14826"/>
        <pc:sldMasterMkLst>
          <pc:docMk/>
          <pc:sldMasterMk cId="3588427678" sldId="2147484229"/>
        </pc:sldMasterMkLst>
        <pc:sldLayoutChg chg="modSp add mod replId">
          <pc:chgData name="Hugo Bernier" userId="846ef6cd-3f11-462c-a4be-44fff9f1a751" providerId="ADAL" clId="{D17C5BBD-D33E-4D23-8E25-B310B3326571}" dt="2021-12-21T03:36:50.590" v="23" actId="196"/>
          <pc:sldLayoutMkLst>
            <pc:docMk/>
            <pc:sldMasterMk cId="3588427678" sldId="2147484229"/>
            <pc:sldLayoutMk cId="1367496041" sldId="2147484695"/>
          </pc:sldLayoutMkLst>
          <pc:picChg chg="mod">
            <ac:chgData name="Hugo Bernier" userId="846ef6cd-3f11-462c-a4be-44fff9f1a751" providerId="ADAL" clId="{D17C5BBD-D33E-4D23-8E25-B310B3326571}" dt="2021-12-21T03:36:50.590" v="23" actId="196"/>
            <ac:picMkLst>
              <pc:docMk/>
              <pc:sldMasterMk cId="3588427678" sldId="2147484229"/>
              <pc:sldLayoutMk cId="1367496041" sldId="2147484695"/>
              <ac:picMk id="3" creationId="{6EC3B612-D001-4522-8361-266888AEACBD}"/>
            </ac:picMkLst>
          </pc:picChg>
        </pc:sldLayoutChg>
        <pc:sldLayoutChg chg="modSp add mod">
          <pc:chgData name="Hugo Bernier" userId="846ef6cd-3f11-462c-a4be-44fff9f1a751" providerId="ADAL" clId="{D17C5BBD-D33E-4D23-8E25-B310B3326571}" dt="2021-12-21T06:30:14.190" v="545" actId="14826"/>
          <pc:sldLayoutMkLst>
            <pc:docMk/>
            <pc:sldMasterMk cId="3588427678" sldId="2147484229"/>
            <pc:sldLayoutMk cId="2101932062" sldId="2147484696"/>
          </pc:sldLayoutMkLst>
          <pc:picChg chg="mod">
            <ac:chgData name="Hugo Bernier" userId="846ef6cd-3f11-462c-a4be-44fff9f1a751" providerId="ADAL" clId="{D17C5BBD-D33E-4D23-8E25-B310B3326571}" dt="2021-12-21T06:30:14.190" v="545" actId="14826"/>
            <ac:picMkLst>
              <pc:docMk/>
              <pc:sldMasterMk cId="3588427678" sldId="2147484229"/>
              <pc:sldLayoutMk cId="2101932062" sldId="2147484696"/>
              <ac:picMk id="7" creationId="{CD76FA44-FF6E-4D66-B48D-DEF35DFB3B96}"/>
            </ac:picMkLst>
          </pc:picChg>
        </pc:sldLayoutChg>
      </pc:sldMasterChg>
    </pc:docChg>
  </pc:docChgLst>
  <pc:docChgLst>
    <pc:chgData name="Paolo Pialorsi" userId="S::paolo_pialorsi.com#ext#@microsoft.onmicrosoft.com::39954972-e4fe-473f-8237-5db9de0b2218" providerId="AD" clId="Web-{67E5A267-89E8-40EF-B3C0-C590AE7224A0}"/>
    <pc:docChg chg="modSld">
      <pc:chgData name="Paolo Pialorsi" userId="S::paolo_pialorsi.com#ext#@microsoft.onmicrosoft.com::39954972-e4fe-473f-8237-5db9de0b2218" providerId="AD" clId="Web-{67E5A267-89E8-40EF-B3C0-C590AE7224A0}" dt="2021-09-30T09:12:48.762" v="12" actId="1076"/>
      <pc:docMkLst>
        <pc:docMk/>
      </pc:docMkLst>
      <pc:sldChg chg="modSp">
        <pc:chgData name="Paolo Pialorsi" userId="S::paolo_pialorsi.com#ext#@microsoft.onmicrosoft.com::39954972-e4fe-473f-8237-5db9de0b2218" providerId="AD" clId="Web-{67E5A267-89E8-40EF-B3C0-C590AE7224A0}" dt="2021-09-30T09:12:48.762" v="12" actId="1076"/>
        <pc:sldMkLst>
          <pc:docMk/>
          <pc:sldMk cId="1233686469" sldId="2076137699"/>
        </pc:sldMkLst>
        <pc:spChg chg="mod">
          <ac:chgData name="Paolo Pialorsi" userId="S::paolo_pialorsi.com#ext#@microsoft.onmicrosoft.com::39954972-e4fe-473f-8237-5db9de0b2218" providerId="AD" clId="Web-{67E5A267-89E8-40EF-B3C0-C590AE7224A0}" dt="2021-09-30T09:12:48.762" v="12" actId="1076"/>
          <ac:spMkLst>
            <pc:docMk/>
            <pc:sldMk cId="1233686469" sldId="2076137699"/>
            <ac:spMk id="11" creationId="{991AE9A4-79C4-4FF3-8FDF-409F20319200}"/>
          </ac:spMkLst>
        </pc:spChg>
        <pc:spChg chg="mod">
          <ac:chgData name="Paolo Pialorsi" userId="S::paolo_pialorsi.com#ext#@microsoft.onmicrosoft.com::39954972-e4fe-473f-8237-5db9de0b2218" providerId="AD" clId="Web-{67E5A267-89E8-40EF-B3C0-C590AE7224A0}" dt="2021-09-30T09:12:05.058" v="10" actId="20577"/>
          <ac:spMkLst>
            <pc:docMk/>
            <pc:sldMk cId="1233686469" sldId="2076137699"/>
            <ac:spMk id="19" creationId="{B96EE522-6672-435D-A47F-0B904BCE8C3A}"/>
          </ac:spMkLst>
        </pc:spChg>
      </pc:sldChg>
    </pc:docChg>
  </pc:docChgLst>
  <pc:docChgLst>
    <pc:chgData name="Vesa Juvonen" userId="c7243be1-99a3-4752-ab2a-0cf698cf8236" providerId="ADAL" clId="{76FC1003-C476-4DB3-A3C7-EE562EE2607B}"/>
    <pc:docChg chg="custSel addSld delSld modSld modSection">
      <pc:chgData name="Vesa Juvonen" userId="c7243be1-99a3-4752-ab2a-0cf698cf8236" providerId="ADAL" clId="{76FC1003-C476-4DB3-A3C7-EE562EE2607B}" dt="2021-11-11T13:33:07.821" v="15" actId="14100"/>
      <pc:docMkLst>
        <pc:docMk/>
      </pc:docMkLst>
      <pc:sldChg chg="modSp mod">
        <pc:chgData name="Vesa Juvonen" userId="c7243be1-99a3-4752-ab2a-0cf698cf8236" providerId="ADAL" clId="{76FC1003-C476-4DB3-A3C7-EE562EE2607B}" dt="2021-11-11T13:33:07.821" v="15" actId="14100"/>
        <pc:sldMkLst>
          <pc:docMk/>
          <pc:sldMk cId="1056590613" sldId="2076135999"/>
        </pc:sldMkLst>
        <pc:spChg chg="mod">
          <ac:chgData name="Vesa Juvonen" userId="c7243be1-99a3-4752-ab2a-0cf698cf8236" providerId="ADAL" clId="{76FC1003-C476-4DB3-A3C7-EE562EE2607B}" dt="2021-11-11T13:33:07.821" v="15" actId="14100"/>
          <ac:spMkLst>
            <pc:docMk/>
            <pc:sldMk cId="1056590613" sldId="2076135999"/>
            <ac:spMk id="9" creationId="{20BA6FCD-E3EB-41CB-BD75-54B5E2527594}"/>
          </ac:spMkLst>
        </pc:spChg>
        <pc:spChg chg="mod">
          <ac:chgData name="Vesa Juvonen" userId="c7243be1-99a3-4752-ab2a-0cf698cf8236" providerId="ADAL" clId="{76FC1003-C476-4DB3-A3C7-EE562EE2607B}" dt="2021-11-11T13:33:04.199" v="14" actId="1076"/>
          <ac:spMkLst>
            <pc:docMk/>
            <pc:sldMk cId="1056590613" sldId="2076135999"/>
            <ac:spMk id="10" creationId="{2F9D74B7-8175-43F4-B9E3-807C4AE2FA45}"/>
          </ac:spMkLst>
        </pc:spChg>
        <pc:picChg chg="mod">
          <ac:chgData name="Vesa Juvonen" userId="c7243be1-99a3-4752-ab2a-0cf698cf8236" providerId="ADAL" clId="{76FC1003-C476-4DB3-A3C7-EE562EE2607B}" dt="2021-11-11T13:33:04.199" v="14" actId="1076"/>
          <ac:picMkLst>
            <pc:docMk/>
            <pc:sldMk cId="1056590613" sldId="2076135999"/>
            <ac:picMk id="2" creationId="{760B7CAB-D3CF-4D62-B580-6DD701787691}"/>
          </ac:picMkLst>
        </pc:picChg>
        <pc:picChg chg="mod">
          <ac:chgData name="Vesa Juvonen" userId="c7243be1-99a3-4752-ab2a-0cf698cf8236" providerId="ADAL" clId="{76FC1003-C476-4DB3-A3C7-EE562EE2607B}" dt="2021-11-11T13:33:04.199" v="14" actId="1076"/>
          <ac:picMkLst>
            <pc:docMk/>
            <pc:sldMk cId="1056590613" sldId="2076135999"/>
            <ac:picMk id="7" creationId="{55B4F8E1-B540-4BC5-9C0F-E9D231263EB6}"/>
          </ac:picMkLst>
        </pc:picChg>
        <pc:picChg chg="mod">
          <ac:chgData name="Vesa Juvonen" userId="c7243be1-99a3-4752-ab2a-0cf698cf8236" providerId="ADAL" clId="{76FC1003-C476-4DB3-A3C7-EE562EE2607B}" dt="2021-11-11T13:33:04.199" v="14" actId="1076"/>
          <ac:picMkLst>
            <pc:docMk/>
            <pc:sldMk cId="1056590613" sldId="2076135999"/>
            <ac:picMk id="8" creationId="{B2235A1C-0725-48B1-84D0-50485370C043}"/>
          </ac:picMkLst>
        </pc:picChg>
        <pc:picChg chg="mod">
          <ac:chgData name="Vesa Juvonen" userId="c7243be1-99a3-4752-ab2a-0cf698cf8236" providerId="ADAL" clId="{76FC1003-C476-4DB3-A3C7-EE562EE2607B}" dt="2021-11-11T13:33:04.199" v="14" actId="1076"/>
          <ac:picMkLst>
            <pc:docMk/>
            <pc:sldMk cId="1056590613" sldId="2076135999"/>
            <ac:picMk id="11" creationId="{770665CF-3BE9-4F52-BE0B-48A6EEBD6ACA}"/>
          </ac:picMkLst>
        </pc:picChg>
        <pc:picChg chg="mod">
          <ac:chgData name="Vesa Juvonen" userId="c7243be1-99a3-4752-ab2a-0cf698cf8236" providerId="ADAL" clId="{76FC1003-C476-4DB3-A3C7-EE562EE2607B}" dt="2021-11-11T13:33:04.199" v="14" actId="1076"/>
          <ac:picMkLst>
            <pc:docMk/>
            <pc:sldMk cId="1056590613" sldId="2076135999"/>
            <ac:picMk id="12" creationId="{42849043-8CA2-49B6-B4D3-7196A22BA348}"/>
          </ac:picMkLst>
        </pc:picChg>
      </pc:sldChg>
      <pc:sldChg chg="delSp modSp del mod">
        <pc:chgData name="Vesa Juvonen" userId="c7243be1-99a3-4752-ab2a-0cf698cf8236" providerId="ADAL" clId="{76FC1003-C476-4DB3-A3C7-EE562EE2607B}" dt="2021-11-11T13:32:45.140" v="13" actId="47"/>
        <pc:sldMkLst>
          <pc:docMk/>
          <pc:sldMk cId="3822868169" sldId="2076137709"/>
        </pc:sldMkLst>
        <pc:spChg chg="del">
          <ac:chgData name="Vesa Juvonen" userId="c7243be1-99a3-4752-ab2a-0cf698cf8236" providerId="ADAL" clId="{76FC1003-C476-4DB3-A3C7-EE562EE2607B}" dt="2021-11-11T13:28:34.643" v="2" actId="478"/>
          <ac:spMkLst>
            <pc:docMk/>
            <pc:sldMk cId="3822868169" sldId="2076137709"/>
            <ac:spMk id="11" creationId="{929DB6C2-1909-4895-800C-319C240E4F45}"/>
          </ac:spMkLst>
        </pc:spChg>
        <pc:spChg chg="mod">
          <ac:chgData name="Vesa Juvonen" userId="c7243be1-99a3-4752-ab2a-0cf698cf8236" providerId="ADAL" clId="{76FC1003-C476-4DB3-A3C7-EE562EE2607B}" dt="2021-11-11T13:28:45.149" v="11" actId="6549"/>
          <ac:spMkLst>
            <pc:docMk/>
            <pc:sldMk cId="3822868169" sldId="2076137709"/>
            <ac:spMk id="19" creationId="{B96EE522-6672-435D-A47F-0B904BCE8C3A}"/>
          </ac:spMkLst>
        </pc:spChg>
      </pc:sldChg>
      <pc:sldChg chg="del">
        <pc:chgData name="Vesa Juvonen" userId="c7243be1-99a3-4752-ab2a-0cf698cf8236" providerId="ADAL" clId="{76FC1003-C476-4DB3-A3C7-EE562EE2607B}" dt="2021-11-09T18:26:28.204" v="0" actId="47"/>
        <pc:sldMkLst>
          <pc:docMk/>
          <pc:sldMk cId="1166268011" sldId="2076137721"/>
        </pc:sldMkLst>
      </pc:sldChg>
      <pc:sldChg chg="add">
        <pc:chgData name="Vesa Juvonen" userId="c7243be1-99a3-4752-ab2a-0cf698cf8236" providerId="ADAL" clId="{76FC1003-C476-4DB3-A3C7-EE562EE2607B}" dt="2021-11-11T13:28:13.696" v="1"/>
        <pc:sldMkLst>
          <pc:docMk/>
          <pc:sldMk cId="2359765806" sldId="2076137747"/>
        </pc:sldMkLst>
      </pc:sldChg>
      <pc:sldChg chg="add">
        <pc:chgData name="Vesa Juvonen" userId="c7243be1-99a3-4752-ab2a-0cf698cf8236" providerId="ADAL" clId="{76FC1003-C476-4DB3-A3C7-EE562EE2607B}" dt="2021-11-11T13:32:42.810" v="12"/>
        <pc:sldMkLst>
          <pc:docMk/>
          <pc:sldMk cId="2785442724" sldId="2076137748"/>
        </pc:sldMkLst>
      </pc:sldChg>
    </pc:docChg>
  </pc:docChgLst>
  <pc:docChgLst>
    <pc:chgData name="David Warner" userId="S::davidwarner@microsoft.com::51ffa14d-fdfd-4571-a787-ad4b3bb92711" providerId="AD" clId="Web-{F3E0716C-0402-45B3-ADD5-35578E706F8F}"/>
    <pc:docChg chg="modSld">
      <pc:chgData name="David Warner" userId="S::davidwarner@microsoft.com::51ffa14d-fdfd-4571-a787-ad4b3bb92711" providerId="AD" clId="Web-{F3E0716C-0402-45B3-ADD5-35578E706F8F}" dt="2022-05-11T22:56:23.079" v="0"/>
      <pc:docMkLst>
        <pc:docMk/>
      </pc:docMkLst>
      <pc:sldChg chg="delSp">
        <pc:chgData name="David Warner" userId="S::davidwarner@microsoft.com::51ffa14d-fdfd-4571-a787-ad4b3bb92711" providerId="AD" clId="Web-{F3E0716C-0402-45B3-ADD5-35578E706F8F}" dt="2022-05-11T22:56:23.079" v="0"/>
        <pc:sldMkLst>
          <pc:docMk/>
          <pc:sldMk cId="1720789669" sldId="2134805606"/>
        </pc:sldMkLst>
        <pc:spChg chg="del">
          <ac:chgData name="David Warner" userId="S::davidwarner@microsoft.com::51ffa14d-fdfd-4571-a787-ad4b3bb92711" providerId="AD" clId="Web-{F3E0716C-0402-45B3-ADD5-35578E706F8F}" dt="2022-05-11T22:56:23.079" v="0"/>
          <ac:spMkLst>
            <pc:docMk/>
            <pc:sldMk cId="1720789669" sldId="2134805606"/>
            <ac:spMk id="24" creationId="{5C2AD45F-41B1-4C86-883C-3AF3B3B6C323}"/>
          </ac:spMkLst>
        </pc:spChg>
      </pc:sldChg>
    </pc:docChg>
  </pc:docChgLst>
  <pc:docChgLst>
    <pc:chgData name="David Warner" userId="S::david_dwarnerii.com#ext#@microsoft.onmicrosoft.com::acafcf14-4098-4a83-9425-e73571277a06" providerId="AD" clId="Web-{9FD8C238-87DA-42F5-8628-B55C2490CA0C}"/>
    <pc:docChg chg="modSld">
      <pc:chgData name="David Warner" userId="S::david_dwarnerii.com#ext#@microsoft.onmicrosoft.com::acafcf14-4098-4a83-9425-e73571277a06" providerId="AD" clId="Web-{9FD8C238-87DA-42F5-8628-B55C2490CA0C}" dt="2021-12-20T15:11:38.273" v="78" actId="20577"/>
      <pc:docMkLst>
        <pc:docMk/>
      </pc:docMkLst>
      <pc:sldChg chg="modSp">
        <pc:chgData name="David Warner" userId="S::david_dwarnerii.com#ext#@microsoft.onmicrosoft.com::acafcf14-4098-4a83-9425-e73571277a06" providerId="AD" clId="Web-{9FD8C238-87DA-42F5-8628-B55C2490CA0C}" dt="2021-12-20T15:11:38.273" v="78" actId="20577"/>
        <pc:sldMkLst>
          <pc:docMk/>
          <pc:sldMk cId="3158043784" sldId="2068"/>
        </pc:sldMkLst>
        <pc:spChg chg="mod">
          <ac:chgData name="David Warner" userId="S::david_dwarnerii.com#ext#@microsoft.onmicrosoft.com::acafcf14-4098-4a83-9425-e73571277a06" providerId="AD" clId="Web-{9FD8C238-87DA-42F5-8628-B55C2490CA0C}" dt="2021-12-20T15:11:38.273" v="78"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9FD8C238-87DA-42F5-8628-B55C2490CA0C}" dt="2021-12-20T15:11:25.585" v="42" actId="20577"/>
        <pc:sldMkLst>
          <pc:docMk/>
          <pc:sldMk cId="1056590613" sldId="2076135999"/>
        </pc:sldMkLst>
        <pc:spChg chg="mod">
          <ac:chgData name="David Warner" userId="S::david_dwarnerii.com#ext#@microsoft.onmicrosoft.com::acafcf14-4098-4a83-9425-e73571277a06" providerId="AD" clId="Web-{9FD8C238-87DA-42F5-8628-B55C2490CA0C}" dt="2021-12-20T15:11:25.585" v="42" actId="20577"/>
          <ac:spMkLst>
            <pc:docMk/>
            <pc:sldMk cId="1056590613" sldId="2076135999"/>
            <ac:spMk id="10" creationId="{2F9D74B7-8175-43F4-B9E3-807C4AE2FA45}"/>
          </ac:spMkLst>
        </pc:spChg>
      </pc:sldChg>
    </pc:docChg>
  </pc:docChgLst>
  <pc:docChgLst>
    <pc:chgData name="Paul Bullock" userId="162dc284-9901-47a4-bdd1-300eada006b4" providerId="ADAL" clId="{1B4A3B86-F237-45E5-8948-AEEEB3CEF466}"/>
    <pc:docChg chg="custSel modSld">
      <pc:chgData name="Paul Bullock" userId="162dc284-9901-47a4-bdd1-300eada006b4" providerId="ADAL" clId="{1B4A3B86-F237-45E5-8948-AEEEB3CEF466}" dt="2021-09-01T15:56:49.141" v="186" actId="20577"/>
      <pc:docMkLst>
        <pc:docMk/>
      </pc:docMkLst>
      <pc:sldChg chg="modSp mod">
        <pc:chgData name="Paul Bullock" userId="162dc284-9901-47a4-bdd1-300eada006b4" providerId="ADAL" clId="{1B4A3B86-F237-45E5-8948-AEEEB3CEF466}" dt="2021-09-01T15:56:49.141" v="186" actId="20577"/>
        <pc:sldMkLst>
          <pc:docMk/>
          <pc:sldMk cId="1374769157" sldId="2076137639"/>
        </pc:sldMkLst>
        <pc:spChg chg="mod">
          <ac:chgData name="Paul Bullock" userId="162dc284-9901-47a4-bdd1-300eada006b4" providerId="ADAL" clId="{1B4A3B86-F237-45E5-8948-AEEEB3CEF466}" dt="2021-09-01T15:56:49.141" v="186" actId="20577"/>
          <ac:spMkLst>
            <pc:docMk/>
            <pc:sldMk cId="1374769157" sldId="2076137639"/>
            <ac:spMk id="5" creationId="{612C861E-93AA-4B5D-8907-782E4E0AF916}"/>
          </ac:spMkLst>
        </pc:spChg>
      </pc:sldChg>
    </pc:docChg>
  </pc:docChgLst>
  <pc:docChgLst>
    <pc:chgData name="Bob German" userId="19671429-1359-457f-bfc1-1be1ee65d4d9" providerId="ADAL" clId="{F7F41B97-FF69-4BB8-A36D-AB95254D54ED}"/>
    <pc:docChg chg="addSld delSld modSld modSection">
      <pc:chgData name="Bob German" userId="19671429-1359-457f-bfc1-1be1ee65d4d9" providerId="ADAL" clId="{F7F41B97-FF69-4BB8-A36D-AB95254D54ED}" dt="2022-04-13T23:10:34.507" v="3" actId="6549"/>
      <pc:docMkLst>
        <pc:docMk/>
      </pc:docMkLst>
      <pc:sldChg chg="del">
        <pc:chgData name="Bob German" userId="19671429-1359-457f-bfc1-1be1ee65d4d9" providerId="ADAL" clId="{F7F41B97-FF69-4BB8-A36D-AB95254D54ED}" dt="2022-04-13T23:09:55.818" v="1" actId="47"/>
        <pc:sldMkLst>
          <pc:docMk/>
          <pc:sldMk cId="1601799563" sldId="2134805597"/>
        </pc:sldMkLst>
      </pc:sldChg>
      <pc:sldChg chg="add modNotesTx">
        <pc:chgData name="Bob German" userId="19671429-1359-457f-bfc1-1be1ee65d4d9" providerId="ADAL" clId="{F7F41B97-FF69-4BB8-A36D-AB95254D54ED}" dt="2022-04-13T23:10:34.507" v="3" actId="6549"/>
        <pc:sldMkLst>
          <pc:docMk/>
          <pc:sldMk cId="1720789669" sldId="2134805606"/>
        </pc:sldMkLst>
      </pc:sldChg>
    </pc:docChg>
  </pc:docChgLst>
  <pc:docChgLst>
    <pc:chgData name="Wictor Wilén" userId="c70b8edd-f3ba-4e44-94a1-9cab9cee53de" providerId="ADAL" clId="{C2B74611-7D05-4B0E-B91C-0D71A249522C}"/>
    <pc:docChg chg="custSel modSld">
      <pc:chgData name="Wictor Wilén" userId="c70b8edd-f3ba-4e44-94a1-9cab9cee53de" providerId="ADAL" clId="{C2B74611-7D05-4B0E-B91C-0D71A249522C}" dt="2021-07-08T06:54:55.044" v="21" actId="1076"/>
      <pc:docMkLst>
        <pc:docMk/>
      </pc:docMkLst>
      <pc:sldChg chg="addSp delSp modSp mod">
        <pc:chgData name="Wictor Wilén" userId="c70b8edd-f3ba-4e44-94a1-9cab9cee53de" providerId="ADAL" clId="{C2B74611-7D05-4B0E-B91C-0D71A249522C}" dt="2021-07-08T06:54:55.044" v="21" actId="1076"/>
        <pc:sldMkLst>
          <pc:docMk/>
          <pc:sldMk cId="1042411426" sldId="2076136275"/>
        </pc:sldMkLst>
        <pc:spChg chg="del">
          <ac:chgData name="Wictor Wilén" userId="c70b8edd-f3ba-4e44-94a1-9cab9cee53de" providerId="ADAL" clId="{C2B74611-7D05-4B0E-B91C-0D71A249522C}" dt="2021-07-08T06:51:18.522" v="0" actId="478"/>
          <ac:spMkLst>
            <pc:docMk/>
            <pc:sldMk cId="1042411426" sldId="2076136275"/>
            <ac:spMk id="3" creationId="{CC62005E-1E40-4D0B-8FE5-BA8D0C0C2EB3}"/>
          </ac:spMkLst>
        </pc:spChg>
        <pc:spChg chg="mod">
          <ac:chgData name="Wictor Wilén" userId="c70b8edd-f3ba-4e44-94a1-9cab9cee53de" providerId="ADAL" clId="{C2B74611-7D05-4B0E-B91C-0D71A249522C}" dt="2021-07-08T06:54:09.394" v="16" actId="20577"/>
          <ac:spMkLst>
            <pc:docMk/>
            <pc:sldMk cId="1042411426" sldId="2076136275"/>
            <ac:spMk id="70" creationId="{174F958A-FBA1-4F60-AFAD-ABB7FE94DD87}"/>
          </ac:spMkLst>
        </pc:spChg>
        <pc:picChg chg="add mod">
          <ac:chgData name="Wictor Wilén" userId="c70b8edd-f3ba-4e44-94a1-9cab9cee53de" providerId="ADAL" clId="{C2B74611-7D05-4B0E-B91C-0D71A249522C}" dt="2021-07-08T06:53:42.290" v="12" actId="1076"/>
          <ac:picMkLst>
            <pc:docMk/>
            <pc:sldMk cId="1042411426" sldId="2076136275"/>
            <ac:picMk id="5" creationId="{AE1A936F-EDD2-4F9F-95CF-88AF8A66D900}"/>
          </ac:picMkLst>
        </pc:picChg>
        <pc:picChg chg="del">
          <ac:chgData name="Wictor Wilén" userId="c70b8edd-f3ba-4e44-94a1-9cab9cee53de" providerId="ADAL" clId="{C2B74611-7D05-4B0E-B91C-0D71A249522C}" dt="2021-07-08T06:53:19.189" v="4" actId="478"/>
          <ac:picMkLst>
            <pc:docMk/>
            <pc:sldMk cId="1042411426" sldId="2076136275"/>
            <ac:picMk id="20" creationId="{BAB91163-28F3-4ADE-BEFD-8CB2B99F83BF}"/>
          </ac:picMkLst>
        </pc:picChg>
        <pc:picChg chg="add mod">
          <ac:chgData name="Wictor Wilén" userId="c70b8edd-f3ba-4e44-94a1-9cab9cee53de" providerId="ADAL" clId="{C2B74611-7D05-4B0E-B91C-0D71A249522C}" dt="2021-07-08T06:54:55.044" v="21" actId="1076"/>
          <ac:picMkLst>
            <pc:docMk/>
            <pc:sldMk cId="1042411426" sldId="2076136275"/>
            <ac:picMk id="21" creationId="{582EBDEA-F00A-4CE5-BE94-8237E5F639CB}"/>
          </ac:picMkLst>
        </pc:picChg>
        <pc:picChg chg="del">
          <ac:chgData name="Wictor Wilén" userId="c70b8edd-f3ba-4e44-94a1-9cab9cee53de" providerId="ADAL" clId="{C2B74611-7D05-4B0E-B91C-0D71A249522C}" dt="2021-07-08T06:54:51.728" v="17" actId="478"/>
          <ac:picMkLst>
            <pc:docMk/>
            <pc:sldMk cId="1042411426" sldId="2076136275"/>
            <ac:picMk id="22" creationId="{271CC8EF-5E98-4104-8EB7-CE219B9782CA}"/>
          </ac:picMkLst>
        </pc:picChg>
        <pc:picChg chg="mod">
          <ac:chgData name="Wictor Wilén" userId="c70b8edd-f3ba-4e44-94a1-9cab9cee53de" providerId="ADAL" clId="{C2B74611-7D05-4B0E-B91C-0D71A249522C}" dt="2021-07-08T06:53:42.290" v="12" actId="1076"/>
          <ac:picMkLst>
            <pc:docMk/>
            <pc:sldMk cId="1042411426" sldId="2076136275"/>
            <ac:picMk id="24" creationId="{FE95474F-96C9-4752-8BF1-7653BC1D83C4}"/>
          </ac:picMkLst>
        </pc:picChg>
      </pc:sldChg>
    </pc:docChg>
  </pc:docChgLst>
  <pc:docChgLst>
    <pc:chgData name="Sébastien Levert" userId="ece773f4-084f-4e66-97d9-a9d066f2d75d" providerId="ADAL" clId="{7ECA889F-B6C2-40FB-BD13-877EC6ED423B}"/>
    <pc:docChg chg="custSel modSld sldOrd">
      <pc:chgData name="Sébastien Levert" userId="ece773f4-084f-4e66-97d9-a9d066f2d75d" providerId="ADAL" clId="{7ECA889F-B6C2-40FB-BD13-877EC6ED423B}" dt="2022-01-19T14:02:35.818" v="51" actId="6549"/>
      <pc:docMkLst>
        <pc:docMk/>
      </pc:docMkLst>
      <pc:sldChg chg="delSp modSp mod ord">
        <pc:chgData name="Sébastien Levert" userId="ece773f4-084f-4e66-97d9-a9d066f2d75d" providerId="ADAL" clId="{7ECA889F-B6C2-40FB-BD13-877EC6ED423B}" dt="2022-01-19T14:02:35.818" v="51" actId="6549"/>
        <pc:sldMkLst>
          <pc:docMk/>
          <pc:sldMk cId="4070501225" sldId="2076136392"/>
        </pc:sldMkLst>
        <pc:spChg chg="del">
          <ac:chgData name="Sébastien Levert" userId="ece773f4-084f-4e66-97d9-a9d066f2d75d" providerId="ADAL" clId="{7ECA889F-B6C2-40FB-BD13-877EC6ED423B}" dt="2022-01-19T14:01:40.746" v="2" actId="478"/>
          <ac:spMkLst>
            <pc:docMk/>
            <pc:sldMk cId="4070501225" sldId="2076136392"/>
            <ac:spMk id="2" creationId="{94497CAA-432E-463C-9149-3D3CFAF62311}"/>
          </ac:spMkLst>
        </pc:spChg>
        <pc:spChg chg="mod">
          <ac:chgData name="Sébastien Levert" userId="ece773f4-084f-4e66-97d9-a9d066f2d75d" providerId="ADAL" clId="{7ECA889F-B6C2-40FB-BD13-877EC6ED423B}" dt="2022-01-19T14:02:35.818" v="51" actId="6549"/>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683B969B-72E9-4714-B4E0-08EA26933A98}"/>
    <pc:docChg chg="modSld">
      <pc:chgData name="David Warner" userId="S::david_dwarnerii.com#ext#@microsoft.onmicrosoft.com::acafcf14-4098-4a83-9425-e73571277a06" providerId="AD" clId="Web-{683B969B-72E9-4714-B4E0-08EA26933A98}" dt="2021-07-19T13:38:22.694" v="24"/>
      <pc:docMkLst>
        <pc:docMk/>
      </pc:docMkLst>
      <pc:sldChg chg="addSp">
        <pc:chgData name="David Warner" userId="S::david_dwarnerii.com#ext#@microsoft.onmicrosoft.com::acafcf14-4098-4a83-9425-e73571277a06" providerId="AD" clId="Web-{683B969B-72E9-4714-B4E0-08EA26933A98}" dt="2021-07-19T13:38:15.647" v="22"/>
        <pc:sldMkLst>
          <pc:docMk/>
          <pc:sldMk cId="1042411426" sldId="2076136275"/>
        </pc:sldMkLst>
        <pc:spChg chg="add">
          <ac:chgData name="David Warner" userId="S::david_dwarnerii.com#ext#@microsoft.onmicrosoft.com::acafcf14-4098-4a83-9425-e73571277a06" providerId="AD" clId="Web-{683B969B-72E9-4714-B4E0-08EA26933A98}" dt="2021-07-19T13:38:15.647" v="22"/>
          <ac:spMkLst>
            <pc:docMk/>
            <pc:sldMk cId="1042411426" sldId="2076136275"/>
            <ac:spMk id="3" creationId="{5BF8091C-A036-443B-808B-893EC44848FC}"/>
          </ac:spMkLst>
        </pc:spChg>
      </pc:sldChg>
      <pc:sldChg chg="addSp">
        <pc:chgData name="David Warner" userId="S::david_dwarnerii.com#ext#@microsoft.onmicrosoft.com::acafcf14-4098-4a83-9425-e73571277a06" providerId="AD" clId="Web-{683B969B-72E9-4714-B4E0-08EA26933A98}" dt="2021-07-19T13:38:12.037" v="20"/>
        <pc:sldMkLst>
          <pc:docMk/>
          <pc:sldMk cId="2259967023" sldId="2076136379"/>
        </pc:sldMkLst>
        <pc:spChg chg="add">
          <ac:chgData name="David Warner" userId="S::david_dwarnerii.com#ext#@microsoft.onmicrosoft.com::acafcf14-4098-4a83-9425-e73571277a06" providerId="AD" clId="Web-{683B969B-72E9-4714-B4E0-08EA26933A98}" dt="2021-07-19T13:38:12.037" v="20"/>
          <ac:spMkLst>
            <pc:docMk/>
            <pc:sldMk cId="2259967023" sldId="2076136379"/>
            <ac:spMk id="3" creationId="{EA7BF4A8-A2EA-42B7-8D8C-D263CF84DD4B}"/>
          </ac:spMkLst>
        </pc:spChg>
      </pc:sldChg>
      <pc:sldChg chg="addSp">
        <pc:chgData name="David Warner" userId="S::david_dwarnerii.com#ext#@microsoft.onmicrosoft.com::acafcf14-4098-4a83-9425-e73571277a06" providerId="AD" clId="Web-{683B969B-72E9-4714-B4E0-08EA26933A98}" dt="2021-07-19T13:38:13.881" v="21"/>
        <pc:sldMkLst>
          <pc:docMk/>
          <pc:sldMk cId="1884761934" sldId="2076136381"/>
        </pc:sldMkLst>
        <pc:spChg chg="add">
          <ac:chgData name="David Warner" userId="S::david_dwarnerii.com#ext#@microsoft.onmicrosoft.com::acafcf14-4098-4a83-9425-e73571277a06" providerId="AD" clId="Web-{683B969B-72E9-4714-B4E0-08EA26933A98}" dt="2021-07-19T13:38:13.881" v="21"/>
          <ac:spMkLst>
            <pc:docMk/>
            <pc:sldMk cId="1884761934" sldId="2076136381"/>
            <ac:spMk id="4" creationId="{FBF663F6-65E1-45C5-BF9E-684AC00598B4}"/>
          </ac:spMkLst>
        </pc:spChg>
      </pc:sldChg>
      <pc:sldChg chg="addSp">
        <pc:chgData name="David Warner" userId="S::david_dwarnerii.com#ext#@microsoft.onmicrosoft.com::acafcf14-4098-4a83-9425-e73571277a06" providerId="AD" clId="Web-{683B969B-72E9-4714-B4E0-08EA26933A98}" dt="2021-07-19T13:38:08.240" v="19"/>
        <pc:sldMkLst>
          <pc:docMk/>
          <pc:sldMk cId="357588276" sldId="2076136388"/>
        </pc:sldMkLst>
        <pc:spChg chg="add">
          <ac:chgData name="David Warner" userId="S::david_dwarnerii.com#ext#@microsoft.onmicrosoft.com::acafcf14-4098-4a83-9425-e73571277a06" providerId="AD" clId="Web-{683B969B-72E9-4714-B4E0-08EA26933A98}" dt="2021-07-19T13:38:08.240" v="19"/>
          <ac:spMkLst>
            <pc:docMk/>
            <pc:sldMk cId="357588276" sldId="2076136388"/>
            <ac:spMk id="3" creationId="{2627CBC1-6B4F-4DB1-8517-D3CC6E24F912}"/>
          </ac:spMkLst>
        </pc:spChg>
      </pc:sldChg>
      <pc:sldChg chg="addSp">
        <pc:chgData name="David Warner" userId="S::david_dwarnerii.com#ext#@microsoft.onmicrosoft.com::acafcf14-4098-4a83-9425-e73571277a06" providerId="AD" clId="Web-{683B969B-72E9-4714-B4E0-08EA26933A98}" dt="2021-07-19T13:38:21.397" v="23"/>
        <pc:sldMkLst>
          <pc:docMk/>
          <pc:sldMk cId="4070501225" sldId="2076136392"/>
        </pc:sldMkLst>
        <pc:spChg chg="add">
          <ac:chgData name="David Warner" userId="S::david_dwarnerii.com#ext#@microsoft.onmicrosoft.com::acafcf14-4098-4a83-9425-e73571277a06" providerId="AD" clId="Web-{683B969B-72E9-4714-B4E0-08EA26933A98}" dt="2021-07-19T13:38:21.397" v="23"/>
          <ac:spMkLst>
            <pc:docMk/>
            <pc:sldMk cId="4070501225" sldId="2076136392"/>
            <ac:spMk id="2" creationId="{C82E2089-9807-4D10-8D5C-E2BF3FCC2603}"/>
          </ac:spMkLst>
        </pc:spChg>
      </pc:sldChg>
      <pc:sldChg chg="addSp modSp">
        <pc:chgData name="David Warner" userId="S::david_dwarnerii.com#ext#@microsoft.onmicrosoft.com::acafcf14-4098-4a83-9425-e73571277a06" providerId="AD" clId="Web-{683B969B-72E9-4714-B4E0-08EA26933A98}" dt="2021-07-19T13:38:01.708" v="17" actId="1076"/>
        <pc:sldMkLst>
          <pc:docMk/>
          <pc:sldMk cId="1400691731" sldId="2076137536"/>
        </pc:sldMkLst>
        <pc:spChg chg="add mod">
          <ac:chgData name="David Warner" userId="S::david_dwarnerii.com#ext#@microsoft.onmicrosoft.com::acafcf14-4098-4a83-9425-e73571277a06" providerId="AD" clId="Web-{683B969B-72E9-4714-B4E0-08EA26933A98}" dt="2021-07-19T13:38:01.708" v="17" actId="1076"/>
          <ac:spMkLst>
            <pc:docMk/>
            <pc:sldMk cId="1400691731" sldId="2076137536"/>
            <ac:spMk id="2" creationId="{92CD7322-C119-4254-8EA5-1A4F937792E7}"/>
          </ac:spMkLst>
        </pc:spChg>
      </pc:sldChg>
      <pc:sldChg chg="addSp">
        <pc:chgData name="David Warner" userId="S::david_dwarnerii.com#ext#@microsoft.onmicrosoft.com::acafcf14-4098-4a83-9425-e73571277a06" providerId="AD" clId="Web-{683B969B-72E9-4714-B4E0-08EA26933A98}" dt="2021-07-19T13:38:03.240" v="18"/>
        <pc:sldMkLst>
          <pc:docMk/>
          <pc:sldMk cId="1374769157" sldId="2076137639"/>
        </pc:sldMkLst>
        <pc:spChg chg="add">
          <ac:chgData name="David Warner" userId="S::david_dwarnerii.com#ext#@microsoft.onmicrosoft.com::acafcf14-4098-4a83-9425-e73571277a06" providerId="AD" clId="Web-{683B969B-72E9-4714-B4E0-08EA26933A98}" dt="2021-07-19T13:38:03.240" v="18"/>
          <ac:spMkLst>
            <pc:docMk/>
            <pc:sldMk cId="1374769157" sldId="2076137639"/>
            <ac:spMk id="2" creationId="{533E02E2-4627-42DD-BEC7-ED72C86DFBCA}"/>
          </ac:spMkLst>
        </pc:spChg>
      </pc:sldChg>
      <pc:sldChg chg="addSp">
        <pc:chgData name="David Warner" userId="S::david_dwarnerii.com#ext#@microsoft.onmicrosoft.com::acafcf14-4098-4a83-9425-e73571277a06" providerId="AD" clId="Web-{683B969B-72E9-4714-B4E0-08EA26933A98}" dt="2021-07-19T13:38:22.694" v="24"/>
        <pc:sldMkLst>
          <pc:docMk/>
          <pc:sldMk cId="1601799563" sldId="2134805597"/>
        </pc:sldMkLst>
        <pc:spChg chg="add">
          <ac:chgData name="David Warner" userId="S::david_dwarnerii.com#ext#@microsoft.onmicrosoft.com::acafcf14-4098-4a83-9425-e73571277a06" providerId="AD" clId="Web-{683B969B-72E9-4714-B4E0-08EA26933A98}" dt="2021-07-19T13:38:22.694" v="24"/>
          <ac:spMkLst>
            <pc:docMk/>
            <pc:sldMk cId="1601799563" sldId="2134805597"/>
            <ac:spMk id="20" creationId="{22A14C56-A9C9-4E6A-907E-0ADF7E00B9A2}"/>
          </ac:spMkLst>
        </pc:spChg>
      </pc:sldChg>
    </pc:docChg>
  </pc:docChgLst>
  <pc:docChgLst>
    <pc:chgData name="David Warner" userId="S::david_dwarnerii.com#ext#@microsoft.onmicrosoft.com::acafcf14-4098-4a83-9425-e73571277a06" providerId="AD" clId="Web-{AC21FC2B-E1E5-4621-93B7-D5B362C60EAA}"/>
    <pc:docChg chg="modSld">
      <pc:chgData name="David Warner" userId="S::david_dwarnerii.com#ext#@microsoft.onmicrosoft.com::acafcf14-4098-4a83-9425-e73571277a06" providerId="AD" clId="Web-{AC21FC2B-E1E5-4621-93B7-D5B362C60EAA}" dt="2021-09-01T17:45:03.733" v="0"/>
      <pc:docMkLst>
        <pc:docMk/>
      </pc:docMkLst>
      <pc:sldChg chg="delSp">
        <pc:chgData name="David Warner" userId="S::david_dwarnerii.com#ext#@microsoft.onmicrosoft.com::acafcf14-4098-4a83-9425-e73571277a06" providerId="AD" clId="Web-{AC21FC2B-E1E5-4621-93B7-D5B362C60EAA}" dt="2021-09-01T17:45:03.733" v="0"/>
        <pc:sldMkLst>
          <pc:docMk/>
          <pc:sldMk cId="4001284136" sldId="2134805598"/>
        </pc:sldMkLst>
        <pc:spChg chg="del">
          <ac:chgData name="David Warner" userId="S::david_dwarnerii.com#ext#@microsoft.onmicrosoft.com::acafcf14-4098-4a83-9425-e73571277a06" providerId="AD" clId="Web-{AC21FC2B-E1E5-4621-93B7-D5B362C60EAA}" dt="2021-09-01T17:45:03.733" v="0"/>
          <ac:spMkLst>
            <pc:docMk/>
            <pc:sldMk cId="4001284136" sldId="2134805598"/>
            <ac:spMk id="19" creationId="{C0F63698-ECE4-4223-969C-6F239A7F7E9E}"/>
          </ac:spMkLst>
        </pc:spChg>
      </pc:sldChg>
    </pc:docChg>
  </pc:docChgLst>
  <pc:docChgLst>
    <pc:chgData name="Paul Bullock" userId="162dc284-9901-47a4-bdd1-300eada006b4" providerId="ADAL" clId="{A0FBB554-AB15-45DC-A150-C944DCA88CDC}"/>
    <pc:docChg chg="custSel modSld">
      <pc:chgData name="Paul Bullock" userId="162dc284-9901-47a4-bdd1-300eada006b4" providerId="ADAL" clId="{A0FBB554-AB15-45DC-A150-C944DCA88CDC}" dt="2022-02-16T20:23:09.799" v="550" actId="20577"/>
      <pc:docMkLst>
        <pc:docMk/>
      </pc:docMkLst>
      <pc:sldChg chg="addSp delSp modSp mod">
        <pc:chgData name="Paul Bullock" userId="162dc284-9901-47a4-bdd1-300eada006b4" providerId="ADAL" clId="{A0FBB554-AB15-45DC-A150-C944DCA88CDC}" dt="2022-02-16T20:23:09.799" v="550" actId="20577"/>
        <pc:sldMkLst>
          <pc:docMk/>
          <pc:sldMk cId="1374769157" sldId="2076137639"/>
        </pc:sldMkLst>
        <pc:spChg chg="mod">
          <ac:chgData name="Paul Bullock" userId="162dc284-9901-47a4-bdd1-300eada006b4" providerId="ADAL" clId="{A0FBB554-AB15-45DC-A150-C944DCA88CDC}" dt="2022-02-16T20:23:09.799" v="550" actId="20577"/>
          <ac:spMkLst>
            <pc:docMk/>
            <pc:sldMk cId="1374769157" sldId="2076137639"/>
            <ac:spMk id="5" creationId="{612C861E-93AA-4B5D-8907-782E4E0AF916}"/>
          </ac:spMkLst>
        </pc:spChg>
        <pc:spChg chg="mod">
          <ac:chgData name="Paul Bullock" userId="162dc284-9901-47a4-bdd1-300eada006b4" providerId="ADAL" clId="{A0FBB554-AB15-45DC-A150-C944DCA88CDC}" dt="2022-02-16T20:10:43.596" v="222" actId="1076"/>
          <ac:spMkLst>
            <pc:docMk/>
            <pc:sldMk cId="1374769157" sldId="2076137639"/>
            <ac:spMk id="9" creationId="{6F13BE12-2AE9-47B0-853F-2C936C8353C9}"/>
          </ac:spMkLst>
        </pc:spChg>
        <pc:spChg chg="mod">
          <ac:chgData name="Paul Bullock" userId="162dc284-9901-47a4-bdd1-300eada006b4" providerId="ADAL" clId="{A0FBB554-AB15-45DC-A150-C944DCA88CDC}" dt="2022-02-16T20:10:38.229" v="221" actId="122"/>
          <ac:spMkLst>
            <pc:docMk/>
            <pc:sldMk cId="1374769157" sldId="2076137639"/>
            <ac:spMk id="11" creationId="{B880F53A-137F-4989-B71F-5FF51F5D7946}"/>
          </ac:spMkLst>
        </pc:spChg>
        <pc:spChg chg="del">
          <ac:chgData name="Paul Bullock" userId="162dc284-9901-47a4-bdd1-300eada006b4" providerId="ADAL" clId="{A0FBB554-AB15-45DC-A150-C944DCA88CDC}" dt="2022-02-16T20:05:20.705" v="0" actId="478"/>
          <ac:spMkLst>
            <pc:docMk/>
            <pc:sldMk cId="1374769157" sldId="2076137639"/>
            <ac:spMk id="12" creationId="{288C06C0-2791-40D8-83AC-F937DAEEDBB2}"/>
          </ac:spMkLst>
        </pc:spChg>
        <pc:picChg chg="mod">
          <ac:chgData name="Paul Bullock" userId="162dc284-9901-47a4-bdd1-300eada006b4" providerId="ADAL" clId="{A0FBB554-AB15-45DC-A150-C944DCA88CDC}" dt="2022-02-16T20:19:11.855" v="511" actId="1076"/>
          <ac:picMkLst>
            <pc:docMk/>
            <pc:sldMk cId="1374769157" sldId="2076137639"/>
            <ac:picMk id="7" creationId="{7912DED2-EEC5-4C72-9899-27AAD74D399F}"/>
          </ac:picMkLst>
        </pc:picChg>
        <pc:picChg chg="mod">
          <ac:chgData name="Paul Bullock" userId="162dc284-9901-47a4-bdd1-300eada006b4" providerId="ADAL" clId="{A0FBB554-AB15-45DC-A150-C944DCA88CDC}" dt="2022-02-16T20:05:24.424" v="1" actId="1076"/>
          <ac:picMkLst>
            <pc:docMk/>
            <pc:sldMk cId="1374769157" sldId="2076137639"/>
            <ac:picMk id="8" creationId="{8F059431-116F-4618-ADAA-590BC592F734}"/>
          </ac:picMkLst>
        </pc:picChg>
        <pc:picChg chg="mod">
          <ac:chgData name="Paul Bullock" userId="162dc284-9901-47a4-bdd1-300eada006b4" providerId="ADAL" clId="{A0FBB554-AB15-45DC-A150-C944DCA88CDC}" dt="2022-02-16T20:05:27.619" v="2" actId="1076"/>
          <ac:picMkLst>
            <pc:docMk/>
            <pc:sldMk cId="1374769157" sldId="2076137639"/>
            <ac:picMk id="10" creationId="{3D978BF3-3F1E-453E-AF0B-ED71B0F22514}"/>
          </ac:picMkLst>
        </pc:picChg>
        <pc:cxnChg chg="add del">
          <ac:chgData name="Paul Bullock" userId="162dc284-9901-47a4-bdd1-300eada006b4" providerId="ADAL" clId="{A0FBB554-AB15-45DC-A150-C944DCA88CDC}" dt="2022-02-16T20:17:03.513" v="486" actId="478"/>
          <ac:cxnSpMkLst>
            <pc:docMk/>
            <pc:sldMk cId="1374769157" sldId="2076137639"/>
            <ac:cxnSpMk id="6" creationId="{3E39F564-0BF4-4DC1-A58A-274CFE8D7977}"/>
          </ac:cxnSpMkLst>
        </pc:cxnChg>
      </pc:sldChg>
    </pc:docChg>
  </pc:docChgLst>
  <pc:docChgLst>
    <pc:chgData name="David Warner" userId="S::davidwarner@microsoft.com::51ffa14d-fdfd-4571-a787-ad4b3bb92711" providerId="AD" clId="Web-{D6D9C829-6F1A-48EA-A9ED-C3DABF648DD7}"/>
    <pc:docChg chg="modSld">
      <pc:chgData name="David Warner" userId="S::davidwarner@microsoft.com::51ffa14d-fdfd-4571-a787-ad4b3bb92711" providerId="AD" clId="Web-{D6D9C829-6F1A-48EA-A9ED-C3DABF648DD7}" dt="2022-04-13T14:18:29.744" v="75"/>
      <pc:docMkLst>
        <pc:docMk/>
      </pc:docMkLst>
      <pc:sldChg chg="delSp modSp">
        <pc:chgData name="David Warner" userId="S::davidwarner@microsoft.com::51ffa14d-fdfd-4571-a787-ad4b3bb92711" providerId="AD" clId="Web-{D6D9C829-6F1A-48EA-A9ED-C3DABF648DD7}" dt="2022-04-13T14:06:25.238" v="5" actId="20577"/>
        <pc:sldMkLst>
          <pc:docMk/>
          <pc:sldMk cId="3158043784" sldId="2068"/>
        </pc:sldMkLst>
        <pc:spChg chg="mod">
          <ac:chgData name="David Warner" userId="S::davidwarner@microsoft.com::51ffa14d-fdfd-4571-a787-ad4b3bb92711" providerId="AD" clId="Web-{D6D9C829-6F1A-48EA-A9ED-C3DABF648DD7}" dt="2022-04-13T14:06:25.238" v="5" actId="20577"/>
          <ac:spMkLst>
            <pc:docMk/>
            <pc:sldMk cId="3158043784" sldId="2068"/>
            <ac:spMk id="8" creationId="{00000000-0000-0000-0000-000000000000}"/>
          </ac:spMkLst>
        </pc:spChg>
        <pc:picChg chg="del">
          <ac:chgData name="David Warner" userId="S::davidwarner@microsoft.com::51ffa14d-fdfd-4571-a787-ad4b3bb92711" providerId="AD" clId="Web-{D6D9C829-6F1A-48EA-A9ED-C3DABF648DD7}" dt="2022-04-13T14:06:17.394" v="1"/>
          <ac:picMkLst>
            <pc:docMk/>
            <pc:sldMk cId="3158043784" sldId="2068"/>
            <ac:picMk id="10" creationId="{3250F800-D978-4E53-B1F7-9E9D0111A096}"/>
          </ac:picMkLst>
        </pc:picChg>
        <pc:picChg chg="del">
          <ac:chgData name="David Warner" userId="S::davidwarner@microsoft.com::51ffa14d-fdfd-4571-a787-ad4b3bb92711" providerId="AD" clId="Web-{D6D9C829-6F1A-48EA-A9ED-C3DABF648DD7}" dt="2022-04-13T14:06:16.878" v="0"/>
          <ac:picMkLst>
            <pc:docMk/>
            <pc:sldMk cId="3158043784" sldId="2068"/>
            <ac:picMk id="12" creationId="{013C599F-7D30-46D7-B686-0DC6BB69F89C}"/>
          </ac:picMkLst>
        </pc:picChg>
      </pc:sldChg>
      <pc:sldChg chg="delSp modSp">
        <pc:chgData name="David Warner" userId="S::davidwarner@microsoft.com::51ffa14d-fdfd-4571-a787-ad4b3bb92711" providerId="AD" clId="Web-{D6D9C829-6F1A-48EA-A9ED-C3DABF648DD7}" dt="2022-04-13T14:07:02.098" v="18" actId="20577"/>
        <pc:sldMkLst>
          <pc:docMk/>
          <pc:sldMk cId="357588276" sldId="2076136388"/>
        </pc:sldMkLst>
        <pc:spChg chg="del">
          <ac:chgData name="David Warner" userId="S::davidwarner@microsoft.com::51ffa14d-fdfd-4571-a787-ad4b3bb92711" providerId="AD" clId="Web-{D6D9C829-6F1A-48EA-A9ED-C3DABF648DD7}" dt="2022-04-13T14:06:33.832" v="6"/>
          <ac:spMkLst>
            <pc:docMk/>
            <pc:sldMk cId="357588276" sldId="2076136388"/>
            <ac:spMk id="2" creationId="{FC1E845B-12E6-193B-0099-547272D917F6}"/>
          </ac:spMkLst>
        </pc:spChg>
        <pc:spChg chg="mod">
          <ac:chgData name="David Warner" userId="S::davidwarner@microsoft.com::51ffa14d-fdfd-4571-a787-ad4b3bb92711" providerId="AD" clId="Web-{D6D9C829-6F1A-48EA-A9ED-C3DABF648DD7}" dt="2022-04-13T14:07:02.098" v="18" actId="20577"/>
          <ac:spMkLst>
            <pc:docMk/>
            <pc:sldMk cId="357588276" sldId="2076136388"/>
            <ac:spMk id="13" creationId="{B8CC793B-C9E8-407C-A4A0-87D6E5167077}"/>
          </ac:spMkLst>
        </pc:spChg>
      </pc:sldChg>
      <pc:sldChg chg="delSp modSp">
        <pc:chgData name="David Warner" userId="S::davidwarner@microsoft.com::51ffa14d-fdfd-4571-a787-ad4b3bb92711" providerId="AD" clId="Web-{D6D9C829-6F1A-48EA-A9ED-C3DABF648DD7}" dt="2022-04-13T14:10:48.699" v="34" actId="20577"/>
        <pc:sldMkLst>
          <pc:docMk/>
          <pc:sldMk cId="1964942243" sldId="2076137768"/>
        </pc:sldMkLst>
        <pc:spChg chg="del">
          <ac:chgData name="David Warner" userId="S::davidwarner@microsoft.com::51ffa14d-fdfd-4571-a787-ad4b3bb92711" providerId="AD" clId="Web-{D6D9C829-6F1A-48EA-A9ED-C3DABF648DD7}" dt="2022-04-13T14:08:39.538" v="19"/>
          <ac:spMkLst>
            <pc:docMk/>
            <pc:sldMk cId="1964942243" sldId="2076137768"/>
            <ac:spMk id="3" creationId="{6B0B5B47-179B-1CAF-F756-5297745199C6}"/>
          </ac:spMkLst>
        </pc:spChg>
        <pc:spChg chg="mod">
          <ac:chgData name="David Warner" userId="S::davidwarner@microsoft.com::51ffa14d-fdfd-4571-a787-ad4b3bb92711" providerId="AD" clId="Web-{D6D9C829-6F1A-48EA-A9ED-C3DABF648DD7}" dt="2022-04-13T14:10:48.699" v="34" actId="20577"/>
          <ac:spMkLst>
            <pc:docMk/>
            <pc:sldMk cId="1964942243" sldId="2076137768"/>
            <ac:spMk id="11" creationId="{77D6A32C-2FAF-4DEF-96BA-B931766DDB7F}"/>
          </ac:spMkLst>
        </pc:spChg>
        <pc:spChg chg="mod">
          <ac:chgData name="David Warner" userId="S::davidwarner@microsoft.com::51ffa14d-fdfd-4571-a787-ad4b3bb92711" providerId="AD" clId="Web-{D6D9C829-6F1A-48EA-A9ED-C3DABF648DD7}" dt="2022-04-13T14:08:51.851" v="21" actId="20577"/>
          <ac:spMkLst>
            <pc:docMk/>
            <pc:sldMk cId="1964942243" sldId="2076137768"/>
            <ac:spMk id="19" creationId="{B96EE522-6672-435D-A47F-0B904BCE8C3A}"/>
          </ac:spMkLst>
        </pc:spChg>
      </pc:sldChg>
      <pc:sldChg chg="mod modShow">
        <pc:chgData name="David Warner" userId="S::davidwarner@microsoft.com::51ffa14d-fdfd-4571-a787-ad4b3bb92711" providerId="AD" clId="Web-{D6D9C829-6F1A-48EA-A9ED-C3DABF648DD7}" dt="2022-04-13T14:18:29.744" v="75"/>
        <pc:sldMkLst>
          <pc:docMk/>
          <pc:sldMk cId="4001284136" sldId="2134805598"/>
        </pc:sldMkLst>
      </pc:sldChg>
      <pc:sldChg chg="addSp delSp modSp mod modShow">
        <pc:chgData name="David Warner" userId="S::davidwarner@microsoft.com::51ffa14d-fdfd-4571-a787-ad4b3bb92711" providerId="AD" clId="Web-{D6D9C829-6F1A-48EA-A9ED-C3DABF648DD7}" dt="2022-04-13T14:18:28.009" v="74"/>
        <pc:sldMkLst>
          <pc:docMk/>
          <pc:sldMk cId="2225302410" sldId="2134805599"/>
        </pc:sldMkLst>
        <pc:spChg chg="del mod">
          <ac:chgData name="David Warner" userId="S::davidwarner@microsoft.com::51ffa14d-fdfd-4571-a787-ad4b3bb92711" providerId="AD" clId="Web-{D6D9C829-6F1A-48EA-A9ED-C3DABF648DD7}" dt="2022-04-13T14:18:21.837" v="73"/>
          <ac:spMkLst>
            <pc:docMk/>
            <pc:sldMk cId="2225302410" sldId="2134805599"/>
            <ac:spMk id="6" creationId="{1CA5D88D-D429-4BA9-8CB0-4BFA52C8B0A7}"/>
          </ac:spMkLst>
        </pc:spChg>
        <pc:spChg chg="mod">
          <ac:chgData name="David Warner" userId="S::davidwarner@microsoft.com::51ffa14d-fdfd-4571-a787-ad4b3bb92711" providerId="AD" clId="Web-{D6D9C829-6F1A-48EA-A9ED-C3DABF648DD7}" dt="2022-04-13T14:16:58.538" v="38" actId="20577"/>
          <ac:spMkLst>
            <pc:docMk/>
            <pc:sldMk cId="2225302410" sldId="2134805599"/>
            <ac:spMk id="9" creationId="{C7736498-3671-4F22-AB9E-E235C02DF17C}"/>
          </ac:spMkLst>
        </pc:spChg>
        <pc:spChg chg="mod">
          <ac:chgData name="David Warner" userId="S::davidwarner@microsoft.com::51ffa14d-fdfd-4571-a787-ad4b3bb92711" providerId="AD" clId="Web-{D6D9C829-6F1A-48EA-A9ED-C3DABF648DD7}" dt="2022-04-13T14:17:36.758" v="52" actId="20577"/>
          <ac:spMkLst>
            <pc:docMk/>
            <pc:sldMk cId="2225302410" sldId="2134805599"/>
            <ac:spMk id="11" creationId="{B571AD0C-3126-4280-A183-60F644787939}"/>
          </ac:spMkLst>
        </pc:spChg>
        <pc:picChg chg="del">
          <ac:chgData name="David Warner" userId="S::davidwarner@microsoft.com::51ffa14d-fdfd-4571-a787-ad4b3bb92711" providerId="AD" clId="Web-{D6D9C829-6F1A-48EA-A9ED-C3DABF648DD7}" dt="2022-04-13T14:17:51.321" v="58"/>
          <ac:picMkLst>
            <pc:docMk/>
            <pc:sldMk cId="2225302410" sldId="2134805599"/>
            <ac:picMk id="4" creationId="{0D427154-5731-4DC4-BFA5-C97982220594}"/>
          </ac:picMkLst>
        </pc:picChg>
        <pc:picChg chg="del">
          <ac:chgData name="David Warner" userId="S::davidwarner@microsoft.com::51ffa14d-fdfd-4571-a787-ad4b3bb92711" providerId="AD" clId="Web-{D6D9C829-6F1A-48EA-A9ED-C3DABF648DD7}" dt="2022-04-13T14:17:50.680" v="57"/>
          <ac:picMkLst>
            <pc:docMk/>
            <pc:sldMk cId="2225302410" sldId="2134805599"/>
            <ac:picMk id="12" creationId="{99DC6AFF-2E68-4532-BC8B-601B9F155051}"/>
          </ac:picMkLst>
        </pc:picChg>
        <pc:picChg chg="del">
          <ac:chgData name="David Warner" userId="S::davidwarner@microsoft.com::51ffa14d-fdfd-4571-a787-ad4b3bb92711" providerId="AD" clId="Web-{D6D9C829-6F1A-48EA-A9ED-C3DABF648DD7}" dt="2022-04-13T14:17:33.039" v="49"/>
          <ac:picMkLst>
            <pc:docMk/>
            <pc:sldMk cId="2225302410" sldId="2134805599"/>
            <ac:picMk id="14" creationId="{324A18F9-93FB-45DE-95F2-62D9FFE28335}"/>
          </ac:picMkLst>
        </pc:picChg>
        <pc:picChg chg="del">
          <ac:chgData name="David Warner" userId="S::davidwarner@microsoft.com::51ffa14d-fdfd-4571-a787-ad4b3bb92711" providerId="AD" clId="Web-{D6D9C829-6F1A-48EA-A9ED-C3DABF648DD7}" dt="2022-04-13T14:17:34.273" v="50"/>
          <ac:picMkLst>
            <pc:docMk/>
            <pc:sldMk cId="2225302410" sldId="2134805599"/>
            <ac:picMk id="15" creationId="{CB945E69-DF57-4844-A1C3-6895ABD54232}"/>
          </ac:picMkLst>
        </pc:picChg>
        <pc:picChg chg="mod">
          <ac:chgData name="David Warner" userId="S::davidwarner@microsoft.com::51ffa14d-fdfd-4571-a787-ad4b3bb92711" providerId="AD" clId="Web-{D6D9C829-6F1A-48EA-A9ED-C3DABF648DD7}" dt="2022-04-13T14:17:31.508" v="48" actId="1076"/>
          <ac:picMkLst>
            <pc:docMk/>
            <pc:sldMk cId="2225302410" sldId="2134805599"/>
            <ac:picMk id="16" creationId="{EE74F255-B9A4-4F64-8BE8-C676CD2FEEAD}"/>
          </ac:picMkLst>
        </pc:picChg>
        <pc:picChg chg="del">
          <ac:chgData name="David Warner" userId="S::davidwarner@microsoft.com::51ffa14d-fdfd-4571-a787-ad4b3bb92711" providerId="AD" clId="Web-{D6D9C829-6F1A-48EA-A9ED-C3DABF648DD7}" dt="2022-04-13T14:17:37.711" v="54"/>
          <ac:picMkLst>
            <pc:docMk/>
            <pc:sldMk cId="2225302410" sldId="2134805599"/>
            <ac:picMk id="17" creationId="{D1606CA7-6019-49C8-993D-A92D1B3B727E}"/>
          </ac:picMkLst>
        </pc:picChg>
        <pc:picChg chg="mod">
          <ac:chgData name="David Warner" userId="S::davidwarner@microsoft.com::51ffa14d-fdfd-4571-a787-ad4b3bb92711" providerId="AD" clId="Web-{D6D9C829-6F1A-48EA-A9ED-C3DABF648DD7}" dt="2022-04-13T14:18:20.384" v="70" actId="1076"/>
          <ac:picMkLst>
            <pc:docMk/>
            <pc:sldMk cId="2225302410" sldId="2134805599"/>
            <ac:picMk id="18" creationId="{DBF4879F-6D64-4DF6-887C-9DC67F4F5E48}"/>
          </ac:picMkLst>
        </pc:picChg>
        <pc:picChg chg="del">
          <ac:chgData name="David Warner" userId="S::davidwarner@microsoft.com::51ffa14d-fdfd-4571-a787-ad4b3bb92711" providerId="AD" clId="Web-{D6D9C829-6F1A-48EA-A9ED-C3DABF648DD7}" dt="2022-04-13T14:17:37.023" v="53"/>
          <ac:picMkLst>
            <pc:docMk/>
            <pc:sldMk cId="2225302410" sldId="2134805599"/>
            <ac:picMk id="19" creationId="{416758A2-541B-465E-AED2-E6037DEF47B5}"/>
          </ac:picMkLst>
        </pc:picChg>
        <pc:picChg chg="add mod">
          <ac:chgData name="David Warner" userId="S::davidwarner@microsoft.com::51ffa14d-fdfd-4571-a787-ad4b3bb92711" providerId="AD" clId="Web-{D6D9C829-6F1A-48EA-A9ED-C3DABF648DD7}" dt="2022-04-13T14:18:20.462" v="71" actId="1076"/>
          <ac:picMkLst>
            <pc:docMk/>
            <pc:sldMk cId="2225302410" sldId="2134805599"/>
            <ac:picMk id="20" creationId="{7CA10C75-F0B7-257B-37D1-621B6C451E71}"/>
          </ac:picMkLst>
        </pc:picChg>
        <pc:picChg chg="add mod">
          <ac:chgData name="David Warner" userId="S::davidwarner@microsoft.com::51ffa14d-fdfd-4571-a787-ad4b3bb92711" providerId="AD" clId="Web-{D6D9C829-6F1A-48EA-A9ED-C3DABF648DD7}" dt="2022-04-13T14:18:20.556" v="72" actId="1076"/>
          <ac:picMkLst>
            <pc:docMk/>
            <pc:sldMk cId="2225302410" sldId="2134805599"/>
            <ac:picMk id="21" creationId="{6F58E86E-9491-4A28-FAEC-644421FF499E}"/>
          </ac:picMkLst>
        </pc:picChg>
      </pc:sldChg>
    </pc:docChg>
  </pc:docChgLst>
  <pc:docChgLst>
    <pc:chgData name="Paul Bullock" userId="162dc284-9901-47a4-bdd1-300eada006b4" providerId="ADAL" clId="{1B3427DE-C923-458D-B090-5D4FD3DF5724}"/>
    <pc:docChg chg="custSel modSld">
      <pc:chgData name="Paul Bullock" userId="162dc284-9901-47a4-bdd1-300eada006b4" providerId="ADAL" clId="{1B3427DE-C923-458D-B090-5D4FD3DF5724}" dt="2021-07-21T19:25:00.550" v="52"/>
      <pc:docMkLst>
        <pc:docMk/>
      </pc:docMkLst>
      <pc:sldChg chg="delSp modSp mod">
        <pc:chgData name="Paul Bullock" userId="162dc284-9901-47a4-bdd1-300eada006b4" providerId="ADAL" clId="{1B3427DE-C923-458D-B090-5D4FD3DF5724}" dt="2021-07-21T19:25:00.550" v="52"/>
        <pc:sldMkLst>
          <pc:docMk/>
          <pc:sldMk cId="1374769157" sldId="2076137639"/>
        </pc:sldMkLst>
        <pc:spChg chg="del mod">
          <ac:chgData name="Paul Bullock" userId="162dc284-9901-47a4-bdd1-300eada006b4" providerId="ADAL" clId="{1B3427DE-C923-458D-B090-5D4FD3DF5724}" dt="2021-07-21T19:19:03.590" v="14" actId="478"/>
          <ac:spMkLst>
            <pc:docMk/>
            <pc:sldMk cId="1374769157" sldId="2076137639"/>
            <ac:spMk id="2" creationId="{533E02E2-4627-42DD-BEC7-ED72C86DFBCA}"/>
          </ac:spMkLst>
        </pc:spChg>
        <pc:spChg chg="mod">
          <ac:chgData name="Paul Bullock" userId="162dc284-9901-47a4-bdd1-300eada006b4" providerId="ADAL" clId="{1B3427DE-C923-458D-B090-5D4FD3DF5724}" dt="2021-07-21T19:18:51.308" v="8" actId="1076"/>
          <ac:spMkLst>
            <pc:docMk/>
            <pc:sldMk cId="1374769157" sldId="2076137639"/>
            <ac:spMk id="4" creationId="{B7EE2697-FF77-4373-9ED0-F3E544446F2C}"/>
          </ac:spMkLst>
        </pc:spChg>
        <pc:spChg chg="mod">
          <ac:chgData name="Paul Bullock" userId="162dc284-9901-47a4-bdd1-300eada006b4" providerId="ADAL" clId="{1B3427DE-C923-458D-B090-5D4FD3DF5724}" dt="2021-07-21T19:25:00.550" v="52"/>
          <ac:spMkLst>
            <pc:docMk/>
            <pc:sldMk cId="1374769157" sldId="2076137639"/>
            <ac:spMk id="5" creationId="{612C861E-93AA-4B5D-8907-782E4E0AF916}"/>
          </ac:spMkLst>
        </pc:spChg>
      </pc:sldChg>
    </pc:docChg>
  </pc:docChgLst>
  <pc:docChgLst>
    <pc:chgData name="David Warner" userId="S::david_dwarnerii.com#ext#@microsoft.onmicrosoft.com::acafcf14-4098-4a83-9425-e73571277a06" providerId="AD" clId="Web-{AD0F7EBE-4405-4A49-9125-6F49B9B665B8}"/>
    <pc:docChg chg="modSld">
      <pc:chgData name="David Warner" userId="S::david_dwarnerii.com#ext#@microsoft.onmicrosoft.com::acafcf14-4098-4a83-9425-e73571277a06" providerId="AD" clId="Web-{AD0F7EBE-4405-4A49-9125-6F49B9B665B8}" dt="2021-11-09T21:37:54.799" v="27"/>
      <pc:docMkLst>
        <pc:docMk/>
      </pc:docMkLst>
      <pc:sldChg chg="addSp delSp modSp">
        <pc:chgData name="David Warner" userId="S::david_dwarnerii.com#ext#@microsoft.onmicrosoft.com::acafcf14-4098-4a83-9425-e73571277a06" providerId="AD" clId="Web-{AD0F7EBE-4405-4A49-9125-6F49B9B665B8}" dt="2021-11-09T21:37:54.799" v="27"/>
        <pc:sldMkLst>
          <pc:docMk/>
          <pc:sldMk cId="357588276" sldId="2076136388"/>
        </pc:sldMkLst>
        <pc:spChg chg="del mod">
          <ac:chgData name="David Warner" userId="S::david_dwarnerii.com#ext#@microsoft.onmicrosoft.com::acafcf14-4098-4a83-9425-e73571277a06" providerId="AD" clId="Web-{AD0F7EBE-4405-4A49-9125-6F49B9B665B8}" dt="2021-11-09T21:37:54.799" v="27"/>
          <ac:spMkLst>
            <pc:docMk/>
            <pc:sldMk cId="357588276" sldId="2076136388"/>
            <ac:spMk id="2" creationId="{3A166641-3118-4F0F-91D1-3D769BE657B2}"/>
          </ac:spMkLst>
        </pc:spChg>
        <pc:spChg chg="mod">
          <ac:chgData name="David Warner" userId="S::david_dwarnerii.com#ext#@microsoft.onmicrosoft.com::acafcf14-4098-4a83-9425-e73571277a06" providerId="AD" clId="Web-{AD0F7EBE-4405-4A49-9125-6F49B9B665B8}" dt="2021-11-09T21:37:17.564" v="18" actId="20577"/>
          <ac:spMkLst>
            <pc:docMk/>
            <pc:sldMk cId="357588276" sldId="2076136388"/>
            <ac:spMk id="13" creationId="{B8CC793B-C9E8-407C-A4A0-87D6E5167077}"/>
          </ac:spMkLst>
        </pc:spChg>
        <pc:picChg chg="add mod modCrop">
          <ac:chgData name="David Warner" userId="S::david_dwarnerii.com#ext#@microsoft.onmicrosoft.com::acafcf14-4098-4a83-9425-e73571277a06" providerId="AD" clId="Web-{AD0F7EBE-4405-4A49-9125-6F49B9B665B8}" dt="2021-11-09T21:37:48.830" v="26"/>
          <ac:picMkLst>
            <pc:docMk/>
            <pc:sldMk cId="357588276" sldId="2076136388"/>
            <ac:picMk id="3" creationId="{4345948D-0E6F-494D-A592-6C0573FCC697}"/>
          </ac:picMkLst>
        </pc:picChg>
        <pc:picChg chg="del">
          <ac:chgData name="David Warner" userId="S::david_dwarnerii.com#ext#@microsoft.onmicrosoft.com::acafcf14-4098-4a83-9425-e73571277a06" providerId="AD" clId="Web-{AD0F7EBE-4405-4A49-9125-6F49B9B665B8}" dt="2021-11-09T21:37:19.267" v="20"/>
          <ac:picMkLst>
            <pc:docMk/>
            <pc:sldMk cId="357588276" sldId="2076136388"/>
            <ac:picMk id="4" creationId="{5997A42E-0D3A-4957-8998-21720458ADE7}"/>
          </ac:picMkLst>
        </pc:picChg>
      </pc:sldChg>
    </pc:docChg>
  </pc:docChgLst>
  <pc:docChgLst>
    <pc:chgData name="Sébastien Levert" userId="S::slevert@microsoft.com::ece773f4-084f-4e66-97d9-a9d066f2d75d" providerId="AD" clId="Web-{1F41DCA2-4240-FF04-CB4D-4E7FB0463F29}"/>
    <pc:docChg chg="modSld">
      <pc:chgData name="Sébastien Levert" userId="S::slevert@microsoft.com::ece773f4-084f-4e66-97d9-a9d066f2d75d" providerId="AD" clId="Web-{1F41DCA2-4240-FF04-CB4D-4E7FB0463F29}" dt="2021-11-23T20:39:52.853" v="184" actId="20577"/>
      <pc:docMkLst>
        <pc:docMk/>
      </pc:docMkLst>
      <pc:sldChg chg="delSp modSp">
        <pc:chgData name="Sébastien Levert" userId="S::slevert@microsoft.com::ece773f4-084f-4e66-97d9-a9d066f2d75d" providerId="AD" clId="Web-{1F41DCA2-4240-FF04-CB4D-4E7FB0463F29}" dt="2021-11-23T20:39:52.853" v="184" actId="20577"/>
        <pc:sldMkLst>
          <pc:docMk/>
          <pc:sldMk cId="4070501225" sldId="2076136392"/>
        </pc:sldMkLst>
        <pc:spChg chg="del">
          <ac:chgData name="Sébastien Levert" userId="S::slevert@microsoft.com::ece773f4-084f-4e66-97d9-a9d066f2d75d" providerId="AD" clId="Web-{1F41DCA2-4240-FF04-CB4D-4E7FB0463F29}" dt="2021-11-23T20:28:34.006" v="0"/>
          <ac:spMkLst>
            <pc:docMk/>
            <pc:sldMk cId="4070501225" sldId="2076136392"/>
            <ac:spMk id="2" creationId="{C4EF8141-7966-4CF7-BDAD-6AFCF46CBAE6}"/>
          </ac:spMkLst>
        </pc:spChg>
        <pc:spChg chg="mod">
          <ac:chgData name="Sébastien Levert" userId="S::slevert@microsoft.com::ece773f4-084f-4e66-97d9-a9d066f2d75d" providerId="AD" clId="Web-{1F41DCA2-4240-FF04-CB4D-4E7FB0463F29}" dt="2021-11-23T20:39:52.853" v="184"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C2FA45B2-8BF6-4D85-AF22-9BE030A73A83}"/>
    <pc:docChg chg="modSld">
      <pc:chgData name="David Warner" userId="S::david_dwarnerii.com#ext#@microsoft.onmicrosoft.com::acafcf14-4098-4a83-9425-e73571277a06" providerId="AD" clId="Web-{C2FA45B2-8BF6-4D85-AF22-9BE030A73A83}" dt="2022-03-02T22:56:00.126" v="0"/>
      <pc:docMkLst>
        <pc:docMk/>
      </pc:docMkLst>
      <pc:sldChg chg="delSp">
        <pc:chgData name="David Warner" userId="S::david_dwarnerii.com#ext#@microsoft.onmicrosoft.com::acafcf14-4098-4a83-9425-e73571277a06" providerId="AD" clId="Web-{C2FA45B2-8BF6-4D85-AF22-9BE030A73A83}" dt="2022-03-02T22:56:00.126" v="0"/>
        <pc:sldMkLst>
          <pc:docMk/>
          <pc:sldMk cId="1884761934" sldId="2076136381"/>
        </pc:sldMkLst>
        <pc:spChg chg="del">
          <ac:chgData name="David Warner" userId="S::david_dwarnerii.com#ext#@microsoft.onmicrosoft.com::acafcf14-4098-4a83-9425-e73571277a06" providerId="AD" clId="Web-{C2FA45B2-8BF6-4D85-AF22-9BE030A73A83}" dt="2022-03-02T22:56:00.126" v="0"/>
          <ac:spMkLst>
            <pc:docMk/>
            <pc:sldMk cId="1884761934" sldId="2076136381"/>
            <ac:spMk id="4" creationId="{3C71F4CD-0B7A-4489-B46C-F4D057C5EB93}"/>
          </ac:spMkLst>
        </pc:spChg>
      </pc:sldChg>
    </pc:docChg>
  </pc:docChgLst>
  <pc:docChgLst>
    <pc:chgData name="Gautam Sheth" userId="S::gautam.sheth_valointranet.com#ext#@microsoft.onmicrosoft.com::97082ee2-311e-48ee-9eb5-5105b8086c9e" providerId="AD" clId="Web-{113A31EC-B146-4EDC-BB3A-6540848FB13C}"/>
    <pc:docChg chg="modSld">
      <pc:chgData name="Gautam Sheth" userId="S::gautam.sheth_valointranet.com#ext#@microsoft.onmicrosoft.com::97082ee2-311e-48ee-9eb5-5105b8086c9e" providerId="AD" clId="Web-{113A31EC-B146-4EDC-BB3A-6540848FB13C}" dt="2022-03-29T10:47:42.329" v="9" actId="20577"/>
      <pc:docMkLst>
        <pc:docMk/>
      </pc:docMkLst>
      <pc:sldChg chg="delSp modSp">
        <pc:chgData name="Gautam Sheth" userId="S::gautam.sheth_valointranet.com#ext#@microsoft.onmicrosoft.com::97082ee2-311e-48ee-9eb5-5105b8086c9e" providerId="AD" clId="Web-{113A31EC-B146-4EDC-BB3A-6540848FB13C}" dt="2022-03-29T10:47:42.329" v="9" actId="20577"/>
        <pc:sldMkLst>
          <pc:docMk/>
          <pc:sldMk cId="1884761934" sldId="2076136381"/>
        </pc:sldMkLst>
        <pc:spChg chg="del">
          <ac:chgData name="Gautam Sheth" userId="S::gautam.sheth_valointranet.com#ext#@microsoft.onmicrosoft.com::97082ee2-311e-48ee-9eb5-5105b8086c9e" providerId="AD" clId="Web-{113A31EC-B146-4EDC-BB3A-6540848FB13C}" dt="2022-03-29T10:47:15.574" v="0"/>
          <ac:spMkLst>
            <pc:docMk/>
            <pc:sldMk cId="1884761934" sldId="2076136381"/>
            <ac:spMk id="4" creationId="{5F9DD7CF-C056-4E61-9265-B432FE152CCA}"/>
          </ac:spMkLst>
        </pc:spChg>
        <pc:spChg chg="mod">
          <ac:chgData name="Gautam Sheth" userId="S::gautam.sheth_valointranet.com#ext#@microsoft.onmicrosoft.com::97082ee2-311e-48ee-9eb5-5105b8086c9e" providerId="AD" clId="Web-{113A31EC-B146-4EDC-BB3A-6540848FB13C}" dt="2022-03-29T10:47:42.329" v="9" actId="20577"/>
          <ac:spMkLst>
            <pc:docMk/>
            <pc:sldMk cId="1884761934" sldId="2076136381"/>
            <ac:spMk id="79" creationId="{BC688EBE-40B5-498C-91C5-18E7EAB6AFFE}"/>
          </ac:spMkLst>
        </pc:spChg>
      </pc:sldChg>
    </pc:docChg>
  </pc:docChgLst>
  <pc:docChgLst>
    <pc:chgData name="David Warner" userId="S::david_dwarnerii.com#ext#@microsoft.onmicrosoft.com::acafcf14-4098-4a83-9425-e73571277a06" providerId="AD" clId="Web-{D445AE45-558B-4F35-A972-FEBB843FE287}"/>
    <pc:docChg chg="modSld">
      <pc:chgData name="David Warner" userId="S::david_dwarnerii.com#ext#@microsoft.onmicrosoft.com::acafcf14-4098-4a83-9425-e73571277a06" providerId="AD" clId="Web-{D445AE45-558B-4F35-A972-FEBB843FE287}" dt="2022-03-02T19:37:24.546" v="25" actId="1076"/>
      <pc:docMkLst>
        <pc:docMk/>
      </pc:docMkLst>
      <pc:sldChg chg="delSp modSp">
        <pc:chgData name="David Warner" userId="S::david_dwarnerii.com#ext#@microsoft.onmicrosoft.com::acafcf14-4098-4a83-9425-e73571277a06" providerId="AD" clId="Web-{D445AE45-558B-4F35-A972-FEBB843FE287}" dt="2022-03-02T19:37:24.546" v="25" actId="1076"/>
        <pc:sldMkLst>
          <pc:docMk/>
          <pc:sldMk cId="2225302410" sldId="2134805599"/>
        </pc:sldMkLst>
        <pc:spChg chg="del mod">
          <ac:chgData name="David Warner" userId="S::david_dwarnerii.com#ext#@microsoft.onmicrosoft.com::acafcf14-4098-4a83-9425-e73571277a06" providerId="AD" clId="Web-{D445AE45-558B-4F35-A972-FEBB843FE287}" dt="2022-03-02T19:35:12.933" v="8"/>
          <ac:spMkLst>
            <pc:docMk/>
            <pc:sldMk cId="2225302410" sldId="2134805599"/>
            <ac:spMk id="9" creationId="{1AF93623-56BA-4D8D-B175-E32E042BDB18}"/>
          </ac:spMkLst>
        </pc:spChg>
        <pc:spChg chg="mod">
          <ac:chgData name="David Warner" userId="S::david_dwarnerii.com#ext#@microsoft.onmicrosoft.com::acafcf14-4098-4a83-9425-e73571277a06" providerId="AD" clId="Web-{D445AE45-558B-4F35-A972-FEBB843FE287}" dt="2022-03-02T19:37:02.967" v="20"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D445AE45-558B-4F35-A972-FEBB843FE287}" dt="2022-03-02T19:37:24.546" v="25"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D445AE45-558B-4F35-A972-FEBB843FE287}" dt="2022-03-02T19:37:10.764" v="22" actId="1076"/>
          <ac:picMkLst>
            <pc:docMk/>
            <pc:sldMk cId="2225302410" sldId="2134805599"/>
            <ac:picMk id="12" creationId="{99DC6AFF-2E68-4532-BC8B-601B9F155051}"/>
          </ac:picMkLst>
        </pc:picChg>
        <pc:picChg chg="mod">
          <ac:chgData name="David Warner" userId="S::david_dwarnerii.com#ext#@microsoft.onmicrosoft.com::acafcf14-4098-4a83-9425-e73571277a06" providerId="AD" clId="Web-{D445AE45-558B-4F35-A972-FEBB843FE287}" dt="2022-03-02T19:35:44.793" v="12" actId="1076"/>
          <ac:picMkLst>
            <pc:docMk/>
            <pc:sldMk cId="2225302410" sldId="2134805599"/>
            <ac:picMk id="16" creationId="{EE74F255-B9A4-4F64-8BE8-C676CD2FEEAD}"/>
          </ac:picMkLst>
        </pc:picChg>
        <pc:picChg chg="del">
          <ac:chgData name="David Warner" userId="S::david_dwarnerii.com#ext#@microsoft.onmicrosoft.com::acafcf14-4098-4a83-9425-e73571277a06" providerId="AD" clId="Web-{D445AE45-558B-4F35-A972-FEBB843FE287}" dt="2022-03-02T19:37:15.514" v="23"/>
          <ac:picMkLst>
            <pc:docMk/>
            <pc:sldMk cId="2225302410" sldId="2134805599"/>
            <ac:picMk id="17" creationId="{8956DEC5-EB78-44B3-A3F5-263E9E0B214D}"/>
          </ac:picMkLst>
        </pc:picChg>
        <pc:picChg chg="del">
          <ac:chgData name="David Warner" userId="S::david_dwarnerii.com#ext#@microsoft.onmicrosoft.com::acafcf14-4098-4a83-9425-e73571277a06" providerId="AD" clId="Web-{D445AE45-558B-4F35-A972-FEBB843FE287}" dt="2022-03-02T19:35:11.214" v="7"/>
          <ac:picMkLst>
            <pc:docMk/>
            <pc:sldMk cId="2225302410" sldId="2134805599"/>
            <ac:picMk id="27" creationId="{0C7E4C82-F754-4B58-AD9E-B9FA2439A8B9}"/>
          </ac:picMkLst>
        </pc:picChg>
      </pc:sldChg>
    </pc:docChg>
  </pc:docChgLst>
  <pc:docChgLst>
    <pc:chgData name="Wictor Wilén" userId="c70b8edd-f3ba-4e44-94a1-9cab9cee53de" providerId="ADAL" clId="{1FE68EFE-3314-447D-AE57-9B62484DCF47}"/>
    <pc:docChg chg="undo custSel modSld">
      <pc:chgData name="Wictor Wilén" userId="c70b8edd-f3ba-4e44-94a1-9cab9cee53de" providerId="ADAL" clId="{1FE68EFE-3314-447D-AE57-9B62484DCF47}" dt="2021-09-30T07:29:02.988" v="117" actId="108"/>
      <pc:docMkLst>
        <pc:docMk/>
      </pc:docMkLst>
      <pc:sldChg chg="addSp delSp modSp mod">
        <pc:chgData name="Wictor Wilén" userId="c70b8edd-f3ba-4e44-94a1-9cab9cee53de" providerId="ADAL" clId="{1FE68EFE-3314-447D-AE57-9B62484DCF47}" dt="2021-09-30T07:29:02.988" v="117" actId="108"/>
        <pc:sldMkLst>
          <pc:docMk/>
          <pc:sldMk cId="1042411426" sldId="2076136275"/>
        </pc:sldMkLst>
        <pc:spChg chg="del">
          <ac:chgData name="Wictor Wilén" userId="c70b8edd-f3ba-4e44-94a1-9cab9cee53de" providerId="ADAL" clId="{1FE68EFE-3314-447D-AE57-9B62484DCF47}" dt="2021-09-30T07:14:25.378" v="0" actId="478"/>
          <ac:spMkLst>
            <pc:docMk/>
            <pc:sldMk cId="1042411426" sldId="2076136275"/>
            <ac:spMk id="3" creationId="{8F7E8E8C-7156-4688-B0C7-57A2694B63C6}"/>
          </ac:spMkLst>
        </pc:spChg>
        <pc:spChg chg="mod">
          <ac:chgData name="Wictor Wilén" userId="c70b8edd-f3ba-4e44-94a1-9cab9cee53de" providerId="ADAL" clId="{1FE68EFE-3314-447D-AE57-9B62484DCF47}" dt="2021-09-30T07:23:41.081" v="109" actId="108"/>
          <ac:spMkLst>
            <pc:docMk/>
            <pc:sldMk cId="1042411426" sldId="2076136275"/>
            <ac:spMk id="70" creationId="{174F958A-FBA1-4F60-AFAD-ABB7FE94DD87}"/>
          </ac:spMkLst>
        </pc:spChg>
        <pc:spChg chg="mod">
          <ac:chgData name="Wictor Wilén" userId="c70b8edd-f3ba-4e44-94a1-9cab9cee53de" providerId="ADAL" clId="{1FE68EFE-3314-447D-AE57-9B62484DCF47}" dt="2021-09-30T07:17:15.530" v="100" actId="6549"/>
          <ac:spMkLst>
            <pc:docMk/>
            <pc:sldMk cId="1042411426" sldId="2076136275"/>
            <ac:spMk id="72" creationId="{9766CF88-1F07-4F26-9B23-FC9D4C5F9C09}"/>
          </ac:spMkLst>
        </pc:spChg>
        <pc:picChg chg="add mod">
          <ac:chgData name="Wictor Wilén" userId="c70b8edd-f3ba-4e44-94a1-9cab9cee53de" providerId="ADAL" clId="{1FE68EFE-3314-447D-AE57-9B62484DCF47}" dt="2021-09-30T07:22:06.726" v="106" actId="108"/>
          <ac:picMkLst>
            <pc:docMk/>
            <pc:sldMk cId="1042411426" sldId="2076136275"/>
            <ac:picMk id="19" creationId="{A735F461-6D6E-49D1-A9EA-A411A1F8F02E}"/>
          </ac:picMkLst>
        </pc:picChg>
        <pc:picChg chg="del">
          <ac:chgData name="Wictor Wilén" userId="c70b8edd-f3ba-4e44-94a1-9cab9cee53de" providerId="ADAL" clId="{1FE68EFE-3314-447D-AE57-9B62484DCF47}" dt="2021-09-30T07:21:48.054" v="101" actId="478"/>
          <ac:picMkLst>
            <pc:docMk/>
            <pc:sldMk cId="1042411426" sldId="2076136275"/>
            <ac:picMk id="21" creationId="{1B4A790C-0AAF-44C1-8E8C-BFC5A0E8B334}"/>
          </ac:picMkLst>
        </pc:picChg>
        <pc:picChg chg="add mod">
          <ac:chgData name="Wictor Wilén" userId="c70b8edd-f3ba-4e44-94a1-9cab9cee53de" providerId="ADAL" clId="{1FE68EFE-3314-447D-AE57-9B62484DCF47}" dt="2021-09-30T07:29:02.988" v="117" actId="108"/>
          <ac:picMkLst>
            <pc:docMk/>
            <pc:sldMk cId="1042411426" sldId="2076136275"/>
            <ac:picMk id="22" creationId="{CE413EDC-A922-4BEC-AB3F-3BF3889D7562}"/>
          </ac:picMkLst>
        </pc:picChg>
        <pc:picChg chg="del">
          <ac:chgData name="Wictor Wilén" userId="c70b8edd-f3ba-4e44-94a1-9cab9cee53de" providerId="ADAL" clId="{1FE68EFE-3314-447D-AE57-9B62484DCF47}" dt="2021-09-30T07:28:51.135" v="110" actId="478"/>
          <ac:picMkLst>
            <pc:docMk/>
            <pc:sldMk cId="1042411426" sldId="2076136275"/>
            <ac:picMk id="25" creationId="{3F7FCB68-9025-4B6C-97B9-F87ED72E71A5}"/>
          </ac:picMkLst>
        </pc:picChg>
      </pc:sldChg>
    </pc:docChg>
  </pc:docChgLst>
  <pc:docChgLst>
    <pc:chgData name="Bert Jansen" userId="S::bjansen@microsoft.com::60478ee6-b91e-4777-b5ab-ff75f809c97c" providerId="AD" clId="Web-{EE20A18B-A2F2-5F9F-5696-C6CCA8302218}"/>
    <pc:docChg chg="modSld">
      <pc:chgData name="Bert Jansen" userId="S::bjansen@microsoft.com::60478ee6-b91e-4777-b5ab-ff75f809c97c" providerId="AD" clId="Web-{EE20A18B-A2F2-5F9F-5696-C6CCA8302218}" dt="2021-11-25T07:33:25.994" v="165" actId="20577"/>
      <pc:docMkLst>
        <pc:docMk/>
      </pc:docMkLst>
      <pc:sldChg chg="delSp modSp">
        <pc:chgData name="Bert Jansen" userId="S::bjansen@microsoft.com::60478ee6-b91e-4777-b5ab-ff75f809c97c" providerId="AD" clId="Web-{EE20A18B-A2F2-5F9F-5696-C6CCA8302218}" dt="2021-11-25T07:33:25.994" v="165" actId="20577"/>
        <pc:sldMkLst>
          <pc:docMk/>
          <pc:sldMk cId="2259967023" sldId="2076136379"/>
        </pc:sldMkLst>
        <pc:spChg chg="del">
          <ac:chgData name="Bert Jansen" userId="S::bjansen@microsoft.com::60478ee6-b91e-4777-b5ab-ff75f809c97c" providerId="AD" clId="Web-{EE20A18B-A2F2-5F9F-5696-C6CCA8302218}" dt="2021-11-25T07:23:11.461" v="0"/>
          <ac:spMkLst>
            <pc:docMk/>
            <pc:sldMk cId="2259967023" sldId="2076136379"/>
            <ac:spMk id="3" creationId="{1F7D7DD3-4FDA-4E2E-A0F8-B8FAD45B6B58}"/>
          </ac:spMkLst>
        </pc:spChg>
        <pc:spChg chg="mod">
          <ac:chgData name="Bert Jansen" userId="S::bjansen@microsoft.com::60478ee6-b91e-4777-b5ab-ff75f809c97c" providerId="AD" clId="Web-{EE20A18B-A2F2-5F9F-5696-C6CCA8302218}" dt="2021-11-25T07:33:25.994" v="165" actId="20577"/>
          <ac:spMkLst>
            <pc:docMk/>
            <pc:sldMk cId="2259967023" sldId="2076136379"/>
            <ac:spMk id="79" creationId="{BC688EBE-40B5-498C-91C5-18E7EAB6AFFE}"/>
          </ac:spMkLst>
        </pc:spChg>
        <pc:spChg chg="mod">
          <ac:chgData name="Bert Jansen" userId="S::bjansen@microsoft.com::60478ee6-b91e-4777-b5ab-ff75f809c97c" providerId="AD" clId="Web-{EE20A18B-A2F2-5F9F-5696-C6CCA8302218}" dt="2021-11-25T07:29:41.332" v="68" actId="20577"/>
          <ac:spMkLst>
            <pc:docMk/>
            <pc:sldMk cId="2259967023" sldId="2076136379"/>
            <ac:spMk id="81" creationId="{1245D908-BDE2-4087-82F6-3DBC148662F5}"/>
          </ac:spMkLst>
        </pc:spChg>
      </pc:sldChg>
    </pc:docChg>
  </pc:docChgLst>
  <pc:docChgLst>
    <pc:chgData name="Paolo Pialorsi" userId="S::paolo_pialorsi.com#ext#@microsoft.onmicrosoft.com::39954972-e4fe-473f-8237-5db9de0b2218" providerId="AD" clId="Web-{53387034-18FB-4B79-BEEE-AFFD7899F4BC}"/>
    <pc:docChg chg="modSld">
      <pc:chgData name="Paolo Pialorsi" userId="S::paolo_pialorsi.com#ext#@microsoft.onmicrosoft.com::39954972-e4fe-473f-8237-5db9de0b2218" providerId="AD" clId="Web-{53387034-18FB-4B79-BEEE-AFFD7899F4BC}" dt="2021-09-28T16:04:02.512" v="387" actId="20577"/>
      <pc:docMkLst>
        <pc:docMk/>
      </pc:docMkLst>
      <pc:sldChg chg="modSp">
        <pc:chgData name="Paolo Pialorsi" userId="S::paolo_pialorsi.com#ext#@microsoft.onmicrosoft.com::39954972-e4fe-473f-8237-5db9de0b2218" providerId="AD" clId="Web-{53387034-18FB-4B79-BEEE-AFFD7899F4BC}" dt="2021-09-28T15:46:01.134" v="1" actId="20577"/>
        <pc:sldMkLst>
          <pc:docMk/>
          <pc:sldMk cId="287163252" sldId="1567"/>
        </pc:sldMkLst>
        <pc:spChg chg="mod">
          <ac:chgData name="Paolo Pialorsi" userId="S::paolo_pialorsi.com#ext#@microsoft.onmicrosoft.com::39954972-e4fe-473f-8237-5db9de0b2218" providerId="AD" clId="Web-{53387034-18FB-4B79-BEEE-AFFD7899F4BC}" dt="2021-09-28T15:46:01.134" v="1" actId="20577"/>
          <ac:spMkLst>
            <pc:docMk/>
            <pc:sldMk cId="287163252" sldId="1567"/>
            <ac:spMk id="4" creationId="{6D6A38F4-1DB0-4D3C-9D51-31CF9A1427E5}"/>
          </ac:spMkLst>
        </pc:spChg>
      </pc:sldChg>
      <pc:sldChg chg="delSp modSp">
        <pc:chgData name="Paolo Pialorsi" userId="S::paolo_pialorsi.com#ext#@microsoft.onmicrosoft.com::39954972-e4fe-473f-8237-5db9de0b2218" providerId="AD" clId="Web-{53387034-18FB-4B79-BEEE-AFFD7899F4BC}" dt="2021-09-28T15:55:19.340" v="97" actId="20577"/>
        <pc:sldMkLst>
          <pc:docMk/>
          <pc:sldMk cId="2259967023" sldId="2076136379"/>
        </pc:sldMkLst>
        <pc:spChg chg="del">
          <ac:chgData name="Paolo Pialorsi" userId="S::paolo_pialorsi.com#ext#@microsoft.onmicrosoft.com::39954972-e4fe-473f-8237-5db9de0b2218" providerId="AD" clId="Web-{53387034-18FB-4B79-BEEE-AFFD7899F4BC}" dt="2021-09-28T15:52:03.406" v="2"/>
          <ac:spMkLst>
            <pc:docMk/>
            <pc:sldMk cId="2259967023" sldId="2076136379"/>
            <ac:spMk id="3" creationId="{3C569E3E-2674-4564-B9DB-4CF52412F667}"/>
          </ac:spMkLst>
        </pc:spChg>
        <pc:spChg chg="mod">
          <ac:chgData name="Paolo Pialorsi" userId="S::paolo_pialorsi.com#ext#@microsoft.onmicrosoft.com::39954972-e4fe-473f-8237-5db9de0b2218" providerId="AD" clId="Web-{53387034-18FB-4B79-BEEE-AFFD7899F4BC}" dt="2021-09-28T15:53:52.022" v="25" actId="1076"/>
          <ac:spMkLst>
            <pc:docMk/>
            <pc:sldMk cId="2259967023" sldId="2076136379"/>
            <ac:spMk id="38" creationId="{57B24740-2702-48F7-9662-72DC62FDA166}"/>
          </ac:spMkLst>
        </pc:spChg>
        <pc:spChg chg="mod">
          <ac:chgData name="Paolo Pialorsi" userId="S::paolo_pialorsi.com#ext#@microsoft.onmicrosoft.com::39954972-e4fe-473f-8237-5db9de0b2218" providerId="AD" clId="Web-{53387034-18FB-4B79-BEEE-AFFD7899F4BC}" dt="2021-09-28T15:53:11.004" v="20" actId="20577"/>
          <ac:spMkLst>
            <pc:docMk/>
            <pc:sldMk cId="2259967023" sldId="2076136379"/>
            <ac:spMk id="77" creationId="{F7DD2E62-CB71-49C8-878F-EA5A39E59A5B}"/>
          </ac:spMkLst>
        </pc:spChg>
        <pc:spChg chg="mod">
          <ac:chgData name="Paolo Pialorsi" userId="S::paolo_pialorsi.com#ext#@microsoft.onmicrosoft.com::39954972-e4fe-473f-8237-5db9de0b2218" providerId="AD" clId="Web-{53387034-18FB-4B79-BEEE-AFFD7899F4BC}" dt="2021-09-28T15:55:19.340" v="97"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53387034-18FB-4B79-BEEE-AFFD7899F4BC}" dt="2021-09-28T15:53:50.725" v="24"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53387034-18FB-4B79-BEEE-AFFD7899F4BC}" dt="2021-09-28T16:04:02.512" v="387" actId="20577"/>
        <pc:sldMkLst>
          <pc:docMk/>
          <pc:sldMk cId="1884761934" sldId="2076136381"/>
        </pc:sldMkLst>
        <pc:spChg chg="del">
          <ac:chgData name="Paolo Pialorsi" userId="S::paolo_pialorsi.com#ext#@microsoft.onmicrosoft.com::39954972-e4fe-473f-8237-5db9de0b2218" providerId="AD" clId="Web-{53387034-18FB-4B79-BEEE-AFFD7899F4BC}" dt="2021-09-28T15:57:08.331" v="100"/>
          <ac:spMkLst>
            <pc:docMk/>
            <pc:sldMk cId="1884761934" sldId="2076136381"/>
            <ac:spMk id="4" creationId="{B79F804E-56AB-480C-9069-D82CDE6921C3}"/>
          </ac:spMkLst>
        </pc:spChg>
        <pc:spChg chg="mod">
          <ac:chgData name="Paolo Pialorsi" userId="S::paolo_pialorsi.com#ext#@microsoft.onmicrosoft.com::39954972-e4fe-473f-8237-5db9de0b2218" providerId="AD" clId="Web-{53387034-18FB-4B79-BEEE-AFFD7899F4BC}" dt="2021-09-28T16:04:02.512" v="387"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53387034-18FB-4B79-BEEE-AFFD7899F4BC}" dt="2021-09-28T15:56:19.156" v="99" actId="20577"/>
          <ac:spMkLst>
            <pc:docMk/>
            <pc:sldMk cId="1884761934" sldId="2076136381"/>
            <ac:spMk id="81" creationId="{1245D908-BDE2-4087-82F6-3DBC148662F5}"/>
          </ac:spMkLst>
        </pc:spChg>
      </pc:sldChg>
    </pc:docChg>
  </pc:docChgLst>
  <pc:docChgLst>
    <pc:chgData name="Wictor Wilén" userId="c70b8edd-f3ba-4e44-94a1-9cab9cee53de" providerId="ADAL" clId="{C8F49B49-2AE1-4F30-ADA3-CB3AAA916BB3}"/>
    <pc:docChg chg="custSel modSld">
      <pc:chgData name="Wictor Wilén" userId="c70b8edd-f3ba-4e44-94a1-9cab9cee53de" providerId="ADAL" clId="{C8F49B49-2AE1-4F30-ADA3-CB3AAA916BB3}" dt="2022-03-31T08:30:21.513" v="72" actId="14100"/>
      <pc:docMkLst>
        <pc:docMk/>
      </pc:docMkLst>
      <pc:sldChg chg="addSp delSp modSp mod">
        <pc:chgData name="Wictor Wilén" userId="c70b8edd-f3ba-4e44-94a1-9cab9cee53de" providerId="ADAL" clId="{C8F49B49-2AE1-4F30-ADA3-CB3AAA916BB3}" dt="2022-03-31T08:30:21.513" v="72" actId="14100"/>
        <pc:sldMkLst>
          <pc:docMk/>
          <pc:sldMk cId="1042411426" sldId="2076136275"/>
        </pc:sldMkLst>
        <pc:spChg chg="del">
          <ac:chgData name="Wictor Wilén" userId="c70b8edd-f3ba-4e44-94a1-9cab9cee53de" providerId="ADAL" clId="{C8F49B49-2AE1-4F30-ADA3-CB3AAA916BB3}" dt="2022-03-31T08:24:40.340" v="0" actId="478"/>
          <ac:spMkLst>
            <pc:docMk/>
            <pc:sldMk cId="1042411426" sldId="2076136275"/>
            <ac:spMk id="3" creationId="{1B4455F0-2B88-4344-9D6B-93974F7E6D98}"/>
          </ac:spMkLst>
        </pc:spChg>
        <pc:spChg chg="add del mod">
          <ac:chgData name="Wictor Wilén" userId="c70b8edd-f3ba-4e44-94a1-9cab9cee53de" providerId="ADAL" clId="{C8F49B49-2AE1-4F30-ADA3-CB3AAA916BB3}" dt="2022-03-31T08:27:38.681" v="15" actId="478"/>
          <ac:spMkLst>
            <pc:docMk/>
            <pc:sldMk cId="1042411426" sldId="2076136275"/>
            <ac:spMk id="20" creationId="{48653D53-906C-4952-A60C-1560511C200E}"/>
          </ac:spMkLst>
        </pc:spChg>
        <pc:spChg chg="add mod">
          <ac:chgData name="Wictor Wilén" userId="c70b8edd-f3ba-4e44-94a1-9cab9cee53de" providerId="ADAL" clId="{C8F49B49-2AE1-4F30-ADA3-CB3AAA916BB3}" dt="2022-03-31T08:30:21.513" v="72" actId="14100"/>
          <ac:spMkLst>
            <pc:docMk/>
            <pc:sldMk cId="1042411426" sldId="2076136275"/>
            <ac:spMk id="21" creationId="{F8787796-49FF-4E8F-84B1-573E0EE17218}"/>
          </ac:spMkLst>
        </pc:spChg>
        <pc:spChg chg="del">
          <ac:chgData name="Wictor Wilén" userId="c70b8edd-f3ba-4e44-94a1-9cab9cee53de" providerId="ADAL" clId="{C8F49B49-2AE1-4F30-ADA3-CB3AAA916BB3}" dt="2022-03-31T08:24:42.284" v="1" actId="478"/>
          <ac:spMkLst>
            <pc:docMk/>
            <pc:sldMk cId="1042411426" sldId="2076136275"/>
            <ac:spMk id="31" creationId="{7C306C80-3F1B-4313-8EB2-F2883CA5D222}"/>
          </ac:spMkLst>
        </pc:spChg>
        <pc:picChg chg="del">
          <ac:chgData name="Wictor Wilén" userId="c70b8edd-f3ba-4e44-94a1-9cab9cee53de" providerId="ADAL" clId="{C8F49B49-2AE1-4F30-ADA3-CB3AAA916BB3}" dt="2022-03-31T08:25:34.661" v="2" actId="478"/>
          <ac:picMkLst>
            <pc:docMk/>
            <pc:sldMk cId="1042411426" sldId="2076136275"/>
            <ac:picMk id="5" creationId="{7A1363DB-D00E-4D3E-A363-57B4E4F846A7}"/>
          </ac:picMkLst>
        </pc:picChg>
        <pc:picChg chg="add mod">
          <ac:chgData name="Wictor Wilén" userId="c70b8edd-f3ba-4e44-94a1-9cab9cee53de" providerId="ADAL" clId="{C8F49B49-2AE1-4F30-ADA3-CB3AAA916BB3}" dt="2022-03-31T08:28:13.317" v="19" actId="1076"/>
          <ac:picMkLst>
            <pc:docMk/>
            <pc:sldMk cId="1042411426" sldId="2076136275"/>
            <ac:picMk id="19" creationId="{A5A0A7E5-E6AE-4467-B43B-D0ECBEBFEDBB}"/>
          </ac:picMkLst>
        </pc:picChg>
        <pc:picChg chg="del">
          <ac:chgData name="Wictor Wilén" userId="c70b8edd-f3ba-4e44-94a1-9cab9cee53de" providerId="ADAL" clId="{C8F49B49-2AE1-4F30-ADA3-CB3AAA916BB3}" dt="2022-03-31T08:28:07.294" v="16" actId="478"/>
          <ac:picMkLst>
            <pc:docMk/>
            <pc:sldMk cId="1042411426" sldId="2076136275"/>
            <ac:picMk id="27" creationId="{BF90775D-1DC5-44E0-A7C9-D6DDA3BE9555}"/>
          </ac:picMkLst>
        </pc:picChg>
      </pc:sldChg>
    </pc:docChg>
  </pc:docChgLst>
  <pc:docChgLst>
    <pc:chgData name="David Warner" userId="S::david_dwarnerii.com#ext#@microsoft.onmicrosoft.com::acafcf14-4098-4a83-9425-e73571277a06" providerId="AD" clId="Web-{63E38917-E3BC-4C46-832F-B68BF0116D1D}"/>
    <pc:docChg chg="modSld">
      <pc:chgData name="David Warner" userId="S::david_dwarnerii.com#ext#@microsoft.onmicrosoft.com::acafcf14-4098-4a83-9425-e73571277a06" providerId="AD" clId="Web-{63E38917-E3BC-4C46-832F-B68BF0116D1D}" dt="2021-11-24T17:23:59.663" v="2"/>
      <pc:docMkLst>
        <pc:docMk/>
      </pc:docMkLst>
      <pc:sldChg chg="delSp">
        <pc:chgData name="David Warner" userId="S::david_dwarnerii.com#ext#@microsoft.onmicrosoft.com::acafcf14-4098-4a83-9425-e73571277a06" providerId="AD" clId="Web-{63E38917-E3BC-4C46-832F-B68BF0116D1D}" dt="2021-11-24T17:23:52.584" v="0"/>
        <pc:sldMkLst>
          <pc:docMk/>
          <pc:sldMk cId="1601799563" sldId="2134805597"/>
        </pc:sldMkLst>
        <pc:spChg chg="del">
          <ac:chgData name="David Warner" userId="S::david_dwarnerii.com#ext#@microsoft.onmicrosoft.com::acafcf14-4098-4a83-9425-e73571277a06" providerId="AD" clId="Web-{63E38917-E3BC-4C46-832F-B68BF0116D1D}" dt="2021-11-24T17:23:52.584" v="0"/>
          <ac:spMkLst>
            <pc:docMk/>
            <pc:sldMk cId="1601799563" sldId="2134805597"/>
            <ac:spMk id="4" creationId="{BE100B80-C886-470B-9951-2116FAD470FE}"/>
          </ac:spMkLst>
        </pc:spChg>
      </pc:sldChg>
      <pc:sldChg chg="mod modShow">
        <pc:chgData name="David Warner" userId="S::david_dwarnerii.com#ext#@microsoft.onmicrosoft.com::acafcf14-4098-4a83-9425-e73571277a06" providerId="AD" clId="Web-{63E38917-E3BC-4C46-832F-B68BF0116D1D}" dt="2021-11-24T17:23:57.366" v="1"/>
        <pc:sldMkLst>
          <pc:docMk/>
          <pc:sldMk cId="4001284136" sldId="2134805598"/>
        </pc:sldMkLst>
      </pc:sldChg>
      <pc:sldChg chg="mod modShow">
        <pc:chgData name="David Warner" userId="S::david_dwarnerii.com#ext#@microsoft.onmicrosoft.com::acafcf14-4098-4a83-9425-e73571277a06" providerId="AD" clId="Web-{63E38917-E3BC-4C46-832F-B68BF0116D1D}" dt="2021-11-24T17:23:59.663" v="2"/>
        <pc:sldMkLst>
          <pc:docMk/>
          <pc:sldMk cId="2225302410" sldId="2134805599"/>
        </pc:sldMkLst>
      </pc:sldChg>
    </pc:docChg>
  </pc:docChgLst>
  <pc:docChgLst>
    <pc:chgData name="Bob German" userId="19671429-1359-457f-bfc1-1be1ee65d4d9" providerId="ADAL" clId="{D8AA0084-5575-4EE9-BC24-8404EF1A61A1}"/>
    <pc:docChg chg="undo custSel modSld">
      <pc:chgData name="Bob German" userId="19671429-1359-457f-bfc1-1be1ee65d4d9" providerId="ADAL" clId="{D8AA0084-5575-4EE9-BC24-8404EF1A61A1}" dt="2022-03-17T14:08:46.226" v="467" actId="207"/>
      <pc:docMkLst>
        <pc:docMk/>
      </pc:docMkLst>
      <pc:sldChg chg="addSp delSp modSp mod">
        <pc:chgData name="Bob German" userId="19671429-1359-457f-bfc1-1be1ee65d4d9" providerId="ADAL" clId="{D8AA0084-5575-4EE9-BC24-8404EF1A61A1}" dt="2022-03-17T14:08:46.226" v="467" actId="207"/>
        <pc:sldMkLst>
          <pc:docMk/>
          <pc:sldMk cId="1601799563" sldId="2134805597"/>
        </pc:sldMkLst>
        <pc:spChg chg="del">
          <ac:chgData name="Bob German" userId="19671429-1359-457f-bfc1-1be1ee65d4d9" providerId="ADAL" clId="{D8AA0084-5575-4EE9-BC24-8404EF1A61A1}" dt="2022-03-17T02:35:59.542" v="0" actId="478"/>
          <ac:spMkLst>
            <pc:docMk/>
            <pc:sldMk cId="1601799563" sldId="2134805597"/>
            <ac:spMk id="3" creationId="{80EB563A-AD49-4031-A8B6-A9836C608E5A}"/>
          </ac:spMkLst>
        </pc:spChg>
        <pc:spChg chg="add mod">
          <ac:chgData name="Bob German" userId="19671429-1359-457f-bfc1-1be1ee65d4d9" providerId="ADAL" clId="{D8AA0084-5575-4EE9-BC24-8404EF1A61A1}" dt="2022-03-17T02:42:45.124" v="460" actId="20577"/>
          <ac:spMkLst>
            <pc:docMk/>
            <pc:sldMk cId="1601799563" sldId="2134805597"/>
            <ac:spMk id="4" creationId="{550AEC56-FED1-487D-B5B2-37561C15DC26}"/>
          </ac:spMkLst>
        </pc:spChg>
        <pc:spChg chg="mod">
          <ac:chgData name="Bob German" userId="19671429-1359-457f-bfc1-1be1ee65d4d9" providerId="ADAL" clId="{D8AA0084-5575-4EE9-BC24-8404EF1A61A1}" dt="2022-03-17T02:40:11.438" v="360" actId="404"/>
          <ac:spMkLst>
            <pc:docMk/>
            <pc:sldMk cId="1601799563" sldId="2134805597"/>
            <ac:spMk id="6" creationId="{E196D4E4-A7EA-40C3-AA96-543552A3B710}"/>
          </ac:spMkLst>
        </pc:spChg>
        <pc:spChg chg="mod">
          <ac:chgData name="Bob German" userId="19671429-1359-457f-bfc1-1be1ee65d4d9" providerId="ADAL" clId="{D8AA0084-5575-4EE9-BC24-8404EF1A61A1}" dt="2022-03-17T14:08:46.226" v="467" actId="207"/>
          <ac:spMkLst>
            <pc:docMk/>
            <pc:sldMk cId="1601799563" sldId="2134805597"/>
            <ac:spMk id="7" creationId="{232AA2ED-355F-4BFB-B517-C173E2EE6128}"/>
          </ac:spMkLst>
        </pc:spChg>
        <pc:spChg chg="del">
          <ac:chgData name="Bob German" userId="19671429-1359-457f-bfc1-1be1ee65d4d9" providerId="ADAL" clId="{D8AA0084-5575-4EE9-BC24-8404EF1A61A1}" dt="2022-03-17T02:36:04.788" v="1" actId="478"/>
          <ac:spMkLst>
            <pc:docMk/>
            <pc:sldMk cId="1601799563" sldId="2134805597"/>
            <ac:spMk id="20" creationId="{1206158D-D07C-43DA-AEE0-BC11893C45C1}"/>
          </ac:spMkLst>
        </pc:spChg>
        <pc:spChg chg="mod">
          <ac:chgData name="Bob German" userId="19671429-1359-457f-bfc1-1be1ee65d4d9" providerId="ADAL" clId="{D8AA0084-5575-4EE9-BC24-8404EF1A61A1}" dt="2022-03-17T02:37:28.908" v="63" actId="20577"/>
          <ac:spMkLst>
            <pc:docMk/>
            <pc:sldMk cId="1601799563" sldId="2134805597"/>
            <ac:spMk id="21" creationId="{4A933F16-4C0B-478D-BD49-5C11797B0365}"/>
          </ac:spMkLst>
        </pc:spChg>
        <pc:spChg chg="del">
          <ac:chgData name="Bob German" userId="19671429-1359-457f-bfc1-1be1ee65d4d9" providerId="ADAL" clId="{D8AA0084-5575-4EE9-BC24-8404EF1A61A1}" dt="2022-03-17T02:36:12.148" v="4" actId="478"/>
          <ac:spMkLst>
            <pc:docMk/>
            <pc:sldMk cId="1601799563" sldId="2134805597"/>
            <ac:spMk id="23" creationId="{A50551D3-A57C-4E1C-AC8A-200C3E60C918}"/>
          </ac:spMkLst>
        </pc:spChg>
        <pc:spChg chg="del">
          <ac:chgData name="Bob German" userId="19671429-1359-457f-bfc1-1be1ee65d4d9" providerId="ADAL" clId="{D8AA0084-5575-4EE9-BC24-8404EF1A61A1}" dt="2022-03-17T02:36:10.628" v="3" actId="478"/>
          <ac:spMkLst>
            <pc:docMk/>
            <pc:sldMk cId="1601799563" sldId="2134805597"/>
            <ac:spMk id="24" creationId="{AD2FB082-3CD9-49BB-8713-5CB28280916E}"/>
          </ac:spMkLst>
        </pc:spChg>
        <pc:spChg chg="del mod">
          <ac:chgData name="Bob German" userId="19671429-1359-457f-bfc1-1be1ee65d4d9" providerId="ADAL" clId="{D8AA0084-5575-4EE9-BC24-8404EF1A61A1}" dt="2022-03-17T02:42:12.876" v="417" actId="478"/>
          <ac:spMkLst>
            <pc:docMk/>
            <pc:sldMk cId="1601799563" sldId="2134805597"/>
            <ac:spMk id="36" creationId="{56D73790-2311-4283-8452-924FD514C399}"/>
          </ac:spMkLst>
        </pc:spChg>
        <pc:grpChg chg="mod">
          <ac:chgData name="Bob German" userId="19671429-1359-457f-bfc1-1be1ee65d4d9" providerId="ADAL" clId="{D8AA0084-5575-4EE9-BC24-8404EF1A61A1}" dt="2022-03-17T02:40:48.526" v="366" actId="1076"/>
          <ac:grpSpMkLst>
            <pc:docMk/>
            <pc:sldMk cId="1601799563" sldId="2134805597"/>
            <ac:grpSpMk id="18" creationId="{E1AA032F-FCC3-4E1F-9E5D-1CA44F6FE359}"/>
          </ac:grpSpMkLst>
        </pc:grpChg>
        <pc:picChg chg="del">
          <ac:chgData name="Bob German" userId="19671429-1359-457f-bfc1-1be1ee65d4d9" providerId="ADAL" clId="{D8AA0084-5575-4EE9-BC24-8404EF1A61A1}" dt="2022-03-17T02:36:08.827" v="2" actId="478"/>
          <ac:picMkLst>
            <pc:docMk/>
            <pc:sldMk cId="1601799563" sldId="2134805597"/>
            <ac:picMk id="5" creationId="{B91FF5E2-D73C-43EF-8306-7ECEAA548E24}"/>
          </ac:picMkLst>
        </pc:picChg>
        <pc:picChg chg="mod">
          <ac:chgData name="Bob German" userId="19671429-1359-457f-bfc1-1be1ee65d4d9" providerId="ADAL" clId="{D8AA0084-5575-4EE9-BC24-8404EF1A61A1}" dt="2022-03-17T02:40:31.148" v="364" actId="1076"/>
          <ac:picMkLst>
            <pc:docMk/>
            <pc:sldMk cId="1601799563" sldId="2134805597"/>
            <ac:picMk id="13" creationId="{3C172019-700A-4C06-A5C6-0DCBE281A15F}"/>
          </ac:picMkLst>
        </pc:picChg>
        <pc:picChg chg="add mod">
          <ac:chgData name="Bob German" userId="19671429-1359-457f-bfc1-1be1ee65d4d9" providerId="ADAL" clId="{D8AA0084-5575-4EE9-BC24-8404EF1A61A1}" dt="2022-03-17T14:08:26.209" v="466"/>
          <ac:picMkLst>
            <pc:docMk/>
            <pc:sldMk cId="1601799563" sldId="2134805597"/>
            <ac:picMk id="19" creationId="{EA664179-5873-4B12-BBC2-01AF3E31D033}"/>
          </ac:picMkLst>
        </pc:picChg>
        <pc:picChg chg="del">
          <ac:chgData name="Bob German" userId="19671429-1359-457f-bfc1-1be1ee65d4d9" providerId="ADAL" clId="{D8AA0084-5575-4EE9-BC24-8404EF1A61A1}" dt="2022-03-17T02:36:13.244" v="5" actId="478"/>
          <ac:picMkLst>
            <pc:docMk/>
            <pc:sldMk cId="1601799563" sldId="2134805597"/>
            <ac:picMk id="29" creationId="{C7B96533-AB36-4B64-9889-9D16103CA8C3}"/>
          </ac:picMkLst>
        </pc:picChg>
        <pc:picChg chg="mod">
          <ac:chgData name="Bob German" userId="19671429-1359-457f-bfc1-1be1ee65d4d9" providerId="ADAL" clId="{D8AA0084-5575-4EE9-BC24-8404EF1A61A1}" dt="2022-03-17T14:08:03.490" v="464"/>
          <ac:picMkLst>
            <pc:docMk/>
            <pc:sldMk cId="1601799563" sldId="2134805597"/>
            <ac:picMk id="34" creationId="{2981E338-2304-4241-B786-78E822ABFB73}"/>
          </ac:picMkLst>
        </pc:picChg>
        <pc:picChg chg="add mod">
          <ac:chgData name="Bob German" userId="19671429-1359-457f-bfc1-1be1ee65d4d9" providerId="ADAL" clId="{D8AA0084-5575-4EE9-BC24-8404EF1A61A1}" dt="2022-03-17T02:36:47.860" v="9" actId="1076"/>
          <ac:picMkLst>
            <pc:docMk/>
            <pc:sldMk cId="1601799563" sldId="2134805597"/>
            <ac:picMk id="1026" creationId="{07670C7B-CF5A-4CE3-BF1C-5E3E854F221E}"/>
          </ac:picMkLst>
        </pc:picChg>
        <pc:picChg chg="add del">
          <ac:chgData name="Bob German" userId="19671429-1359-457f-bfc1-1be1ee65d4d9" providerId="ADAL" clId="{D8AA0084-5575-4EE9-BC24-8404EF1A61A1}" dt="2022-03-17T02:37:38.812" v="65"/>
          <ac:picMkLst>
            <pc:docMk/>
            <pc:sldMk cId="1601799563" sldId="2134805597"/>
            <ac:picMk id="1028" creationId="{F3088C8E-6D77-4841-B00E-216E3A765BD5}"/>
          </ac:picMkLst>
        </pc:picChg>
      </pc:sldChg>
    </pc:docChg>
  </pc:docChgLst>
  <pc:docChgLst>
    <pc:chgData name="David Warner" userId="S::david_dwarnerii.com#ext#@microsoft.onmicrosoft.com::acafcf14-4098-4a83-9425-e73571277a06" providerId="AD" clId="Web-{DBF70C55-CECB-4E44-89BE-379216B98669}"/>
    <pc:docChg chg="modSld">
      <pc:chgData name="David Warner" userId="S::david_dwarnerii.com#ext#@microsoft.onmicrosoft.com::acafcf14-4098-4a83-9425-e73571277a06" providerId="AD" clId="Web-{DBF70C55-CECB-4E44-89BE-379216B98669}" dt="2021-12-06T04:42:20.142" v="40" actId="1076"/>
      <pc:docMkLst>
        <pc:docMk/>
      </pc:docMkLst>
      <pc:sldChg chg="modSp">
        <pc:chgData name="David Warner" userId="S::david_dwarnerii.com#ext#@microsoft.onmicrosoft.com::acafcf14-4098-4a83-9425-e73571277a06" providerId="AD" clId="Web-{DBF70C55-CECB-4E44-89BE-379216B98669}" dt="2021-12-06T04:40:58.825" v="19" actId="1076"/>
        <pc:sldMkLst>
          <pc:docMk/>
          <pc:sldMk cId="3158043784" sldId="2068"/>
        </pc:sldMkLst>
        <pc:spChg chg="mod">
          <ac:chgData name="David Warner" userId="S::david_dwarnerii.com#ext#@microsoft.onmicrosoft.com::acafcf14-4098-4a83-9425-e73571277a06" providerId="AD" clId="Web-{DBF70C55-CECB-4E44-89BE-379216B98669}" dt="2021-12-06T04:39:54.368" v="10"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DBF70C55-CECB-4E44-89BE-379216B98669}" dt="2021-12-06T04:40:58.825" v="19" actId="1076"/>
          <ac:picMkLst>
            <pc:docMk/>
            <pc:sldMk cId="3158043784" sldId="2068"/>
            <ac:picMk id="11" creationId="{0215C1F6-5352-4A5D-BA2A-0BC345CF35D5}"/>
          </ac:picMkLst>
        </pc:picChg>
        <pc:picChg chg="mod">
          <ac:chgData name="David Warner" userId="S::david_dwarnerii.com#ext#@microsoft.onmicrosoft.com::acafcf14-4098-4a83-9425-e73571277a06" providerId="AD" clId="Web-{DBF70C55-CECB-4E44-89BE-379216B98669}" dt="2021-12-06T04:40:09.306" v="17" actId="1076"/>
          <ac:picMkLst>
            <pc:docMk/>
            <pc:sldMk cId="3158043784" sldId="2068"/>
            <ac:picMk id="12" creationId="{EBC038C0-666A-42D0-8E40-8C7393BE4F37}"/>
          </ac:picMkLst>
        </pc:picChg>
        <pc:picChg chg="mod">
          <ac:chgData name="David Warner" userId="S::david_dwarnerii.com#ext#@microsoft.onmicrosoft.com::acafcf14-4098-4a83-9425-e73571277a06" providerId="AD" clId="Web-{DBF70C55-CECB-4E44-89BE-379216B98669}" dt="2021-12-06T04:40:09.275" v="16" actId="1076"/>
          <ac:picMkLst>
            <pc:docMk/>
            <pc:sldMk cId="3158043784" sldId="2068"/>
            <ac:picMk id="14" creationId="{45FF137D-4FA9-477B-8DF6-C18E47A33DC3}"/>
          </ac:picMkLst>
        </pc:picChg>
        <pc:picChg chg="mod">
          <ac:chgData name="David Warner" userId="S::david_dwarnerii.com#ext#@microsoft.onmicrosoft.com::acafcf14-4098-4a83-9425-e73571277a06" providerId="AD" clId="Web-{DBF70C55-CECB-4E44-89BE-379216B98669}" dt="2021-12-06T04:40:09.259" v="15" actId="1076"/>
          <ac:picMkLst>
            <pc:docMk/>
            <pc:sldMk cId="3158043784" sldId="2068"/>
            <ac:picMk id="17" creationId="{60C97B7A-109F-4BF2-9C7F-EA106608A71D}"/>
          </ac:picMkLst>
        </pc:picChg>
      </pc:sldChg>
      <pc:sldChg chg="modSp">
        <pc:chgData name="David Warner" userId="S::david_dwarnerii.com#ext#@microsoft.onmicrosoft.com::acafcf14-4098-4a83-9425-e73571277a06" providerId="AD" clId="Web-{DBF70C55-CECB-4E44-89BE-379216B98669}" dt="2021-12-06T04:42:20.142" v="40" actId="1076"/>
        <pc:sldMkLst>
          <pc:docMk/>
          <pc:sldMk cId="1056590613" sldId="2076135999"/>
        </pc:sldMkLst>
        <pc:spChg chg="mod">
          <ac:chgData name="David Warner" userId="S::david_dwarnerii.com#ext#@microsoft.onmicrosoft.com::acafcf14-4098-4a83-9425-e73571277a06" providerId="AD" clId="Web-{DBF70C55-CECB-4E44-89BE-379216B98669}" dt="2021-12-06T04:42:04.032" v="3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DBF70C55-CECB-4E44-89BE-379216B98669}" dt="2021-12-06T04:42:20.064" v="38" actId="1076"/>
          <ac:picMkLst>
            <pc:docMk/>
            <pc:sldMk cId="1056590613" sldId="2076135999"/>
            <ac:picMk id="3" creationId="{7B4AEA93-69EC-467C-AB27-6D5044BA3AD6}"/>
          </ac:picMkLst>
        </pc:picChg>
        <pc:picChg chg="mod">
          <ac:chgData name="David Warner" userId="S::david_dwarnerii.com#ext#@microsoft.onmicrosoft.com::acafcf14-4098-4a83-9425-e73571277a06" providerId="AD" clId="Web-{DBF70C55-CECB-4E44-89BE-379216B98669}" dt="2021-12-06T04:42:14.282" v="37" actId="1076"/>
          <ac:picMkLst>
            <pc:docMk/>
            <pc:sldMk cId="1056590613" sldId="2076135999"/>
            <ac:picMk id="4" creationId="{1FC853A6-4F3F-4DF8-B5D1-A97821272E14}"/>
          </ac:picMkLst>
        </pc:picChg>
        <pc:picChg chg="mod">
          <ac:chgData name="David Warner" userId="S::david_dwarnerii.com#ext#@microsoft.onmicrosoft.com::acafcf14-4098-4a83-9425-e73571277a06" providerId="AD" clId="Web-{DBF70C55-CECB-4E44-89BE-379216B98669}" dt="2021-12-06T04:42:20.095" v="39" actId="1076"/>
          <ac:picMkLst>
            <pc:docMk/>
            <pc:sldMk cId="1056590613" sldId="2076135999"/>
            <ac:picMk id="5" creationId="{A0267770-89BC-4A58-8D87-D181F0DCE485}"/>
          </ac:picMkLst>
        </pc:picChg>
        <pc:picChg chg="mod">
          <ac:chgData name="David Warner" userId="S::david_dwarnerii.com#ext#@microsoft.onmicrosoft.com::acafcf14-4098-4a83-9425-e73571277a06" providerId="AD" clId="Web-{DBF70C55-CECB-4E44-89BE-379216B98669}" dt="2021-12-06T04:42:09.032" v="35" actId="1076"/>
          <ac:picMkLst>
            <pc:docMk/>
            <pc:sldMk cId="1056590613" sldId="2076135999"/>
            <ac:picMk id="6" creationId="{2AA5F092-E235-4118-BD02-40AB67AB8DA0}"/>
          </ac:picMkLst>
        </pc:picChg>
        <pc:picChg chg="mod">
          <ac:chgData name="David Warner" userId="S::david_dwarnerii.com#ext#@microsoft.onmicrosoft.com::acafcf14-4098-4a83-9425-e73571277a06" providerId="AD" clId="Web-{DBF70C55-CECB-4E44-89BE-379216B98669}" dt="2021-12-06T04:42:09.063" v="36" actId="1076"/>
          <ac:picMkLst>
            <pc:docMk/>
            <pc:sldMk cId="1056590613" sldId="2076135999"/>
            <ac:picMk id="8" creationId="{88CE5E9B-CB43-4D63-82CA-87074C6B6693}"/>
          </ac:picMkLst>
        </pc:picChg>
        <pc:picChg chg="mod">
          <ac:chgData name="David Warner" userId="S::david_dwarnerii.com#ext#@microsoft.onmicrosoft.com::acafcf14-4098-4a83-9425-e73571277a06" providerId="AD" clId="Web-{DBF70C55-CECB-4E44-89BE-379216B98669}" dt="2021-12-06T04:42:20.142" v="40" actId="1076"/>
          <ac:picMkLst>
            <pc:docMk/>
            <pc:sldMk cId="1056590613" sldId="2076135999"/>
            <ac:picMk id="11" creationId="{411AEEB7-A824-4060-9BFC-D80706712B39}"/>
          </ac:picMkLst>
        </pc:picChg>
      </pc:sldChg>
    </pc:docChg>
  </pc:docChgLst>
  <pc:docChgLst>
    <pc:chgData name="Hugo Bernier" userId="846ef6cd-3f11-462c-a4be-44fff9f1a751" providerId="ADAL" clId="{E219699D-0E2A-4CF7-AF05-A32E82A78189}"/>
    <pc:docChg chg="undo custSel addSld delSld modSld modSection">
      <pc:chgData name="Hugo Bernier" userId="846ef6cd-3f11-462c-a4be-44fff9f1a751" providerId="ADAL" clId="{E219699D-0E2A-4CF7-AF05-A32E82A78189}" dt="2021-08-05T04:36:59.699" v="744" actId="20577"/>
      <pc:docMkLst>
        <pc:docMk/>
      </pc:docMkLst>
      <pc:sldChg chg="addSp">
        <pc:chgData name="Hugo Bernier" userId="846ef6cd-3f11-462c-a4be-44fff9f1a751" providerId="ADAL" clId="{E219699D-0E2A-4CF7-AF05-A32E82A78189}" dt="2021-08-05T04:16:29.998" v="39"/>
        <pc:sldMkLst>
          <pc:docMk/>
          <pc:sldMk cId="685343017" sldId="2134805599"/>
        </pc:sldMkLst>
        <pc:picChg chg="add">
          <ac:chgData name="Hugo Bernier" userId="846ef6cd-3f11-462c-a4be-44fff9f1a751" providerId="ADAL" clId="{E219699D-0E2A-4CF7-AF05-A32E82A78189}" dt="2021-08-05T04:16:29.998" v="39"/>
          <ac:picMkLst>
            <pc:docMk/>
            <pc:sldMk cId="685343017" sldId="2134805599"/>
            <ac:picMk id="1026" creationId="{4D140B0D-4C16-4578-996C-8C3F5F859B8B}"/>
          </ac:picMkLst>
        </pc:picChg>
      </pc:sldChg>
      <pc:sldChg chg="addSp">
        <pc:chgData name="Hugo Bernier" userId="846ef6cd-3f11-462c-a4be-44fff9f1a751" providerId="ADAL" clId="{E219699D-0E2A-4CF7-AF05-A32E82A78189}" dt="2021-08-05T04:23:27.906" v="355"/>
        <pc:sldMkLst>
          <pc:docMk/>
          <pc:sldMk cId="1019238328" sldId="2134805599"/>
        </pc:sldMkLst>
        <pc:spChg chg="add">
          <ac:chgData name="Hugo Bernier" userId="846ef6cd-3f11-462c-a4be-44fff9f1a751" providerId="ADAL" clId="{E219699D-0E2A-4CF7-AF05-A32E82A78189}" dt="2021-08-05T04:23:27.906" v="355"/>
          <ac:spMkLst>
            <pc:docMk/>
            <pc:sldMk cId="1019238328" sldId="2134805599"/>
            <ac:spMk id="6" creationId="{E3AE5588-26A6-4C1D-81BA-1C392DD735FB}"/>
          </ac:spMkLst>
        </pc:spChg>
      </pc:sldChg>
      <pc:sldChg chg="addSp">
        <pc:chgData name="Hugo Bernier" userId="846ef6cd-3f11-462c-a4be-44fff9f1a751" providerId="ADAL" clId="{E219699D-0E2A-4CF7-AF05-A32E82A78189}" dt="2021-08-05T04:20:01.043" v="151"/>
        <pc:sldMkLst>
          <pc:docMk/>
          <pc:sldMk cId="1572494610" sldId="2134805599"/>
        </pc:sldMkLst>
        <pc:picChg chg="add">
          <ac:chgData name="Hugo Bernier" userId="846ef6cd-3f11-462c-a4be-44fff9f1a751" providerId="ADAL" clId="{E219699D-0E2A-4CF7-AF05-A32E82A78189}" dt="2021-08-05T04:20:01.043" v="151"/>
          <ac:picMkLst>
            <pc:docMk/>
            <pc:sldMk cId="1572494610" sldId="2134805599"/>
            <ac:picMk id="3074" creationId="{359A122B-82AB-4495-B622-F0E84D0E12FD}"/>
          </ac:picMkLst>
        </pc:picChg>
      </pc:sldChg>
      <pc:sldChg chg="addSp delSp modSp add del mod modNotesTx">
        <pc:chgData name="Hugo Bernier" userId="846ef6cd-3f11-462c-a4be-44fff9f1a751" providerId="ADAL" clId="{E219699D-0E2A-4CF7-AF05-A32E82A78189}" dt="2021-08-05T04:36:59.699" v="744" actId="20577"/>
        <pc:sldMkLst>
          <pc:docMk/>
          <pc:sldMk cId="2225302410" sldId="2134805599"/>
        </pc:sldMkLst>
        <pc:spChg chg="ord">
          <ac:chgData name="Hugo Bernier" userId="846ef6cd-3f11-462c-a4be-44fff9f1a751" providerId="ADAL" clId="{E219699D-0E2A-4CF7-AF05-A32E82A78189}" dt="2021-08-05T04:25:03.063" v="388" actId="170"/>
          <ac:spMkLst>
            <pc:docMk/>
            <pc:sldMk cId="2225302410" sldId="2134805599"/>
            <ac:spMk id="2" creationId="{32A2A11C-7C12-43BB-9A8A-93F82905F045}"/>
          </ac:spMkLst>
        </pc:spChg>
        <pc:spChg chg="del mod">
          <ac:chgData name="Hugo Bernier" userId="846ef6cd-3f11-462c-a4be-44fff9f1a751" providerId="ADAL" clId="{E219699D-0E2A-4CF7-AF05-A32E82A78189}" dt="2021-08-05T04:36:00.223" v="654" actId="478"/>
          <ac:spMkLst>
            <pc:docMk/>
            <pc:sldMk cId="2225302410" sldId="2134805599"/>
            <ac:spMk id="4" creationId="{4CE4642C-4A90-45B1-BEA9-C537DEC940F8}"/>
          </ac:spMkLst>
        </pc:spChg>
        <pc:spChg chg="del">
          <ac:chgData name="Hugo Bernier" userId="846ef6cd-3f11-462c-a4be-44fff9f1a751" providerId="ADAL" clId="{E219699D-0E2A-4CF7-AF05-A32E82A78189}" dt="2021-08-05T04:18:47.780" v="145" actId="478"/>
          <ac:spMkLst>
            <pc:docMk/>
            <pc:sldMk cId="2225302410" sldId="2134805599"/>
            <ac:spMk id="6" creationId="{C1722E0E-8B55-454C-A849-1CFB358F26E0}"/>
          </ac:spMkLst>
        </pc:spChg>
        <pc:spChg chg="del">
          <ac:chgData name="Hugo Bernier" userId="846ef6cd-3f11-462c-a4be-44fff9f1a751" providerId="ADAL" clId="{E219699D-0E2A-4CF7-AF05-A32E82A78189}" dt="2021-08-05T04:18:46.043" v="144" actId="478"/>
          <ac:spMkLst>
            <pc:docMk/>
            <pc:sldMk cId="2225302410" sldId="2134805599"/>
            <ac:spMk id="7" creationId="{C6B74D00-651F-45E1-9370-9D739E84FC4A}"/>
          </ac:spMkLst>
        </pc:spChg>
        <pc:spChg chg="add mod">
          <ac:chgData name="Hugo Bernier" userId="846ef6cd-3f11-462c-a4be-44fff9f1a751" providerId="ADAL" clId="{E219699D-0E2A-4CF7-AF05-A32E82A78189}" dt="2021-08-05T04:33:32.459" v="623" actId="20577"/>
          <ac:spMkLst>
            <pc:docMk/>
            <pc:sldMk cId="2225302410" sldId="2134805599"/>
            <ac:spMk id="11" creationId="{B571AD0C-3126-4280-A183-60F644787939}"/>
          </ac:spMkLst>
        </pc:spChg>
        <pc:grpChg chg="add mod">
          <ac:chgData name="Hugo Bernier" userId="846ef6cd-3f11-462c-a4be-44fff9f1a751" providerId="ADAL" clId="{E219699D-0E2A-4CF7-AF05-A32E82A78189}" dt="2021-08-05T04:36:03.362" v="655" actId="1076"/>
          <ac:grpSpMkLst>
            <pc:docMk/>
            <pc:sldMk cId="2225302410" sldId="2134805599"/>
            <ac:grpSpMk id="6" creationId="{0339C2CD-8ED2-46FF-94CC-AF1D13D450C3}"/>
          </ac:grpSpMkLst>
        </pc:grpChg>
        <pc:picChg chg="add mod">
          <ac:chgData name="Hugo Bernier" userId="846ef6cd-3f11-462c-a4be-44fff9f1a751" providerId="ADAL" clId="{E219699D-0E2A-4CF7-AF05-A32E82A78189}" dt="2021-08-05T04:30:33.495" v="604" actId="1076"/>
          <ac:picMkLst>
            <pc:docMk/>
            <pc:sldMk cId="2225302410" sldId="2134805599"/>
            <ac:picMk id="8" creationId="{D50D8900-9D5B-492F-9464-94D7FB21C565}"/>
          </ac:picMkLst>
        </pc:picChg>
        <pc:picChg chg="del">
          <ac:chgData name="Hugo Bernier" userId="846ef6cd-3f11-462c-a4be-44fff9f1a751" providerId="ADAL" clId="{E219699D-0E2A-4CF7-AF05-A32E82A78189}" dt="2021-08-05T04:16:25.157" v="34" actId="478"/>
          <ac:picMkLst>
            <pc:docMk/>
            <pc:sldMk cId="2225302410" sldId="2134805599"/>
            <ac:picMk id="9" creationId="{77E5274A-36C0-4FD8-9BF7-38E641FE290D}"/>
          </ac:picMkLst>
        </pc:picChg>
        <pc:picChg chg="del">
          <ac:chgData name="Hugo Bernier" userId="846ef6cd-3f11-462c-a4be-44fff9f1a751" providerId="ADAL" clId="{E219699D-0E2A-4CF7-AF05-A32E82A78189}" dt="2021-08-05T04:16:24.317" v="33" actId="478"/>
          <ac:picMkLst>
            <pc:docMk/>
            <pc:sldMk cId="2225302410" sldId="2134805599"/>
            <ac:picMk id="10" creationId="{31EFDA8E-BD2E-45F0-AD2F-BEDE4FB34B24}"/>
          </ac:picMkLst>
        </pc:picChg>
        <pc:picChg chg="add mod">
          <ac:chgData name="Hugo Bernier" userId="846ef6cd-3f11-462c-a4be-44fff9f1a751" providerId="ADAL" clId="{E219699D-0E2A-4CF7-AF05-A32E82A78189}" dt="2021-08-05T04:33:44.932" v="628" actId="1076"/>
          <ac:picMkLst>
            <pc:docMk/>
            <pc:sldMk cId="2225302410" sldId="2134805599"/>
            <ac:picMk id="10" creationId="{CBC2EE00-8DA5-4593-B3ED-F4328E93FE68}"/>
          </ac:picMkLst>
        </pc:picChg>
        <pc:picChg chg="del">
          <ac:chgData name="Hugo Bernier" userId="846ef6cd-3f11-462c-a4be-44fff9f1a751" providerId="ADAL" clId="{E219699D-0E2A-4CF7-AF05-A32E82A78189}" dt="2021-08-05T04:16:23.807" v="32" actId="478"/>
          <ac:picMkLst>
            <pc:docMk/>
            <pc:sldMk cId="2225302410" sldId="2134805599"/>
            <ac:picMk id="11" creationId="{8270D19D-E33F-49F2-A92A-9D4C4C8DBFBB}"/>
          </ac:picMkLst>
        </pc:picChg>
        <pc:picChg chg="del">
          <ac:chgData name="Hugo Bernier" userId="846ef6cd-3f11-462c-a4be-44fff9f1a751" providerId="ADAL" clId="{E219699D-0E2A-4CF7-AF05-A32E82A78189}" dt="2021-08-05T04:16:26.012" v="35" actId="478"/>
          <ac:picMkLst>
            <pc:docMk/>
            <pc:sldMk cId="2225302410" sldId="2134805599"/>
            <ac:picMk id="12" creationId="{72B35180-C873-4667-B283-6D189886C7FB}"/>
          </ac:picMkLst>
        </pc:picChg>
        <pc:picChg chg="del">
          <ac:chgData name="Hugo Bernier" userId="846ef6cd-3f11-462c-a4be-44fff9f1a751" providerId="ADAL" clId="{E219699D-0E2A-4CF7-AF05-A32E82A78189}" dt="2021-08-05T04:16:27.902" v="38" actId="478"/>
          <ac:picMkLst>
            <pc:docMk/>
            <pc:sldMk cId="2225302410" sldId="2134805599"/>
            <ac:picMk id="13" creationId="{8D8BF529-3DA0-476F-BE93-FF0AADE1ECC9}"/>
          </ac:picMkLst>
        </pc:picChg>
        <pc:picChg chg="del">
          <ac:chgData name="Hugo Bernier" userId="846ef6cd-3f11-462c-a4be-44fff9f1a751" providerId="ADAL" clId="{E219699D-0E2A-4CF7-AF05-A32E82A78189}" dt="2021-08-05T04:16:26.583" v="36" actId="478"/>
          <ac:picMkLst>
            <pc:docMk/>
            <pc:sldMk cId="2225302410" sldId="2134805599"/>
            <ac:picMk id="14" creationId="{83D895EB-14E3-4424-BFA2-541625CE2B61}"/>
          </ac:picMkLst>
        </pc:picChg>
        <pc:picChg chg="add mod">
          <ac:chgData name="Hugo Bernier" userId="846ef6cd-3f11-462c-a4be-44fff9f1a751" providerId="ADAL" clId="{E219699D-0E2A-4CF7-AF05-A32E82A78189}" dt="2021-08-05T04:33:53.980" v="632" actId="1036"/>
          <ac:picMkLst>
            <pc:docMk/>
            <pc:sldMk cId="2225302410" sldId="2134805599"/>
            <ac:picMk id="14" creationId="{8EC45B32-41AC-4310-B5FD-24E2EBD003CF}"/>
          </ac:picMkLst>
        </pc:picChg>
        <pc:picChg chg="del">
          <ac:chgData name="Hugo Bernier" userId="846ef6cd-3f11-462c-a4be-44fff9f1a751" providerId="ADAL" clId="{E219699D-0E2A-4CF7-AF05-A32E82A78189}" dt="2021-08-05T04:16:22.266" v="30" actId="478"/>
          <ac:picMkLst>
            <pc:docMk/>
            <pc:sldMk cId="2225302410" sldId="2134805599"/>
            <ac:picMk id="15" creationId="{53C19001-958B-46E8-82FD-322860B25318}"/>
          </ac:picMkLst>
        </pc:picChg>
        <pc:picChg chg="add mod">
          <ac:chgData name="Hugo Bernier" userId="846ef6cd-3f11-462c-a4be-44fff9f1a751" providerId="ADAL" clId="{E219699D-0E2A-4CF7-AF05-A32E82A78189}" dt="2021-08-05T04:33:02.805" v="615" actId="1076"/>
          <ac:picMkLst>
            <pc:docMk/>
            <pc:sldMk cId="2225302410" sldId="2134805599"/>
            <ac:picMk id="15" creationId="{7C5357B6-9EFD-47AF-B2C5-DB725D9632DA}"/>
          </ac:picMkLst>
        </pc:picChg>
        <pc:picChg chg="del">
          <ac:chgData name="Hugo Bernier" userId="846ef6cd-3f11-462c-a4be-44fff9f1a751" providerId="ADAL" clId="{E219699D-0E2A-4CF7-AF05-A32E82A78189}" dt="2021-08-05T04:16:27.152" v="37" actId="478"/>
          <ac:picMkLst>
            <pc:docMk/>
            <pc:sldMk cId="2225302410" sldId="2134805599"/>
            <ac:picMk id="16" creationId="{750E7943-1007-4B25-B3B3-E5DF189EF3B7}"/>
          </ac:picMkLst>
        </pc:picChg>
        <pc:picChg chg="del">
          <ac:chgData name="Hugo Bernier" userId="846ef6cd-3f11-462c-a4be-44fff9f1a751" providerId="ADAL" clId="{E219699D-0E2A-4CF7-AF05-A32E82A78189}" dt="2021-08-05T04:16:22.997" v="31" actId="478"/>
          <ac:picMkLst>
            <pc:docMk/>
            <pc:sldMk cId="2225302410" sldId="2134805599"/>
            <ac:picMk id="17" creationId="{9FFE73E1-E22B-45F2-B069-3EB0E1507065}"/>
          </ac:picMkLst>
        </pc:picChg>
        <pc:picChg chg="add mod">
          <ac:chgData name="Hugo Bernier" userId="846ef6cd-3f11-462c-a4be-44fff9f1a751" providerId="ADAL" clId="{E219699D-0E2A-4CF7-AF05-A32E82A78189}" dt="2021-08-05T04:33:39.909" v="627" actId="1037"/>
          <ac:picMkLst>
            <pc:docMk/>
            <pc:sldMk cId="2225302410" sldId="2134805599"/>
            <ac:picMk id="19" creationId="{416758A2-541B-465E-AED2-E6037DEF47B5}"/>
          </ac:picMkLst>
        </pc:picChg>
        <pc:picChg chg="mod">
          <ac:chgData name="Hugo Bernier" userId="846ef6cd-3f11-462c-a4be-44fff9f1a751" providerId="ADAL" clId="{E219699D-0E2A-4CF7-AF05-A32E82A78189}" dt="2021-08-05T04:35:54.033" v="652" actId="208"/>
          <ac:picMkLst>
            <pc:docMk/>
            <pc:sldMk cId="2225302410" sldId="2134805599"/>
            <ac:picMk id="1026" creationId="{4D140B0D-4C16-4578-996C-8C3F5F859B8B}"/>
          </ac:picMkLst>
        </pc:picChg>
        <pc:picChg chg="mod">
          <ac:chgData name="Hugo Bernier" userId="846ef6cd-3f11-462c-a4be-44fff9f1a751" providerId="ADAL" clId="{E219699D-0E2A-4CF7-AF05-A32E82A78189}" dt="2021-08-05T04:35:54.033" v="652" actId="208"/>
          <ac:picMkLst>
            <pc:docMk/>
            <pc:sldMk cId="2225302410" sldId="2134805599"/>
            <ac:picMk id="3074" creationId="{359A122B-82AB-4495-B622-F0E84D0E12FD}"/>
          </ac:picMkLst>
        </pc:picChg>
        <pc:picChg chg="mod">
          <ac:chgData name="Hugo Bernier" userId="846ef6cd-3f11-462c-a4be-44fff9f1a751" providerId="ADAL" clId="{E219699D-0E2A-4CF7-AF05-A32E82A78189}" dt="2021-08-05T04:35:54.033" v="652" actId="208"/>
          <ac:picMkLst>
            <pc:docMk/>
            <pc:sldMk cId="2225302410" sldId="2134805599"/>
            <ac:picMk id="5122" creationId="{142DF88F-FC23-4ACD-BB46-84F7EE5C7398}"/>
          </ac:picMkLst>
        </pc:picChg>
      </pc:sldChg>
      <pc:sldChg chg="addSp">
        <pc:chgData name="Hugo Bernier" userId="846ef6cd-3f11-462c-a4be-44fff9f1a751" providerId="ADAL" clId="{E219699D-0E2A-4CF7-AF05-A32E82A78189}" dt="2021-08-05T04:19:58.152" v="148"/>
        <pc:sldMkLst>
          <pc:docMk/>
          <pc:sldMk cId="3614327178" sldId="2134805599"/>
        </pc:sldMkLst>
        <pc:spChg chg="add">
          <ac:chgData name="Hugo Bernier" userId="846ef6cd-3f11-462c-a4be-44fff9f1a751" providerId="ADAL" clId="{E219699D-0E2A-4CF7-AF05-A32E82A78189}" dt="2021-08-05T04:19:58.152" v="148"/>
          <ac:spMkLst>
            <pc:docMk/>
            <pc:sldMk cId="3614327178" sldId="2134805599"/>
            <ac:spMk id="6" creationId="{8AC8D2F2-EBD0-47A2-B3F3-01FAF3A41C5A}"/>
          </ac:spMkLst>
        </pc:spChg>
      </pc:sldChg>
      <pc:sldChg chg="addSp">
        <pc:chgData name="Hugo Bernier" userId="846ef6cd-3f11-462c-a4be-44fff9f1a751" providerId="ADAL" clId="{E219699D-0E2A-4CF7-AF05-A32E82A78189}" dt="2021-08-05T04:23:30.595" v="358"/>
        <pc:sldMkLst>
          <pc:docMk/>
          <pc:sldMk cId="3734472596" sldId="2134805599"/>
        </pc:sldMkLst>
        <pc:picChg chg="add">
          <ac:chgData name="Hugo Bernier" userId="846ef6cd-3f11-462c-a4be-44fff9f1a751" providerId="ADAL" clId="{E219699D-0E2A-4CF7-AF05-A32E82A78189}" dt="2021-08-05T04:23:30.595" v="358"/>
          <ac:picMkLst>
            <pc:docMk/>
            <pc:sldMk cId="3734472596" sldId="2134805599"/>
            <ac:picMk id="5122" creationId="{142DF88F-FC23-4ACD-BB46-84F7EE5C7398}"/>
          </ac:picMkLst>
        </pc:picChg>
      </pc:sldChg>
    </pc:docChg>
  </pc:docChgLst>
  <pc:docChgLst>
    <pc:chgData name="David Warner" userId="S::david_dwarnerii.com#ext#@microsoft.onmicrosoft.com::acafcf14-4098-4a83-9425-e73571277a06" providerId="AD" clId="Web-{C78A3C17-BA62-4E50-B896-012BB7EAB312}"/>
    <pc:docChg chg="modSld">
      <pc:chgData name="David Warner" userId="S::david_dwarnerii.com#ext#@microsoft.onmicrosoft.com::acafcf14-4098-4a83-9425-e73571277a06" providerId="AD" clId="Web-{C78A3C17-BA62-4E50-B896-012BB7EAB312}" dt="2022-01-04T15:00:35.349" v="0" actId="20577"/>
      <pc:docMkLst>
        <pc:docMk/>
      </pc:docMkLst>
      <pc:sldChg chg="modSp">
        <pc:chgData name="David Warner" userId="S::david_dwarnerii.com#ext#@microsoft.onmicrosoft.com::acafcf14-4098-4a83-9425-e73571277a06" providerId="AD" clId="Web-{C78A3C17-BA62-4E50-B896-012BB7EAB312}" dt="2022-01-04T15:00:35.349" v="0" actId="20577"/>
        <pc:sldMkLst>
          <pc:docMk/>
          <pc:sldMk cId="287163252" sldId="1567"/>
        </pc:sldMkLst>
        <pc:spChg chg="mod">
          <ac:chgData name="David Warner" userId="S::david_dwarnerii.com#ext#@microsoft.onmicrosoft.com::acafcf14-4098-4a83-9425-e73571277a06" providerId="AD" clId="Web-{C78A3C17-BA62-4E50-B896-012BB7EAB312}" dt="2022-01-04T15:00:35.349" v="0" actId="20577"/>
          <ac:spMkLst>
            <pc:docMk/>
            <pc:sldMk cId="287163252" sldId="1567"/>
            <ac:spMk id="8" creationId="{00000000-0000-0000-0000-000000000000}"/>
          </ac:spMkLst>
        </pc:spChg>
      </pc:sldChg>
    </pc:docChg>
  </pc:docChgLst>
  <pc:docChgLst>
    <pc:chgData name="Erwin van Hunen" userId="S::erwin_valointranet.com#ext#@microsoft.onmicrosoft.com::9b54964f-4ebe-4289-a952-fa09f5f26e1b" providerId="AD" clId="Web-{770518A5-B1A6-4164-B4C7-48813F4D55B1}"/>
    <pc:docChg chg="modSld">
      <pc:chgData name="Erwin van Hunen" userId="S::erwin_valointranet.com#ext#@microsoft.onmicrosoft.com::9b54964f-4ebe-4289-a952-fa09f5f26e1b" providerId="AD" clId="Web-{770518A5-B1A6-4164-B4C7-48813F4D55B1}" dt="2021-09-16T08:01:41.824" v="28" actId="20577"/>
      <pc:docMkLst>
        <pc:docMk/>
      </pc:docMkLst>
      <pc:sldChg chg="delSp modSp">
        <pc:chgData name="Erwin van Hunen" userId="S::erwin_valointranet.com#ext#@microsoft.onmicrosoft.com::9b54964f-4ebe-4289-a952-fa09f5f26e1b" providerId="AD" clId="Web-{770518A5-B1A6-4164-B4C7-48813F4D55B1}" dt="2021-09-16T08:01:41.824" v="28" actId="20577"/>
        <pc:sldMkLst>
          <pc:docMk/>
          <pc:sldMk cId="1884761934" sldId="2076136381"/>
        </pc:sldMkLst>
        <pc:spChg chg="del">
          <ac:chgData name="Erwin van Hunen" userId="S::erwin_valointranet.com#ext#@microsoft.onmicrosoft.com::9b54964f-4ebe-4289-a952-fa09f5f26e1b" providerId="AD" clId="Web-{770518A5-B1A6-4164-B4C7-48813F4D55B1}" dt="2021-09-16T07:59:03.554" v="0"/>
          <ac:spMkLst>
            <pc:docMk/>
            <pc:sldMk cId="1884761934" sldId="2076136381"/>
            <ac:spMk id="4" creationId="{7F74DF9E-610A-4D17-B903-161EBF8E823C}"/>
          </ac:spMkLst>
        </pc:spChg>
        <pc:spChg chg="mod">
          <ac:chgData name="Erwin van Hunen" userId="S::erwin_valointranet.com#ext#@microsoft.onmicrosoft.com::9b54964f-4ebe-4289-a952-fa09f5f26e1b" providerId="AD" clId="Web-{770518A5-B1A6-4164-B4C7-48813F4D55B1}" dt="2021-09-16T08:01:41.824" v="28" actId="20577"/>
          <ac:spMkLst>
            <pc:docMk/>
            <pc:sldMk cId="1884761934" sldId="2076136381"/>
            <ac:spMk id="79" creationId="{BC688EBE-40B5-498C-91C5-18E7EAB6AFFE}"/>
          </ac:spMkLst>
        </pc:spChg>
        <pc:spChg chg="mod">
          <ac:chgData name="Erwin van Hunen" userId="S::erwin_valointranet.com#ext#@microsoft.onmicrosoft.com::9b54964f-4ebe-4289-a952-fa09f5f26e1b" providerId="AD" clId="Web-{770518A5-B1A6-4164-B4C7-48813F4D55B1}" dt="2021-09-16T07:59:55.290" v="2"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4E2DA472-E5FD-311D-5400-4F7783D4963F}"/>
    <pc:docChg chg="modSld">
      <pc:chgData name="David Warner" userId="S::david_dwarnerii.com#ext#@microsoft.onmicrosoft.com::acafcf14-4098-4a83-9425-e73571277a06" providerId="AD" clId="Web-{4E2DA472-E5FD-311D-5400-4F7783D4963F}" dt="2021-10-25T01:19:55.320" v="0"/>
      <pc:docMkLst>
        <pc:docMk/>
      </pc:docMkLst>
      <pc:sldChg chg="addSp">
        <pc:chgData name="David Warner" userId="S::david_dwarnerii.com#ext#@microsoft.onmicrosoft.com::acafcf14-4098-4a83-9425-e73571277a06" providerId="AD" clId="Web-{4E2DA472-E5FD-311D-5400-4F7783D4963F}" dt="2021-10-25T01:19:55.320" v="0"/>
        <pc:sldMkLst>
          <pc:docMk/>
          <pc:sldMk cId="3385515967" sldId="2134805602"/>
        </pc:sldMkLst>
        <pc:spChg chg="add">
          <ac:chgData name="David Warner" userId="S::david_dwarnerii.com#ext#@microsoft.onmicrosoft.com::acafcf14-4098-4a83-9425-e73571277a06" providerId="AD" clId="Web-{4E2DA472-E5FD-311D-5400-4F7783D4963F}" dt="2021-10-25T01:19:55.320" v="0"/>
          <ac:spMkLst>
            <pc:docMk/>
            <pc:sldMk cId="3385515967" sldId="2134805602"/>
            <ac:spMk id="2" creationId="{E9B881EC-0474-4CA4-A9F9-E354F5D61632}"/>
          </ac:spMkLst>
        </pc:spChg>
      </pc:sldChg>
    </pc:docChg>
  </pc:docChgLst>
  <pc:docChgLst>
    <pc:chgData name="Bob German" userId="19671429-1359-457f-bfc1-1be1ee65d4d9" providerId="ADAL" clId="{72406B8B-B718-48E5-AACD-08CA683479D4}"/>
    <pc:docChg chg="custSel modSld">
      <pc:chgData name="Bob German" userId="19671429-1359-457f-bfc1-1be1ee65d4d9" providerId="ADAL" clId="{72406B8B-B718-48E5-AACD-08CA683479D4}" dt="2022-02-02T17:34:02.149" v="0" actId="478"/>
      <pc:docMkLst>
        <pc:docMk/>
      </pc:docMkLst>
      <pc:sldChg chg="delSp mod">
        <pc:chgData name="Bob German" userId="19671429-1359-457f-bfc1-1be1ee65d4d9" providerId="ADAL" clId="{72406B8B-B718-48E5-AACD-08CA683479D4}" dt="2022-02-02T17:34:02.149" v="0" actId="478"/>
        <pc:sldMkLst>
          <pc:docMk/>
          <pc:sldMk cId="1601799563" sldId="2134805597"/>
        </pc:sldMkLst>
        <pc:spChg chg="del">
          <ac:chgData name="Bob German" userId="19671429-1359-457f-bfc1-1be1ee65d4d9" providerId="ADAL" clId="{72406B8B-B718-48E5-AACD-08CA683479D4}" dt="2022-02-02T17:34:02.149" v="0" actId="478"/>
          <ac:spMkLst>
            <pc:docMk/>
            <pc:sldMk cId="1601799563" sldId="2134805597"/>
            <ac:spMk id="6" creationId="{9E4EB814-FB5F-4F3F-A409-ED41D9B90E2B}"/>
          </ac:spMkLst>
        </pc:spChg>
      </pc:sldChg>
    </pc:docChg>
  </pc:docChgLst>
  <pc:docChgLst>
    <pc:chgData name="Paul Bullock" userId="162dc284-9901-47a4-bdd1-300eada006b4" providerId="ADAL" clId="{BE1DBFE7-78DB-4F73-A326-3113761C5D55}"/>
    <pc:docChg chg="custSel modSld">
      <pc:chgData name="Paul Bullock" userId="162dc284-9901-47a4-bdd1-300eada006b4" providerId="ADAL" clId="{BE1DBFE7-78DB-4F73-A326-3113761C5D55}" dt="2021-09-15T20:51:41.665" v="186" actId="1036"/>
      <pc:docMkLst>
        <pc:docMk/>
      </pc:docMkLst>
      <pc:sldChg chg="addSp delSp modSp mod">
        <pc:chgData name="Paul Bullock" userId="162dc284-9901-47a4-bdd1-300eada006b4" providerId="ADAL" clId="{BE1DBFE7-78DB-4F73-A326-3113761C5D55}" dt="2021-09-15T20:51:41.665" v="186" actId="1036"/>
        <pc:sldMkLst>
          <pc:docMk/>
          <pc:sldMk cId="1374769157" sldId="2076137639"/>
        </pc:sldMkLst>
        <pc:spChg chg="del">
          <ac:chgData name="Paul Bullock" userId="162dc284-9901-47a4-bdd1-300eada006b4" providerId="ADAL" clId="{BE1DBFE7-78DB-4F73-A326-3113761C5D55}" dt="2021-09-15T20:45:17.780" v="0" actId="478"/>
          <ac:spMkLst>
            <pc:docMk/>
            <pc:sldMk cId="1374769157" sldId="2076137639"/>
            <ac:spMk id="2" creationId="{C7423E62-9B25-4480-8938-1C1EE7E496FE}"/>
          </ac:spMkLst>
        </pc:spChg>
        <pc:spChg chg="mod">
          <ac:chgData name="Paul Bullock" userId="162dc284-9901-47a4-bdd1-300eada006b4" providerId="ADAL" clId="{BE1DBFE7-78DB-4F73-A326-3113761C5D55}" dt="2021-09-15T20:50:34.331" v="182" actId="20577"/>
          <ac:spMkLst>
            <pc:docMk/>
            <pc:sldMk cId="1374769157" sldId="2076137639"/>
            <ac:spMk id="5" creationId="{612C861E-93AA-4B5D-8907-782E4E0AF916}"/>
          </ac:spMkLst>
        </pc:spChg>
        <pc:picChg chg="del">
          <ac:chgData name="Paul Bullock" userId="162dc284-9901-47a4-bdd1-300eada006b4" providerId="ADAL" clId="{BE1DBFE7-78DB-4F73-A326-3113761C5D55}" dt="2021-09-15T20:47:02.971" v="110" actId="478"/>
          <ac:picMkLst>
            <pc:docMk/>
            <pc:sldMk cId="1374769157" sldId="2076137639"/>
            <ac:picMk id="7" creationId="{336E4C66-A8A3-4078-BD1E-E1DBC4EB72CB}"/>
          </ac:picMkLst>
        </pc:picChg>
        <pc:picChg chg="add mod ord modCrop">
          <ac:chgData name="Paul Bullock" userId="162dc284-9901-47a4-bdd1-300eada006b4" providerId="ADAL" clId="{BE1DBFE7-78DB-4F73-A326-3113761C5D55}" dt="2021-09-15T20:51:41.665" v="186" actId="1036"/>
          <ac:picMkLst>
            <pc:docMk/>
            <pc:sldMk cId="1374769157" sldId="2076137639"/>
            <ac:picMk id="9" creationId="{E006F36B-680E-4A1E-AE9F-0B2B5ED99D5E}"/>
          </ac:picMkLst>
        </pc:picChg>
      </pc:sldChg>
    </pc:docChg>
  </pc:docChgLst>
  <pc:docChgLst>
    <pc:chgData name="Paul Bullock" userId="162dc284-9901-47a4-bdd1-300eada006b4" providerId="ADAL" clId="{AC39E241-81F2-4309-8A23-92602996EB52}"/>
    <pc:docChg chg="undo custSel modSld">
      <pc:chgData name="Paul Bullock" userId="162dc284-9901-47a4-bdd1-300eada006b4" providerId="ADAL" clId="{AC39E241-81F2-4309-8A23-92602996EB52}" dt="2022-03-17T11:48:50.410" v="380" actId="20577"/>
      <pc:docMkLst>
        <pc:docMk/>
      </pc:docMkLst>
      <pc:sldChg chg="addSp delSp modSp mod">
        <pc:chgData name="Paul Bullock" userId="162dc284-9901-47a4-bdd1-300eada006b4" providerId="ADAL" clId="{AC39E241-81F2-4309-8A23-92602996EB52}" dt="2022-03-17T11:48:50.410" v="380" actId="20577"/>
        <pc:sldMkLst>
          <pc:docMk/>
          <pc:sldMk cId="1374769157" sldId="2076137639"/>
        </pc:sldMkLst>
        <pc:spChg chg="del">
          <ac:chgData name="Paul Bullock" userId="162dc284-9901-47a4-bdd1-300eada006b4" providerId="ADAL" clId="{AC39E241-81F2-4309-8A23-92602996EB52}" dt="2022-03-17T10:42:40.799" v="0" actId="478"/>
          <ac:spMkLst>
            <pc:docMk/>
            <pc:sldMk cId="1374769157" sldId="2076137639"/>
            <ac:spMk id="2" creationId="{DCB75FFA-CF86-421F-859C-7EEFFADFA2DB}"/>
          </ac:spMkLst>
        </pc:spChg>
        <pc:spChg chg="mod">
          <ac:chgData name="Paul Bullock" userId="162dc284-9901-47a4-bdd1-300eada006b4" providerId="ADAL" clId="{AC39E241-81F2-4309-8A23-92602996EB52}" dt="2022-03-17T11:48:50.410" v="380" actId="20577"/>
          <ac:spMkLst>
            <pc:docMk/>
            <pc:sldMk cId="1374769157" sldId="2076137639"/>
            <ac:spMk id="5" creationId="{612C861E-93AA-4B5D-8907-782E4E0AF916}"/>
          </ac:spMkLst>
        </pc:spChg>
        <pc:spChg chg="add del mod">
          <ac:chgData name="Paul Bullock" userId="162dc284-9901-47a4-bdd1-300eada006b4" providerId="ADAL" clId="{AC39E241-81F2-4309-8A23-92602996EB52}" dt="2022-03-17T10:55:26.353" v="180" actId="478"/>
          <ac:spMkLst>
            <pc:docMk/>
            <pc:sldMk cId="1374769157" sldId="2076137639"/>
            <ac:spMk id="6" creationId="{87C91A10-2CD5-41CE-8AD5-C0175B867C08}"/>
          </ac:spMkLst>
        </pc:spChg>
        <pc:spChg chg="add mod">
          <ac:chgData name="Paul Bullock" userId="162dc284-9901-47a4-bdd1-300eada006b4" providerId="ADAL" clId="{AC39E241-81F2-4309-8A23-92602996EB52}" dt="2022-03-17T10:58:37.724" v="364" actId="14100"/>
          <ac:spMkLst>
            <pc:docMk/>
            <pc:sldMk cId="1374769157" sldId="2076137639"/>
            <ac:spMk id="7" creationId="{5D534520-3523-4299-B575-44F33ECDD257}"/>
          </ac:spMkLst>
        </pc:spChg>
        <pc:picChg chg="mod">
          <ac:chgData name="Paul Bullock" userId="162dc284-9901-47a4-bdd1-300eada006b4" providerId="ADAL" clId="{AC39E241-81F2-4309-8A23-92602996EB52}" dt="2022-03-17T10:57:54.295" v="356" actId="1076"/>
          <ac:picMkLst>
            <pc:docMk/>
            <pc:sldMk cId="1374769157" sldId="2076137639"/>
            <ac:picMk id="12" creationId="{57896A9D-9CD7-49A7-BB05-814444661BD1}"/>
          </ac:picMkLst>
        </pc:picChg>
      </pc:sldChg>
    </pc:docChg>
  </pc:docChgLst>
  <pc:docChgLst>
    <pc:chgData name="Paolo Pialorsi" userId="S::paolo_pialorsi.com#ext#@microsoft.onmicrosoft.com::39954972-e4fe-473f-8237-5db9de0b2218" providerId="AD" clId="Web-{63EC1FC0-3290-4ED7-BDFE-70568CD474F3}"/>
    <pc:docChg chg="modSld">
      <pc:chgData name="Paolo Pialorsi" userId="S::paolo_pialorsi.com#ext#@microsoft.onmicrosoft.com::39954972-e4fe-473f-8237-5db9de0b2218" providerId="AD" clId="Web-{63EC1FC0-3290-4ED7-BDFE-70568CD474F3}" dt="2021-11-10T21:46:42.061" v="4" actId="20577"/>
      <pc:docMkLst>
        <pc:docMk/>
      </pc:docMkLst>
      <pc:sldChg chg="modSp">
        <pc:chgData name="Paolo Pialorsi" userId="S::paolo_pialorsi.com#ext#@microsoft.onmicrosoft.com::39954972-e4fe-473f-8237-5db9de0b2218" providerId="AD" clId="Web-{63EC1FC0-3290-4ED7-BDFE-70568CD474F3}" dt="2021-11-10T21:31:15.552" v="1" actId="20577"/>
        <pc:sldMkLst>
          <pc:docMk/>
          <pc:sldMk cId="287163252" sldId="1567"/>
        </pc:sldMkLst>
        <pc:spChg chg="mod">
          <ac:chgData name="Paolo Pialorsi" userId="S::paolo_pialorsi.com#ext#@microsoft.onmicrosoft.com::39954972-e4fe-473f-8237-5db9de0b2218" providerId="AD" clId="Web-{63EC1FC0-3290-4ED7-BDFE-70568CD474F3}" dt="2021-11-10T21:31:15.552" v="1" actId="20577"/>
          <ac:spMkLst>
            <pc:docMk/>
            <pc:sldMk cId="287163252" sldId="1567"/>
            <ac:spMk id="4" creationId="{6D6A38F4-1DB0-4D3C-9D51-31CF9A1427E5}"/>
          </ac:spMkLst>
        </pc:spChg>
      </pc:sldChg>
      <pc:sldChg chg="modSp">
        <pc:chgData name="Paolo Pialorsi" userId="S::paolo_pialorsi.com#ext#@microsoft.onmicrosoft.com::39954972-e4fe-473f-8237-5db9de0b2218" providerId="AD" clId="Web-{63EC1FC0-3290-4ED7-BDFE-70568CD474F3}" dt="2021-11-10T21:46:42.061" v="4" actId="20577"/>
        <pc:sldMkLst>
          <pc:docMk/>
          <pc:sldMk cId="1056590613" sldId="2076135999"/>
        </pc:sldMkLst>
        <pc:spChg chg="mod">
          <ac:chgData name="Paolo Pialorsi" userId="S::paolo_pialorsi.com#ext#@microsoft.onmicrosoft.com::39954972-e4fe-473f-8237-5db9de0b2218" providerId="AD" clId="Web-{63EC1FC0-3290-4ED7-BDFE-70568CD474F3}" dt="2021-11-10T21:46:42.061" v="4"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B1E84781-9E4F-4148-9E8A-B6EBFF44E728}"/>
    <pc:docChg chg="modSld">
      <pc:chgData name="David Warner" userId="S::david_dwarnerii.com#ext#@microsoft.onmicrosoft.com::acafcf14-4098-4a83-9425-e73571277a06" providerId="AD" clId="Web-{B1E84781-9E4F-4148-9E8A-B6EBFF44E728}" dt="2022-02-23T22:30:13.473" v="4" actId="20577"/>
      <pc:docMkLst>
        <pc:docMk/>
      </pc:docMkLst>
      <pc:sldChg chg="modSp">
        <pc:chgData name="David Warner" userId="S::david_dwarnerii.com#ext#@microsoft.onmicrosoft.com::acafcf14-4098-4a83-9425-e73571277a06" providerId="AD" clId="Web-{B1E84781-9E4F-4148-9E8A-B6EBFF44E728}" dt="2022-02-23T22:29:50.377" v="1" actId="20577"/>
        <pc:sldMkLst>
          <pc:docMk/>
          <pc:sldMk cId="3158043784" sldId="2068"/>
        </pc:sldMkLst>
        <pc:spChg chg="mod">
          <ac:chgData name="David Warner" userId="S::david_dwarnerii.com#ext#@microsoft.onmicrosoft.com::acafcf14-4098-4a83-9425-e73571277a06" providerId="AD" clId="Web-{B1E84781-9E4F-4148-9E8A-B6EBFF44E728}" dt="2022-02-23T22:29:50.377" v="1"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B1E84781-9E4F-4148-9E8A-B6EBFF44E728}" dt="2022-02-23T22:30:13.473" v="4" actId="20577"/>
        <pc:sldMkLst>
          <pc:docMk/>
          <pc:sldMk cId="1056590613" sldId="2076135999"/>
        </pc:sldMkLst>
        <pc:spChg chg="mod">
          <ac:chgData name="David Warner" userId="S::david_dwarnerii.com#ext#@microsoft.onmicrosoft.com::acafcf14-4098-4a83-9425-e73571277a06" providerId="AD" clId="Web-{B1E84781-9E4F-4148-9E8A-B6EBFF44E728}" dt="2022-02-23T22:30:13.473" v="4" actId="20577"/>
          <ac:spMkLst>
            <pc:docMk/>
            <pc:sldMk cId="1056590613" sldId="2076135999"/>
            <ac:spMk id="10" creationId="{2F9D74B7-8175-43F4-B9E3-807C4AE2FA45}"/>
          </ac:spMkLst>
        </pc:spChg>
      </pc:sldChg>
    </pc:docChg>
  </pc:docChgLst>
  <pc:docChgLst>
    <pc:chgData name="Gautam Sheth" userId="956f0178-7211-4687-b0b7-6ee771d062e0" providerId="ADAL" clId="{FABEF195-A677-4D7E-A89E-93280FA81CA2}"/>
    <pc:docChg chg="modSld">
      <pc:chgData name="Gautam Sheth" userId="956f0178-7211-4687-b0b7-6ee771d062e0" providerId="ADAL" clId="{FABEF195-A677-4D7E-A89E-93280FA81CA2}" dt="2022-03-17T12:24:17.322" v="12"/>
      <pc:docMkLst>
        <pc:docMk/>
      </pc:docMkLst>
      <pc:sldChg chg="modSp mod">
        <pc:chgData name="Gautam Sheth" userId="956f0178-7211-4687-b0b7-6ee771d062e0" providerId="ADAL" clId="{FABEF195-A677-4D7E-A89E-93280FA81CA2}" dt="2022-03-17T12:24:17.322" v="12"/>
        <pc:sldMkLst>
          <pc:docMk/>
          <pc:sldMk cId="1884761934" sldId="2076136381"/>
        </pc:sldMkLst>
        <pc:spChg chg="mod">
          <ac:chgData name="Gautam Sheth" userId="956f0178-7211-4687-b0b7-6ee771d062e0" providerId="ADAL" clId="{FABEF195-A677-4D7E-A89E-93280FA81CA2}" dt="2022-03-17T12:24:17.322" v="12"/>
          <ac:spMkLst>
            <pc:docMk/>
            <pc:sldMk cId="1884761934" sldId="2076136381"/>
            <ac:spMk id="79" creationId="{BC688EBE-40B5-498C-91C5-18E7EAB6AFFE}"/>
          </ac:spMkLst>
        </pc:spChg>
      </pc:sldChg>
    </pc:docChg>
  </pc:docChgLst>
  <pc:docChgLst>
    <pc:chgData name="David Warner" userId="S::david_dwarnerii.com#ext#@microsoft.onmicrosoft.com::acafcf14-4098-4a83-9425-e73571277a06" providerId="AD" clId="Web-{00BBA3A6-7CCD-45A2-BA40-AAA97396BECD}"/>
    <pc:docChg chg="addSld delSld modSld modSection">
      <pc:chgData name="David Warner" userId="S::david_dwarnerii.com#ext#@microsoft.onmicrosoft.com::acafcf14-4098-4a83-9425-e73571277a06" providerId="AD" clId="Web-{00BBA3A6-7CCD-45A2-BA40-AAA97396BECD}" dt="2021-10-26T21:59:26.837" v="33" actId="1076"/>
      <pc:docMkLst>
        <pc:docMk/>
      </pc:docMkLst>
      <pc:sldChg chg="addSp delSp modSp">
        <pc:chgData name="David Warner" userId="S::david_dwarnerii.com#ext#@microsoft.onmicrosoft.com::acafcf14-4098-4a83-9425-e73571277a06" providerId="AD" clId="Web-{00BBA3A6-7CCD-45A2-BA40-AAA97396BECD}" dt="2021-10-26T21:59:26.837" v="33" actId="1076"/>
        <pc:sldMkLst>
          <pc:docMk/>
          <pc:sldMk cId="357588276" sldId="2076136388"/>
        </pc:sldMkLst>
        <pc:spChg chg="del">
          <ac:chgData name="David Warner" userId="S::david_dwarnerii.com#ext#@microsoft.onmicrosoft.com::acafcf14-4098-4a83-9425-e73571277a06" providerId="AD" clId="Web-{00BBA3A6-7CCD-45A2-BA40-AAA97396BECD}" dt="2021-10-26T21:54:05.692" v="0"/>
          <ac:spMkLst>
            <pc:docMk/>
            <pc:sldMk cId="357588276" sldId="2076136388"/>
            <ac:spMk id="2" creationId="{4689E8B0-7D82-4C7F-AEFF-2EA9B2128292}"/>
          </ac:spMkLst>
        </pc:spChg>
        <pc:spChg chg="mod">
          <ac:chgData name="David Warner" userId="S::david_dwarnerii.com#ext#@microsoft.onmicrosoft.com::acafcf14-4098-4a83-9425-e73571277a06" providerId="AD" clId="Web-{00BBA3A6-7CCD-45A2-BA40-AAA97396BECD}" dt="2021-10-26T21:59:26.837" v="33" actId="1076"/>
          <ac:spMkLst>
            <pc:docMk/>
            <pc:sldMk cId="357588276" sldId="2076136388"/>
            <ac:spMk id="13" creationId="{B8CC793B-C9E8-407C-A4A0-87D6E5167077}"/>
          </ac:spMkLst>
        </pc:spChg>
        <pc:picChg chg="del">
          <ac:chgData name="David Warner" userId="S::david_dwarnerii.com#ext#@microsoft.onmicrosoft.com::acafcf14-4098-4a83-9425-e73571277a06" providerId="AD" clId="Web-{00BBA3A6-7CCD-45A2-BA40-AAA97396BECD}" dt="2021-10-26T21:54:24.568" v="1"/>
          <ac:picMkLst>
            <pc:docMk/>
            <pc:sldMk cId="357588276" sldId="2076136388"/>
            <ac:picMk id="3" creationId="{53CD7119-AD44-49B6-A96C-A8FB1A7E54EE}"/>
          </ac:picMkLst>
        </pc:picChg>
        <pc:picChg chg="add mod modCrop">
          <ac:chgData name="David Warner" userId="S::david_dwarnerii.com#ext#@microsoft.onmicrosoft.com::acafcf14-4098-4a83-9425-e73571277a06" providerId="AD" clId="Web-{00BBA3A6-7CCD-45A2-BA40-AAA97396BECD}" dt="2021-10-26T21:55:29.947" v="6"/>
          <ac:picMkLst>
            <pc:docMk/>
            <pc:sldMk cId="357588276" sldId="2076136388"/>
            <ac:picMk id="4" creationId="{5997A42E-0D3A-4957-8998-21720458ADE7}"/>
          </ac:picMkLst>
        </pc:picChg>
      </pc:sldChg>
      <pc:sldChg chg="del">
        <pc:chgData name="David Warner" userId="S::david_dwarnerii.com#ext#@microsoft.onmicrosoft.com::acafcf14-4098-4a83-9425-e73571277a06" providerId="AD" clId="Web-{00BBA3A6-7CCD-45A2-BA40-AAA97396BECD}" dt="2021-10-26T21:58:33.553" v="8"/>
        <pc:sldMkLst>
          <pc:docMk/>
          <pc:sldMk cId="3385515967" sldId="2134805602"/>
        </pc:sldMkLst>
      </pc:sldChg>
      <pc:sldChg chg="add">
        <pc:chgData name="David Warner" userId="S::david_dwarnerii.com#ext#@microsoft.onmicrosoft.com::acafcf14-4098-4a83-9425-e73571277a06" providerId="AD" clId="Web-{00BBA3A6-7CCD-45A2-BA40-AAA97396BECD}" dt="2021-10-26T21:58:29.787" v="7"/>
        <pc:sldMkLst>
          <pc:docMk/>
          <pc:sldMk cId="958020690" sldId="2134805603"/>
        </pc:sldMkLst>
      </pc:sldChg>
    </pc:docChg>
  </pc:docChgLst>
  <pc:docChgLst>
    <pc:chgData name="Sébastien Levert" userId="ece773f4-084f-4e66-97d9-a9d066f2d75d" providerId="ADAL" clId="{ACD95ADC-A069-4134-B373-EEA27611C8AC}"/>
    <pc:docChg chg="custSel modSld">
      <pc:chgData name="Sébastien Levert" userId="ece773f4-084f-4e66-97d9-a9d066f2d75d" providerId="ADAL" clId="{ACD95ADC-A069-4134-B373-EEA27611C8AC}" dt="2022-03-03T01:14:12.756" v="189" actId="20577"/>
      <pc:docMkLst>
        <pc:docMk/>
      </pc:docMkLst>
      <pc:sldChg chg="delSp modSp mod">
        <pc:chgData name="Sébastien Levert" userId="ece773f4-084f-4e66-97d9-a9d066f2d75d" providerId="ADAL" clId="{ACD95ADC-A069-4134-B373-EEA27611C8AC}" dt="2022-03-03T01:14:12.756" v="189" actId="20577"/>
        <pc:sldMkLst>
          <pc:docMk/>
          <pc:sldMk cId="4070501225" sldId="2076136392"/>
        </pc:sldMkLst>
        <pc:spChg chg="del">
          <ac:chgData name="Sébastien Levert" userId="ece773f4-084f-4e66-97d9-a9d066f2d75d" providerId="ADAL" clId="{ACD95ADC-A069-4134-B373-EEA27611C8AC}" dt="2022-03-03T01:07:30.939" v="0" actId="478"/>
          <ac:spMkLst>
            <pc:docMk/>
            <pc:sldMk cId="4070501225" sldId="2076136392"/>
            <ac:spMk id="2" creationId="{DCB1AD6A-3FB6-4FF1-A76E-B4F67D58D3C1}"/>
          </ac:spMkLst>
        </pc:spChg>
        <pc:spChg chg="mod">
          <ac:chgData name="Sébastien Levert" userId="ece773f4-084f-4e66-97d9-a9d066f2d75d" providerId="ADAL" clId="{ACD95ADC-A069-4134-B373-EEA27611C8AC}" dt="2022-03-03T01:14:12.756" v="189"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0FF2923D-6435-4522-8040-D3DFEDAA2B82}"/>
    <pc:docChg chg="delSld modSld modSection">
      <pc:chgData name="David Warner" userId="S::david_dwarnerii.com#ext#@microsoft.onmicrosoft.com::acafcf14-4098-4a83-9425-e73571277a06" providerId="AD" clId="Web-{0FF2923D-6435-4522-8040-D3DFEDAA2B82}" dt="2022-01-01T03:07:04.150" v="38" actId="20577"/>
      <pc:docMkLst>
        <pc:docMk/>
      </pc:docMkLst>
      <pc:sldChg chg="modSp">
        <pc:chgData name="David Warner" userId="S::david_dwarnerii.com#ext#@microsoft.onmicrosoft.com::acafcf14-4098-4a83-9425-e73571277a06" providerId="AD" clId="Web-{0FF2923D-6435-4522-8040-D3DFEDAA2B82}" dt="2022-01-01T03:07:04.150" v="38" actId="20577"/>
        <pc:sldMkLst>
          <pc:docMk/>
          <pc:sldMk cId="2967945684" sldId="277"/>
        </pc:sldMkLst>
        <pc:spChg chg="mod">
          <ac:chgData name="David Warner" userId="S::david_dwarnerii.com#ext#@microsoft.onmicrosoft.com::acafcf14-4098-4a83-9425-e73571277a06" providerId="AD" clId="Web-{0FF2923D-6435-4522-8040-D3DFEDAA2B82}" dt="2022-01-01T03:07:04.150" v="38" actId="20577"/>
          <ac:spMkLst>
            <pc:docMk/>
            <pc:sldMk cId="2967945684" sldId="277"/>
            <ac:spMk id="4" creationId="{A04E16D6-6682-4068-BF11-BA8E4E8E1BBC}"/>
          </ac:spMkLst>
        </pc:spChg>
      </pc:sldChg>
      <pc:sldChg chg="modSp mod modShow">
        <pc:chgData name="David Warner" userId="S::david_dwarnerii.com#ext#@microsoft.onmicrosoft.com::acafcf14-4098-4a83-9425-e73571277a06" providerId="AD" clId="Web-{0FF2923D-6435-4522-8040-D3DFEDAA2B82}" dt="2022-01-01T03:04:55.895" v="9"/>
        <pc:sldMkLst>
          <pc:docMk/>
          <pc:sldMk cId="287163252" sldId="1567"/>
        </pc:sldMkLst>
        <pc:spChg chg="mod">
          <ac:chgData name="David Warner" userId="S::david_dwarnerii.com#ext#@microsoft.onmicrosoft.com::acafcf14-4098-4a83-9425-e73571277a06" providerId="AD" clId="Web-{0FF2923D-6435-4522-8040-D3DFEDAA2B82}" dt="2022-01-01T03:04:41.192" v="6" actId="20577"/>
          <ac:spMkLst>
            <pc:docMk/>
            <pc:sldMk cId="287163252" sldId="1567"/>
            <ac:spMk id="8" creationId="{00000000-0000-0000-0000-000000000000}"/>
          </ac:spMkLst>
        </pc:spChg>
      </pc:sldChg>
      <pc:sldChg chg="delSp delAnim">
        <pc:chgData name="David Warner" userId="S::david_dwarnerii.com#ext#@microsoft.onmicrosoft.com::acafcf14-4098-4a83-9425-e73571277a06" providerId="AD" clId="Web-{0FF2923D-6435-4522-8040-D3DFEDAA2B82}" dt="2022-01-01T03:05:09.849" v="14"/>
        <pc:sldMkLst>
          <pc:docMk/>
          <pc:sldMk cId="1903946924" sldId="2067"/>
        </pc:sldMkLst>
        <pc:spChg chg="del">
          <ac:chgData name="David Warner" userId="S::david_dwarnerii.com#ext#@microsoft.onmicrosoft.com::acafcf14-4098-4a83-9425-e73571277a06" providerId="AD" clId="Web-{0FF2923D-6435-4522-8040-D3DFEDAA2B82}" dt="2022-01-01T03:05:03.052" v="11"/>
          <ac:spMkLst>
            <pc:docMk/>
            <pc:sldMk cId="1903946924" sldId="2067"/>
            <ac:spMk id="43" creationId="{BA712247-1C94-48DB-81EB-D0C594C0C592}"/>
          </ac:spMkLst>
        </pc:spChg>
        <pc:grpChg chg="del">
          <ac:chgData name="David Warner" userId="S::david_dwarnerii.com#ext#@microsoft.onmicrosoft.com::acafcf14-4098-4a83-9425-e73571277a06" providerId="AD" clId="Web-{0FF2923D-6435-4522-8040-D3DFEDAA2B82}" dt="2022-01-01T03:05:05.692" v="12"/>
          <ac:grpSpMkLst>
            <pc:docMk/>
            <pc:sldMk cId="1903946924" sldId="2067"/>
            <ac:grpSpMk id="18" creationId="{1B78209B-0900-4E29-B88D-AE030D7BD0E5}"/>
          </ac:grpSpMkLst>
        </pc:grpChg>
        <pc:grpChg chg="del">
          <ac:chgData name="David Warner" userId="S::david_dwarnerii.com#ext#@microsoft.onmicrosoft.com::acafcf14-4098-4a83-9425-e73571277a06" providerId="AD" clId="Web-{0FF2923D-6435-4522-8040-D3DFEDAA2B82}" dt="2022-01-01T03:05:07.739" v="13"/>
          <ac:grpSpMkLst>
            <pc:docMk/>
            <pc:sldMk cId="1903946924" sldId="2067"/>
            <ac:grpSpMk id="56" creationId="{F28AC2E0-85AD-434B-8277-27E2CD3D646A}"/>
          </ac:grpSpMkLst>
        </pc:grpChg>
        <pc:grpChg chg="del">
          <ac:chgData name="David Warner" userId="S::david_dwarnerii.com#ext#@microsoft.onmicrosoft.com::acafcf14-4098-4a83-9425-e73571277a06" providerId="AD" clId="Web-{0FF2923D-6435-4522-8040-D3DFEDAA2B82}" dt="2022-01-01T03:05:09.849" v="14"/>
          <ac:grpSpMkLst>
            <pc:docMk/>
            <pc:sldMk cId="1903946924" sldId="2067"/>
            <ac:grpSpMk id="91" creationId="{E877B994-90F3-4EC7-9664-3CA7467C9EAC}"/>
          </ac:grpSpMkLst>
        </pc:grpChg>
      </pc:sldChg>
      <pc:sldChg chg="mod modShow">
        <pc:chgData name="David Warner" userId="S::david_dwarnerii.com#ext#@microsoft.onmicrosoft.com::acafcf14-4098-4a83-9425-e73571277a06" providerId="AD" clId="Web-{0FF2923D-6435-4522-8040-D3DFEDAA2B82}" dt="2022-01-01T03:04:59.349" v="10"/>
        <pc:sldMkLst>
          <pc:docMk/>
          <pc:sldMk cId="3158043784" sldId="2068"/>
        </pc:sldMkLst>
      </pc:sldChg>
      <pc:sldChg chg="mod modShow">
        <pc:chgData name="David Warner" userId="S::david_dwarnerii.com#ext#@microsoft.onmicrosoft.com::acafcf14-4098-4a83-9425-e73571277a06" providerId="AD" clId="Web-{0FF2923D-6435-4522-8040-D3DFEDAA2B82}" dt="2022-01-01T03:06:30.773" v="34"/>
        <pc:sldMkLst>
          <pc:docMk/>
          <pc:sldMk cId="1056590613" sldId="2076135999"/>
        </pc:sldMkLst>
      </pc:sldChg>
      <pc:sldChg chg="addSp">
        <pc:chgData name="David Warner" userId="S::david_dwarnerii.com#ext#@microsoft.onmicrosoft.com::acafcf14-4098-4a83-9425-e73571277a06" providerId="AD" clId="Web-{0FF2923D-6435-4522-8040-D3DFEDAA2B82}" dt="2022-01-01T03:06:15.163" v="29"/>
        <pc:sldMkLst>
          <pc:docMk/>
          <pc:sldMk cId="1042411426" sldId="2076136275"/>
        </pc:sldMkLst>
        <pc:spChg chg="add">
          <ac:chgData name="David Warner" userId="S::david_dwarnerii.com#ext#@microsoft.onmicrosoft.com::acafcf14-4098-4a83-9425-e73571277a06" providerId="AD" clId="Web-{0FF2923D-6435-4522-8040-D3DFEDAA2B82}" dt="2022-01-01T03:06:15.163" v="29"/>
          <ac:spMkLst>
            <pc:docMk/>
            <pc:sldMk cId="1042411426" sldId="2076136275"/>
            <ac:spMk id="3" creationId="{D54EA2B3-D49A-43ED-9E7C-C792E86A1590}"/>
          </ac:spMkLst>
        </pc:spChg>
      </pc:sldChg>
      <pc:sldChg chg="mod modShow">
        <pc:chgData name="David Warner" userId="S::david_dwarnerii.com#ext#@microsoft.onmicrosoft.com::acafcf14-4098-4a83-9425-e73571277a06" providerId="AD" clId="Web-{0FF2923D-6435-4522-8040-D3DFEDAA2B82}" dt="2022-01-01T03:05:17.412" v="15"/>
        <pc:sldMkLst>
          <pc:docMk/>
          <pc:sldMk cId="1421110443" sldId="2076136307"/>
        </pc:sldMkLst>
      </pc:sldChg>
      <pc:sldChg chg="addSp">
        <pc:chgData name="David Warner" userId="S::david_dwarnerii.com#ext#@microsoft.onmicrosoft.com::acafcf14-4098-4a83-9425-e73571277a06" providerId="AD" clId="Web-{0FF2923D-6435-4522-8040-D3DFEDAA2B82}" dt="2022-01-01T03:06:10.725" v="27"/>
        <pc:sldMkLst>
          <pc:docMk/>
          <pc:sldMk cId="2259967023" sldId="2076136379"/>
        </pc:sldMkLst>
        <pc:spChg chg="add">
          <ac:chgData name="David Warner" userId="S::david_dwarnerii.com#ext#@microsoft.onmicrosoft.com::acafcf14-4098-4a83-9425-e73571277a06" providerId="AD" clId="Web-{0FF2923D-6435-4522-8040-D3DFEDAA2B82}" dt="2022-01-01T03:06:10.725" v="27"/>
          <ac:spMkLst>
            <pc:docMk/>
            <pc:sldMk cId="2259967023" sldId="2076136379"/>
            <ac:spMk id="3" creationId="{C2D47923-3E11-4403-ADC5-2A7F82D51EC3}"/>
          </ac:spMkLst>
        </pc:spChg>
      </pc:sldChg>
      <pc:sldChg chg="addSp">
        <pc:chgData name="David Warner" userId="S::david_dwarnerii.com#ext#@microsoft.onmicrosoft.com::acafcf14-4098-4a83-9425-e73571277a06" providerId="AD" clId="Web-{0FF2923D-6435-4522-8040-D3DFEDAA2B82}" dt="2022-01-01T03:06:13.132" v="28"/>
        <pc:sldMkLst>
          <pc:docMk/>
          <pc:sldMk cId="1884761934" sldId="2076136381"/>
        </pc:sldMkLst>
        <pc:spChg chg="add">
          <ac:chgData name="David Warner" userId="S::david_dwarnerii.com#ext#@microsoft.onmicrosoft.com::acafcf14-4098-4a83-9425-e73571277a06" providerId="AD" clId="Web-{0FF2923D-6435-4522-8040-D3DFEDAA2B82}" dt="2022-01-01T03:06:13.132" v="28"/>
          <ac:spMkLst>
            <pc:docMk/>
            <pc:sldMk cId="1884761934" sldId="2076136381"/>
            <ac:spMk id="4" creationId="{AF517ADA-D66F-4B13-9207-C2B4F41B3E09}"/>
          </ac:spMkLst>
        </pc:spChg>
      </pc:sldChg>
      <pc:sldChg chg="addSp">
        <pc:chgData name="David Warner" userId="S::david_dwarnerii.com#ext#@microsoft.onmicrosoft.com::acafcf14-4098-4a83-9425-e73571277a06" providerId="AD" clId="Web-{0FF2923D-6435-4522-8040-D3DFEDAA2B82}" dt="2022-01-01T03:06:17.382" v="30"/>
        <pc:sldMkLst>
          <pc:docMk/>
          <pc:sldMk cId="4070501225" sldId="2076136392"/>
        </pc:sldMkLst>
        <pc:spChg chg="add">
          <ac:chgData name="David Warner" userId="S::david_dwarnerii.com#ext#@microsoft.onmicrosoft.com::acafcf14-4098-4a83-9425-e73571277a06" providerId="AD" clId="Web-{0FF2923D-6435-4522-8040-D3DFEDAA2B82}" dt="2022-01-01T03:06:17.382" v="30"/>
          <ac:spMkLst>
            <pc:docMk/>
            <pc:sldMk cId="4070501225" sldId="2076136392"/>
            <ac:spMk id="2" creationId="{D52ECF9C-DF4A-4F35-A45E-AF339747C0E5}"/>
          </ac:spMkLst>
        </pc:spChg>
      </pc:sldChg>
      <pc:sldChg chg="delSp">
        <pc:chgData name="David Warner" userId="S::david_dwarnerii.com#ext#@microsoft.onmicrosoft.com::acafcf14-4098-4a83-9425-e73571277a06" providerId="AD" clId="Web-{0FF2923D-6435-4522-8040-D3DFEDAA2B82}" dt="2022-01-01T03:05:40.412" v="23"/>
        <pc:sldMkLst>
          <pc:docMk/>
          <pc:sldMk cId="1374769157" sldId="2076137639"/>
        </pc:sldMkLst>
        <pc:picChg chg="del">
          <ac:chgData name="David Warner" userId="S::david_dwarnerii.com#ext#@microsoft.onmicrosoft.com::acafcf14-4098-4a83-9425-e73571277a06" providerId="AD" clId="Web-{0FF2923D-6435-4522-8040-D3DFEDAA2B82}" dt="2022-01-01T03:05:31.037" v="17"/>
          <ac:picMkLst>
            <pc:docMk/>
            <pc:sldMk cId="1374769157" sldId="2076137639"/>
            <ac:picMk id="15" creationId="{68D1B7D1-B08D-48E1-90FD-4024BE60F3B2}"/>
          </ac:picMkLst>
        </pc:picChg>
        <pc:picChg chg="del">
          <ac:chgData name="David Warner" userId="S::david_dwarnerii.com#ext#@microsoft.onmicrosoft.com::acafcf14-4098-4a83-9425-e73571277a06" providerId="AD" clId="Web-{0FF2923D-6435-4522-8040-D3DFEDAA2B82}" dt="2022-01-01T03:05:32.271" v="18"/>
          <ac:picMkLst>
            <pc:docMk/>
            <pc:sldMk cId="1374769157" sldId="2076137639"/>
            <ac:picMk id="16" creationId="{88B283E0-2B25-4F4D-A418-64D226C86900}"/>
          </ac:picMkLst>
        </pc:picChg>
        <pc:picChg chg="del">
          <ac:chgData name="David Warner" userId="S::david_dwarnerii.com#ext#@microsoft.onmicrosoft.com::acafcf14-4098-4a83-9425-e73571277a06" providerId="AD" clId="Web-{0FF2923D-6435-4522-8040-D3DFEDAA2B82}" dt="2022-01-01T03:05:36.334" v="20"/>
          <ac:picMkLst>
            <pc:docMk/>
            <pc:sldMk cId="1374769157" sldId="2076137639"/>
            <ac:picMk id="17" creationId="{39003260-AB30-4010-BB88-7AF3E2A3EAE2}"/>
          </ac:picMkLst>
        </pc:picChg>
        <pc:picChg chg="del">
          <ac:chgData name="David Warner" userId="S::david_dwarnerii.com#ext#@microsoft.onmicrosoft.com::acafcf14-4098-4a83-9425-e73571277a06" providerId="AD" clId="Web-{0FF2923D-6435-4522-8040-D3DFEDAA2B82}" dt="2022-01-01T03:05:39.084" v="22"/>
          <ac:picMkLst>
            <pc:docMk/>
            <pc:sldMk cId="1374769157" sldId="2076137639"/>
            <ac:picMk id="18" creationId="{0DAEE1B7-D46C-4569-A2AE-67179099462C}"/>
          </ac:picMkLst>
        </pc:picChg>
        <pc:picChg chg="del">
          <ac:chgData name="David Warner" userId="S::david_dwarnerii.com#ext#@microsoft.onmicrosoft.com::acafcf14-4098-4a83-9425-e73571277a06" providerId="AD" clId="Web-{0FF2923D-6435-4522-8040-D3DFEDAA2B82}" dt="2022-01-01T03:05:37.975" v="21"/>
          <ac:picMkLst>
            <pc:docMk/>
            <pc:sldMk cId="1374769157" sldId="2076137639"/>
            <ac:picMk id="19" creationId="{470FA67F-A3B9-4F8E-85F3-667B63A7FF3B}"/>
          </ac:picMkLst>
        </pc:picChg>
        <pc:picChg chg="del">
          <ac:chgData name="David Warner" userId="S::david_dwarnerii.com#ext#@microsoft.onmicrosoft.com::acafcf14-4098-4a83-9425-e73571277a06" providerId="AD" clId="Web-{0FF2923D-6435-4522-8040-D3DFEDAA2B82}" dt="2022-01-01T03:05:40.412" v="23"/>
          <ac:picMkLst>
            <pc:docMk/>
            <pc:sldMk cId="1374769157" sldId="2076137639"/>
            <ac:picMk id="20" creationId="{37B7D9BD-8E43-43E5-B9D9-59B12A18FAD7}"/>
          </ac:picMkLst>
        </pc:picChg>
        <pc:picChg chg="del">
          <ac:chgData name="David Warner" userId="S::david_dwarnerii.com#ext#@microsoft.onmicrosoft.com::acafcf14-4098-4a83-9425-e73571277a06" providerId="AD" clId="Web-{0FF2923D-6435-4522-8040-D3DFEDAA2B82}" dt="2022-01-01T03:05:34.724" v="19"/>
          <ac:picMkLst>
            <pc:docMk/>
            <pc:sldMk cId="1374769157" sldId="2076137639"/>
            <ac:picMk id="22" creationId="{3DC5161C-9422-4710-9C7D-7252E5AF3677}"/>
          </ac:picMkLst>
        </pc:picChg>
      </pc:sldChg>
      <pc:sldChg chg="addSp">
        <pc:chgData name="David Warner" userId="S::david_dwarnerii.com#ext#@microsoft.onmicrosoft.com::acafcf14-4098-4a83-9425-e73571277a06" providerId="AD" clId="Web-{0FF2923D-6435-4522-8040-D3DFEDAA2B82}" dt="2022-01-01T03:06:18.991" v="31"/>
        <pc:sldMkLst>
          <pc:docMk/>
          <pc:sldMk cId="1601799563" sldId="2134805597"/>
        </pc:sldMkLst>
        <pc:spChg chg="add">
          <ac:chgData name="David Warner" userId="S::david_dwarnerii.com#ext#@microsoft.onmicrosoft.com::acafcf14-4098-4a83-9425-e73571277a06" providerId="AD" clId="Web-{0FF2923D-6435-4522-8040-D3DFEDAA2B82}" dt="2022-01-01T03:06:18.991" v="31"/>
          <ac:spMkLst>
            <pc:docMk/>
            <pc:sldMk cId="1601799563" sldId="2134805597"/>
            <ac:spMk id="4" creationId="{9670AABF-7CD2-4400-8C40-E62750695E33}"/>
          </ac:spMkLst>
        </pc:spChg>
      </pc:sldChg>
      <pc:sldChg chg="addSp">
        <pc:chgData name="David Warner" userId="S::david_dwarnerii.com#ext#@microsoft.onmicrosoft.com::acafcf14-4098-4a83-9425-e73571277a06" providerId="AD" clId="Web-{0FF2923D-6435-4522-8040-D3DFEDAA2B82}" dt="2022-01-01T03:06:20.522" v="32"/>
        <pc:sldMkLst>
          <pc:docMk/>
          <pc:sldMk cId="2225302410" sldId="2134805599"/>
        </pc:sldMkLst>
        <pc:spChg chg="add">
          <ac:chgData name="David Warner" userId="S::david_dwarnerii.com#ext#@microsoft.onmicrosoft.com::acafcf14-4098-4a83-9425-e73571277a06" providerId="AD" clId="Web-{0FF2923D-6435-4522-8040-D3DFEDAA2B82}" dt="2022-01-01T03:06:20.522" v="32"/>
          <ac:spMkLst>
            <pc:docMk/>
            <pc:sldMk cId="2225302410" sldId="2134805599"/>
            <ac:spMk id="13" creationId="{5D8C2A96-1D12-4ED8-A503-BB62097CA29D}"/>
          </ac:spMkLst>
        </pc:spChg>
      </pc:sldChg>
      <pc:sldChg chg="del">
        <pc:chgData name="David Warner" userId="S::david_dwarnerii.com#ext#@microsoft.onmicrosoft.com::acafcf14-4098-4a83-9425-e73571277a06" providerId="AD" clId="Web-{0FF2923D-6435-4522-8040-D3DFEDAA2B82}" dt="2022-01-01T03:05:47.365" v="24"/>
        <pc:sldMkLst>
          <pc:docMk/>
          <pc:sldMk cId="1931415540" sldId="2134805601"/>
        </pc:sldMkLst>
      </pc:sldChg>
      <pc:sldChg chg="del">
        <pc:chgData name="David Warner" userId="S::david_dwarnerii.com#ext#@microsoft.onmicrosoft.com::acafcf14-4098-4a83-9425-e73571277a06" providerId="AD" clId="Web-{0FF2923D-6435-4522-8040-D3DFEDAA2B82}" dt="2022-01-01T03:04:44.614" v="7"/>
        <pc:sldMkLst>
          <pc:docMk/>
          <pc:sldMk cId="1539484230" sldId="2134805602"/>
        </pc:sldMkLst>
      </pc:sldChg>
      <pc:sldChg chg="del">
        <pc:chgData name="David Warner" userId="S::david_dwarnerii.com#ext#@microsoft.onmicrosoft.com::acafcf14-4098-4a83-9425-e73571277a06" providerId="AD" clId="Web-{0FF2923D-6435-4522-8040-D3DFEDAA2B82}" dt="2022-01-01T03:04:49.083" v="8"/>
        <pc:sldMkLst>
          <pc:docMk/>
          <pc:sldMk cId="2697995199" sldId="2134805603"/>
        </pc:sldMkLst>
      </pc:sldChg>
      <pc:sldChg chg="mod modShow">
        <pc:chgData name="David Warner" userId="S::david_dwarnerii.com#ext#@microsoft.onmicrosoft.com::acafcf14-4098-4a83-9425-e73571277a06" providerId="AD" clId="Web-{0FF2923D-6435-4522-8040-D3DFEDAA2B82}" dt="2022-01-01T03:05:51.225" v="25"/>
        <pc:sldMkLst>
          <pc:docMk/>
          <pc:sldMk cId="1154334888" sldId="2134805604"/>
        </pc:sldMkLst>
      </pc:sldChg>
      <pc:sldChg chg="del">
        <pc:chgData name="David Warner" userId="S::david_dwarnerii.com#ext#@microsoft.onmicrosoft.com::acafcf14-4098-4a83-9425-e73571277a06" providerId="AD" clId="Web-{0FF2923D-6435-4522-8040-D3DFEDAA2B82}" dt="2022-01-01T03:05:20.568" v="16"/>
        <pc:sldMkLst>
          <pc:docMk/>
          <pc:sldMk cId="117366991" sldId="2134805606"/>
        </pc:sldMkLst>
      </pc:sldChg>
      <pc:sldChg chg="del">
        <pc:chgData name="David Warner" userId="S::david_dwarnerii.com#ext#@microsoft.onmicrosoft.com::acafcf14-4098-4a83-9425-e73571277a06" providerId="AD" clId="Web-{0FF2923D-6435-4522-8040-D3DFEDAA2B82}" dt="2022-01-01T03:06:26.460" v="33"/>
        <pc:sldMkLst>
          <pc:docMk/>
          <pc:sldMk cId="1376916584" sldId="2134805607"/>
        </pc:sldMkLst>
      </pc:sldChg>
      <pc:sldChg chg="del">
        <pc:chgData name="David Warner" userId="S::david_dwarnerii.com#ext#@microsoft.onmicrosoft.com::acafcf14-4098-4a83-9425-e73571277a06" providerId="AD" clId="Web-{0FF2923D-6435-4522-8040-D3DFEDAA2B82}" dt="2022-01-01T03:06:05.366" v="26"/>
        <pc:sldMkLst>
          <pc:docMk/>
          <pc:sldMk cId="2618207992" sldId="2134805608"/>
        </pc:sldMkLst>
      </pc:sldChg>
    </pc:docChg>
  </pc:docChgLst>
  <pc:docChgLst>
    <pc:chgData name="Bob German" userId="19671429-1359-457f-bfc1-1be1ee65d4d9" providerId="ADAL" clId="{E9BCD95D-F723-454B-8026-6D29944D1209}"/>
    <pc:docChg chg="custSel modSld">
      <pc:chgData name="Bob German" userId="19671429-1359-457f-bfc1-1be1ee65d4d9" providerId="ADAL" clId="{E9BCD95D-F723-454B-8026-6D29944D1209}" dt="2021-08-19T12:35:43.406" v="390" actId="1076"/>
      <pc:docMkLst>
        <pc:docMk/>
      </pc:docMkLst>
      <pc:sldChg chg="addSp delSp modSp mod modNotesTx">
        <pc:chgData name="Bob German" userId="19671429-1359-457f-bfc1-1be1ee65d4d9" providerId="ADAL" clId="{E9BCD95D-F723-454B-8026-6D29944D1209}" dt="2021-08-19T12:35:43.406" v="390" actId="1076"/>
        <pc:sldMkLst>
          <pc:docMk/>
          <pc:sldMk cId="1601799563" sldId="2134805597"/>
        </pc:sldMkLst>
        <pc:spChg chg="del">
          <ac:chgData name="Bob German" userId="19671429-1359-457f-bfc1-1be1ee65d4d9" providerId="ADAL" clId="{E9BCD95D-F723-454B-8026-6D29944D1209}" dt="2021-08-19T12:21:07.509" v="0" actId="478"/>
          <ac:spMkLst>
            <pc:docMk/>
            <pc:sldMk cId="1601799563" sldId="2134805597"/>
            <ac:spMk id="4" creationId="{ACACF695-C81F-4868-97AB-EE57213B929F}"/>
          </ac:spMkLst>
        </pc:spChg>
        <pc:spChg chg="add mod">
          <ac:chgData name="Bob German" userId="19671429-1359-457f-bfc1-1be1ee65d4d9" providerId="ADAL" clId="{E9BCD95D-F723-454B-8026-6D29944D1209}" dt="2021-08-19T12:33:24.371" v="348" actId="1076"/>
          <ac:spMkLst>
            <pc:docMk/>
            <pc:sldMk cId="1601799563" sldId="2134805597"/>
            <ac:spMk id="9" creationId="{9129FA62-F910-45F4-9855-8477B9C883AB}"/>
          </ac:spMkLst>
        </pc:spChg>
        <pc:spChg chg="add mod">
          <ac:chgData name="Bob German" userId="19671429-1359-457f-bfc1-1be1ee65d4d9" providerId="ADAL" clId="{E9BCD95D-F723-454B-8026-6D29944D1209}" dt="2021-08-19T12:33:55.872" v="360" actId="1076"/>
          <ac:spMkLst>
            <pc:docMk/>
            <pc:sldMk cId="1601799563" sldId="2134805597"/>
            <ac:spMk id="17" creationId="{8C0C163D-AB77-40AC-B3CC-8283922A1C63}"/>
          </ac:spMkLst>
        </pc:spChg>
        <pc:spChg chg="mod ord">
          <ac:chgData name="Bob German" userId="19671429-1359-457f-bfc1-1be1ee65d4d9" providerId="ADAL" clId="{E9BCD95D-F723-454B-8026-6D29944D1209}" dt="2021-08-19T12:27:07.791" v="83" actId="1076"/>
          <ac:spMkLst>
            <pc:docMk/>
            <pc:sldMk cId="1601799563" sldId="2134805597"/>
            <ac:spMk id="19" creationId="{A264AE04-BE86-4D8C-9679-3F5CA620D587}"/>
          </ac:spMkLst>
        </pc:spChg>
        <pc:spChg chg="mod">
          <ac:chgData name="Bob German" userId="19671429-1359-457f-bfc1-1be1ee65d4d9" providerId="ADAL" clId="{E9BCD95D-F723-454B-8026-6D29944D1209}" dt="2021-08-19T12:25:03.102" v="34" actId="20577"/>
          <ac:spMkLst>
            <pc:docMk/>
            <pc:sldMk cId="1601799563" sldId="2134805597"/>
            <ac:spMk id="21" creationId="{4A933F16-4C0B-478D-BD49-5C11797B0365}"/>
          </ac:spMkLst>
        </pc:spChg>
        <pc:spChg chg="mod">
          <ac:chgData name="Bob German" userId="19671429-1359-457f-bfc1-1be1ee65d4d9" providerId="ADAL" clId="{E9BCD95D-F723-454B-8026-6D29944D1209}" dt="2021-08-19T12:31:33.204" v="97" actId="1076"/>
          <ac:spMkLst>
            <pc:docMk/>
            <pc:sldMk cId="1601799563" sldId="2134805597"/>
            <ac:spMk id="36" creationId="{56D73790-2311-4283-8452-924FD514C399}"/>
          </ac:spMkLst>
        </pc:spChg>
        <pc:picChg chg="mod">
          <ac:chgData name="Bob German" userId="19671429-1359-457f-bfc1-1be1ee65d4d9" providerId="ADAL" clId="{E9BCD95D-F723-454B-8026-6D29944D1209}" dt="2021-08-19T12:25:51.536" v="35" actId="1076"/>
          <ac:picMkLst>
            <pc:docMk/>
            <pc:sldMk cId="1601799563" sldId="2134805597"/>
            <ac:picMk id="7" creationId="{2987C1F3-D726-45D0-8668-54055A5E906E}"/>
          </ac:picMkLst>
        </pc:picChg>
        <pc:picChg chg="add mod">
          <ac:chgData name="Bob German" userId="19671429-1359-457f-bfc1-1be1ee65d4d9" providerId="ADAL" clId="{E9BCD95D-F723-454B-8026-6D29944D1209}" dt="2021-08-19T12:35:43.406" v="390" actId="1076"/>
          <ac:picMkLst>
            <pc:docMk/>
            <pc:sldMk cId="1601799563" sldId="2134805597"/>
            <ac:picMk id="8" creationId="{1EDF70CD-4D2A-4A98-9333-973548B27606}"/>
          </ac:picMkLst>
        </pc:picChg>
      </pc:sldChg>
    </pc:docChg>
  </pc:docChgLst>
  <pc:docChgLst>
    <pc:chgData name="Vesa Juvonen" userId="c7243be1-99a3-4752-ab2a-0cf698cf8236" providerId="ADAL" clId="{5177FACB-71A7-4FF5-8827-EC2182DB1B99}"/>
    <pc:docChg chg="custSel modSld">
      <pc:chgData name="Vesa Juvonen" userId="c7243be1-99a3-4752-ab2a-0cf698cf8236" providerId="ADAL" clId="{5177FACB-71A7-4FF5-8827-EC2182DB1B99}" dt="2022-05-12T12:21:47.317" v="56" actId="207"/>
      <pc:docMkLst>
        <pc:docMk/>
      </pc:docMkLst>
      <pc:sldChg chg="modSp mod">
        <pc:chgData name="Vesa Juvonen" userId="c7243be1-99a3-4752-ab2a-0cf698cf8236" providerId="ADAL" clId="{5177FACB-71A7-4FF5-8827-EC2182DB1B99}" dt="2022-05-12T12:17:10.814" v="41" actId="20577"/>
        <pc:sldMkLst>
          <pc:docMk/>
          <pc:sldMk cId="2967945684" sldId="277"/>
        </pc:sldMkLst>
        <pc:spChg chg="mod">
          <ac:chgData name="Vesa Juvonen" userId="c7243be1-99a3-4752-ab2a-0cf698cf8236" providerId="ADAL" clId="{5177FACB-71A7-4FF5-8827-EC2182DB1B99}" dt="2022-05-12T12:17:10.814" v="41" actId="20577"/>
          <ac:spMkLst>
            <pc:docMk/>
            <pc:sldMk cId="2967945684" sldId="277"/>
            <ac:spMk id="4" creationId="{A04E16D6-6682-4068-BF11-BA8E4E8E1BBC}"/>
          </ac:spMkLst>
        </pc:spChg>
      </pc:sldChg>
      <pc:sldChg chg="modSp mod">
        <pc:chgData name="Vesa Juvonen" userId="c7243be1-99a3-4752-ab2a-0cf698cf8236" providerId="ADAL" clId="{5177FACB-71A7-4FF5-8827-EC2182DB1B99}" dt="2022-05-12T12:17:23.475" v="54" actId="6549"/>
        <pc:sldMkLst>
          <pc:docMk/>
          <pc:sldMk cId="1421110443" sldId="2076136307"/>
        </pc:sldMkLst>
        <pc:spChg chg="mod">
          <ac:chgData name="Vesa Juvonen" userId="c7243be1-99a3-4752-ab2a-0cf698cf8236" providerId="ADAL" clId="{5177FACB-71A7-4FF5-8827-EC2182DB1B99}" dt="2022-05-12T12:17:23.475" v="54" actId="6549"/>
          <ac:spMkLst>
            <pc:docMk/>
            <pc:sldMk cId="1421110443" sldId="2076136307"/>
            <ac:spMk id="29" creationId="{107AD1CF-9B9E-4023-BD6F-FE9D8B722EF5}"/>
          </ac:spMkLst>
        </pc:spChg>
        <pc:spChg chg="mod">
          <ac:chgData name="Vesa Juvonen" userId="c7243be1-99a3-4752-ab2a-0cf698cf8236" providerId="ADAL" clId="{5177FACB-71A7-4FF5-8827-EC2182DB1B99}" dt="2022-05-12T11:42:36.400" v="22" actId="20577"/>
          <ac:spMkLst>
            <pc:docMk/>
            <pc:sldMk cId="1421110443" sldId="2076136307"/>
            <ac:spMk id="35" creationId="{E1EC2F77-247B-4FA4-AD71-3F05EC150861}"/>
          </ac:spMkLst>
        </pc:spChg>
      </pc:sldChg>
      <pc:sldChg chg="modSp mod">
        <pc:chgData name="Vesa Juvonen" userId="c7243be1-99a3-4752-ab2a-0cf698cf8236" providerId="ADAL" clId="{5177FACB-71A7-4FF5-8827-EC2182DB1B99}" dt="2022-05-12T11:43:23.868" v="26" actId="14861"/>
        <pc:sldMkLst>
          <pc:docMk/>
          <pc:sldMk cId="2259967023" sldId="2076136379"/>
        </pc:sldMkLst>
        <pc:spChg chg="mod">
          <ac:chgData name="Vesa Juvonen" userId="c7243be1-99a3-4752-ab2a-0cf698cf8236" providerId="ADAL" clId="{5177FACB-71A7-4FF5-8827-EC2182DB1B99}" dt="2022-05-12T11:43:23.868" v="26" actId="14861"/>
          <ac:spMkLst>
            <pc:docMk/>
            <pc:sldMk cId="2259967023" sldId="2076136379"/>
            <ac:spMk id="38" creationId="{57B24740-2702-48F7-9662-72DC62FDA166}"/>
          </ac:spMkLst>
        </pc:spChg>
      </pc:sldChg>
      <pc:sldChg chg="modSp mod">
        <pc:chgData name="Vesa Juvonen" userId="c7243be1-99a3-4752-ab2a-0cf698cf8236" providerId="ADAL" clId="{5177FACB-71A7-4FF5-8827-EC2182DB1B99}" dt="2022-05-12T11:43:33.614" v="27" actId="14861"/>
        <pc:sldMkLst>
          <pc:docMk/>
          <pc:sldMk cId="1884761934" sldId="2076136381"/>
        </pc:sldMkLst>
        <pc:spChg chg="mod">
          <ac:chgData name="Vesa Juvonen" userId="c7243be1-99a3-4752-ab2a-0cf698cf8236" providerId="ADAL" clId="{5177FACB-71A7-4FF5-8827-EC2182DB1B99}" dt="2022-05-12T11:43:33.614" v="27" actId="14861"/>
          <ac:spMkLst>
            <pc:docMk/>
            <pc:sldMk cId="1884761934" sldId="2076136381"/>
            <ac:spMk id="38" creationId="{57B24740-2702-48F7-9662-72DC62FDA166}"/>
          </ac:spMkLst>
        </pc:spChg>
      </pc:sldChg>
      <pc:sldChg chg="modSp mod">
        <pc:chgData name="Vesa Juvonen" userId="c7243be1-99a3-4752-ab2a-0cf698cf8236" providerId="ADAL" clId="{5177FACB-71A7-4FF5-8827-EC2182DB1B99}" dt="2022-05-12T11:43:02.515" v="24" actId="14861"/>
        <pc:sldMkLst>
          <pc:docMk/>
          <pc:sldMk cId="357588276" sldId="2076136388"/>
        </pc:sldMkLst>
        <pc:spChg chg="mod">
          <ac:chgData name="Vesa Juvonen" userId="c7243be1-99a3-4752-ab2a-0cf698cf8236" providerId="ADAL" clId="{5177FACB-71A7-4FF5-8827-EC2182DB1B99}" dt="2022-05-12T11:43:02.515" v="24" actId="14861"/>
          <ac:spMkLst>
            <pc:docMk/>
            <pc:sldMk cId="357588276" sldId="2076136388"/>
            <ac:spMk id="10" creationId="{8D885159-F141-510E-5E25-201E66E62EA7}"/>
          </ac:spMkLst>
        </pc:spChg>
      </pc:sldChg>
      <pc:sldChg chg="modSp mod">
        <pc:chgData name="Vesa Juvonen" userId="c7243be1-99a3-4752-ab2a-0cf698cf8236" providerId="ADAL" clId="{5177FACB-71A7-4FF5-8827-EC2182DB1B99}" dt="2022-05-12T11:43:12.049" v="25" actId="14861"/>
        <pc:sldMkLst>
          <pc:docMk/>
          <pc:sldMk cId="1374769157" sldId="2076137639"/>
        </pc:sldMkLst>
        <pc:spChg chg="mod">
          <ac:chgData name="Vesa Juvonen" userId="c7243be1-99a3-4752-ab2a-0cf698cf8236" providerId="ADAL" clId="{5177FACB-71A7-4FF5-8827-EC2182DB1B99}" dt="2022-05-12T11:43:12.049" v="25" actId="14861"/>
          <ac:spMkLst>
            <pc:docMk/>
            <pc:sldMk cId="1374769157" sldId="2076137639"/>
            <ac:spMk id="7" creationId="{5D534520-3523-4299-B575-44F33ECDD257}"/>
          </ac:spMkLst>
        </pc:spChg>
      </pc:sldChg>
      <pc:sldChg chg="modSp mod">
        <pc:chgData name="Vesa Juvonen" userId="c7243be1-99a3-4752-ab2a-0cf698cf8236" providerId="ADAL" clId="{5177FACB-71A7-4FF5-8827-EC2182DB1B99}" dt="2022-05-12T12:21:47.317" v="56" actId="207"/>
        <pc:sldMkLst>
          <pc:docMk/>
          <pc:sldMk cId="1537242932" sldId="2134805608"/>
        </pc:sldMkLst>
        <pc:spChg chg="mod">
          <ac:chgData name="Vesa Juvonen" userId="c7243be1-99a3-4752-ab2a-0cf698cf8236" providerId="ADAL" clId="{5177FACB-71A7-4FF5-8827-EC2182DB1B99}" dt="2022-05-12T12:21:47.317" v="56" actId="207"/>
          <ac:spMkLst>
            <pc:docMk/>
            <pc:sldMk cId="1537242932" sldId="2134805608"/>
            <ac:spMk id="7" creationId="{6F939F32-4E37-4CA3-B710-00610E5E59D3}"/>
          </ac:spMkLst>
        </pc:spChg>
      </pc:sldChg>
    </pc:docChg>
  </pc:docChgLst>
  <pc:docChgLst>
    <pc:chgData name="Vesa Juvonen" userId="c7243be1-99a3-4752-ab2a-0cf698cf8236" providerId="ADAL" clId="{2038C2C9-4161-42D5-99C0-9BCC57C9483E}"/>
    <pc:docChg chg="custSel delSld modSld modSection">
      <pc:chgData name="Vesa Juvonen" userId="c7243be1-99a3-4752-ab2a-0cf698cf8236" providerId="ADAL" clId="{2038C2C9-4161-42D5-99C0-9BCC57C9483E}" dt="2021-09-02T12:04:50.888" v="110" actId="20577"/>
      <pc:docMkLst>
        <pc:docMk/>
      </pc:docMkLst>
      <pc:sldChg chg="addSp modSp mod">
        <pc:chgData name="Vesa Juvonen" userId="c7243be1-99a3-4752-ab2a-0cf698cf8236" providerId="ADAL" clId="{2038C2C9-4161-42D5-99C0-9BCC57C9483E}" dt="2021-09-02T12:03:43.523" v="103" actId="207"/>
        <pc:sldMkLst>
          <pc:docMk/>
          <pc:sldMk cId="1903946924" sldId="2067"/>
        </pc:sldMkLst>
        <pc:spChg chg="add mod">
          <ac:chgData name="Vesa Juvonen" userId="c7243be1-99a3-4752-ab2a-0cf698cf8236" providerId="ADAL" clId="{2038C2C9-4161-42D5-99C0-9BCC57C9483E}" dt="2021-09-02T12:03:43.523" v="103" actId="207"/>
          <ac:spMkLst>
            <pc:docMk/>
            <pc:sldMk cId="1903946924" sldId="2067"/>
            <ac:spMk id="16" creationId="{3D1BBE0C-561F-4720-B867-EFFC6D4295F2}"/>
          </ac:spMkLst>
        </pc:spChg>
      </pc:sldChg>
      <pc:sldChg chg="addSp delSp mod">
        <pc:chgData name="Vesa Juvonen" userId="c7243be1-99a3-4752-ab2a-0cf698cf8236" providerId="ADAL" clId="{2038C2C9-4161-42D5-99C0-9BCC57C9483E}" dt="2021-08-30T19:22:32.255" v="10" actId="22"/>
        <pc:sldMkLst>
          <pc:docMk/>
          <pc:sldMk cId="1042411426" sldId="2076136275"/>
        </pc:sldMkLst>
        <pc:spChg chg="del">
          <ac:chgData name="Vesa Juvonen" userId="c7243be1-99a3-4752-ab2a-0cf698cf8236" providerId="ADAL" clId="{2038C2C9-4161-42D5-99C0-9BCC57C9483E}" dt="2021-08-30T19:22:31.938" v="9" actId="478"/>
          <ac:spMkLst>
            <pc:docMk/>
            <pc:sldMk cId="1042411426" sldId="2076136275"/>
            <ac:spMk id="3" creationId="{259F25C9-B64B-4AE2-A934-87D097D1A695}"/>
          </ac:spMkLst>
        </pc:spChg>
        <pc:spChg chg="add">
          <ac:chgData name="Vesa Juvonen" userId="c7243be1-99a3-4752-ab2a-0cf698cf8236" providerId="ADAL" clId="{2038C2C9-4161-42D5-99C0-9BCC57C9483E}" dt="2021-08-30T19:22:32.255" v="10" actId="22"/>
          <ac:spMkLst>
            <pc:docMk/>
            <pc:sldMk cId="1042411426" sldId="2076136275"/>
            <ac:spMk id="5" creationId="{FCD41BD9-01BD-4756-80FA-9270BE932C09}"/>
          </ac:spMkLst>
        </pc:spChg>
      </pc:sldChg>
      <pc:sldChg chg="addSp delSp mod">
        <pc:chgData name="Vesa Juvonen" userId="c7243be1-99a3-4752-ab2a-0cf698cf8236" providerId="ADAL" clId="{2038C2C9-4161-42D5-99C0-9BCC57C9483E}" dt="2021-08-30T19:22:23.894" v="6" actId="22"/>
        <pc:sldMkLst>
          <pc:docMk/>
          <pc:sldMk cId="2259967023" sldId="2076136379"/>
        </pc:sldMkLst>
        <pc:spChg chg="del">
          <ac:chgData name="Vesa Juvonen" userId="c7243be1-99a3-4752-ab2a-0cf698cf8236" providerId="ADAL" clId="{2038C2C9-4161-42D5-99C0-9BCC57C9483E}" dt="2021-08-30T19:22:23.601" v="5" actId="478"/>
          <ac:spMkLst>
            <pc:docMk/>
            <pc:sldMk cId="2259967023" sldId="2076136379"/>
            <ac:spMk id="3" creationId="{7DD1D2C8-AE63-4CA4-A025-5C8A47980080}"/>
          </ac:spMkLst>
        </pc:spChg>
        <pc:spChg chg="add">
          <ac:chgData name="Vesa Juvonen" userId="c7243be1-99a3-4752-ab2a-0cf698cf8236" providerId="ADAL" clId="{2038C2C9-4161-42D5-99C0-9BCC57C9483E}" dt="2021-08-30T19:22:23.894" v="6" actId="22"/>
          <ac:spMkLst>
            <pc:docMk/>
            <pc:sldMk cId="2259967023" sldId="2076136379"/>
            <ac:spMk id="4" creationId="{E982FBBC-B9B7-44AB-9F1F-B24CD0360EDD}"/>
          </ac:spMkLst>
        </pc:spChg>
      </pc:sldChg>
      <pc:sldChg chg="addSp delSp mod">
        <pc:chgData name="Vesa Juvonen" userId="c7243be1-99a3-4752-ab2a-0cf698cf8236" providerId="ADAL" clId="{2038C2C9-4161-42D5-99C0-9BCC57C9483E}" dt="2021-08-30T19:22:27.983" v="8" actId="22"/>
        <pc:sldMkLst>
          <pc:docMk/>
          <pc:sldMk cId="1884761934" sldId="2076136381"/>
        </pc:sldMkLst>
        <pc:spChg chg="del">
          <ac:chgData name="Vesa Juvonen" userId="c7243be1-99a3-4752-ab2a-0cf698cf8236" providerId="ADAL" clId="{2038C2C9-4161-42D5-99C0-9BCC57C9483E}" dt="2021-08-30T19:22:27.674" v="7" actId="478"/>
          <ac:spMkLst>
            <pc:docMk/>
            <pc:sldMk cId="1884761934" sldId="2076136381"/>
            <ac:spMk id="4" creationId="{6011C732-AB4E-4443-BB28-5DB486AE7436}"/>
          </ac:spMkLst>
        </pc:spChg>
        <pc:spChg chg="add">
          <ac:chgData name="Vesa Juvonen" userId="c7243be1-99a3-4752-ab2a-0cf698cf8236" providerId="ADAL" clId="{2038C2C9-4161-42D5-99C0-9BCC57C9483E}" dt="2021-08-30T19:22:27.983" v="8" actId="22"/>
          <ac:spMkLst>
            <pc:docMk/>
            <pc:sldMk cId="1884761934" sldId="2076136381"/>
            <ac:spMk id="19" creationId="{E29A04E8-4A14-4420-8600-25196A8BB461}"/>
          </ac:spMkLst>
        </pc:spChg>
      </pc:sldChg>
      <pc:sldChg chg="modSp mod">
        <pc:chgData name="Vesa Juvonen" userId="c7243be1-99a3-4752-ab2a-0cf698cf8236" providerId="ADAL" clId="{2038C2C9-4161-42D5-99C0-9BCC57C9483E}" dt="2021-08-30T19:22:18.540" v="4" actId="242"/>
        <pc:sldMkLst>
          <pc:docMk/>
          <pc:sldMk cId="357588276" sldId="2076136388"/>
        </pc:sldMkLst>
        <pc:spChg chg="mod">
          <ac:chgData name="Vesa Juvonen" userId="c7243be1-99a3-4752-ab2a-0cf698cf8236" providerId="ADAL" clId="{2038C2C9-4161-42D5-99C0-9BCC57C9483E}" dt="2021-08-30T19:22:18.540" v="4" actId="242"/>
          <ac:spMkLst>
            <pc:docMk/>
            <pc:sldMk cId="357588276" sldId="2076136388"/>
            <ac:spMk id="2" creationId="{486EBA88-9062-432E-B761-ED67DD8BD0D0}"/>
          </ac:spMkLst>
        </pc:spChg>
      </pc:sldChg>
      <pc:sldChg chg="addSp delSp mod">
        <pc:chgData name="Vesa Juvonen" userId="c7243be1-99a3-4752-ab2a-0cf698cf8236" providerId="ADAL" clId="{2038C2C9-4161-42D5-99C0-9BCC57C9483E}" dt="2021-08-30T19:22:36.215" v="12" actId="22"/>
        <pc:sldMkLst>
          <pc:docMk/>
          <pc:sldMk cId="4070501225" sldId="2076136392"/>
        </pc:sldMkLst>
        <pc:spChg chg="del">
          <ac:chgData name="Vesa Juvonen" userId="c7243be1-99a3-4752-ab2a-0cf698cf8236" providerId="ADAL" clId="{2038C2C9-4161-42D5-99C0-9BCC57C9483E}" dt="2021-08-30T19:22:35.938" v="11" actId="478"/>
          <ac:spMkLst>
            <pc:docMk/>
            <pc:sldMk cId="4070501225" sldId="2076136392"/>
            <ac:spMk id="2" creationId="{C4C2246D-E499-4843-8624-59BD67F33D2D}"/>
          </ac:spMkLst>
        </pc:spChg>
        <pc:spChg chg="add">
          <ac:chgData name="Vesa Juvonen" userId="c7243be1-99a3-4752-ab2a-0cf698cf8236" providerId="ADAL" clId="{2038C2C9-4161-42D5-99C0-9BCC57C9483E}" dt="2021-08-30T19:22:36.215" v="12" actId="22"/>
          <ac:spMkLst>
            <pc:docMk/>
            <pc:sldMk cId="4070501225" sldId="2076136392"/>
            <ac:spMk id="20" creationId="{16E22EB5-9F01-448A-B471-164AAD324F88}"/>
          </ac:spMkLst>
        </pc:spChg>
      </pc:sldChg>
      <pc:sldChg chg="del">
        <pc:chgData name="Vesa Juvonen" userId="c7243be1-99a3-4752-ab2a-0cf698cf8236" providerId="ADAL" clId="{2038C2C9-4161-42D5-99C0-9BCC57C9483E}" dt="2021-09-02T12:03:50.813" v="104" actId="47"/>
        <pc:sldMkLst>
          <pc:docMk/>
          <pc:sldMk cId="1799728944" sldId="2134805594"/>
        </pc:sldMkLst>
      </pc:sldChg>
      <pc:sldChg chg="addSp delSp mod">
        <pc:chgData name="Vesa Juvonen" userId="c7243be1-99a3-4752-ab2a-0cf698cf8236" providerId="ADAL" clId="{2038C2C9-4161-42D5-99C0-9BCC57C9483E}" dt="2021-08-30T19:22:40.427" v="14" actId="22"/>
        <pc:sldMkLst>
          <pc:docMk/>
          <pc:sldMk cId="1601799563" sldId="2134805597"/>
        </pc:sldMkLst>
        <pc:spChg chg="del">
          <ac:chgData name="Vesa Juvonen" userId="c7243be1-99a3-4752-ab2a-0cf698cf8236" providerId="ADAL" clId="{2038C2C9-4161-42D5-99C0-9BCC57C9483E}" dt="2021-08-30T19:22:39.891" v="13" actId="478"/>
          <ac:spMkLst>
            <pc:docMk/>
            <pc:sldMk cId="1601799563" sldId="2134805597"/>
            <ac:spMk id="4" creationId="{33A0486C-66F4-44C4-A603-B0297DE543A5}"/>
          </ac:spMkLst>
        </pc:spChg>
        <pc:spChg chg="add">
          <ac:chgData name="Vesa Juvonen" userId="c7243be1-99a3-4752-ab2a-0cf698cf8236" providerId="ADAL" clId="{2038C2C9-4161-42D5-99C0-9BCC57C9483E}" dt="2021-08-30T19:22:40.427" v="14" actId="22"/>
          <ac:spMkLst>
            <pc:docMk/>
            <pc:sldMk cId="1601799563" sldId="2134805597"/>
            <ac:spMk id="6" creationId="{97EA7267-A642-4A8A-B9CB-AF3AF4741042}"/>
          </ac:spMkLst>
        </pc:spChg>
      </pc:sldChg>
      <pc:sldChg chg="addSp delSp modSp mod">
        <pc:chgData name="Vesa Juvonen" userId="c7243be1-99a3-4752-ab2a-0cf698cf8236" providerId="ADAL" clId="{2038C2C9-4161-42D5-99C0-9BCC57C9483E}" dt="2021-08-30T19:22:47.210" v="17" actId="17032"/>
        <pc:sldMkLst>
          <pc:docMk/>
          <pc:sldMk cId="4001284136" sldId="2134805598"/>
        </pc:sldMkLst>
        <pc:spChg chg="del">
          <ac:chgData name="Vesa Juvonen" userId="c7243be1-99a3-4752-ab2a-0cf698cf8236" providerId="ADAL" clId="{2038C2C9-4161-42D5-99C0-9BCC57C9483E}" dt="2021-08-30T19:22:43.601" v="15" actId="478"/>
          <ac:spMkLst>
            <pc:docMk/>
            <pc:sldMk cId="4001284136" sldId="2134805598"/>
            <ac:spMk id="8" creationId="{63DE8186-0958-41E0-B75D-EE78AA85D199}"/>
          </ac:spMkLst>
        </pc:spChg>
        <pc:spChg chg="add mod">
          <ac:chgData name="Vesa Juvonen" userId="c7243be1-99a3-4752-ab2a-0cf698cf8236" providerId="ADAL" clId="{2038C2C9-4161-42D5-99C0-9BCC57C9483E}" dt="2021-08-30T19:22:47.210" v="17" actId="17032"/>
          <ac:spMkLst>
            <pc:docMk/>
            <pc:sldMk cId="4001284136" sldId="2134805598"/>
            <ac:spMk id="19" creationId="{C0F63698-ECE4-4223-969C-6F239A7F7E9E}"/>
          </ac:spMkLst>
        </pc:spChg>
      </pc:sldChg>
      <pc:sldChg chg="modSp mod">
        <pc:chgData name="Vesa Juvonen" userId="c7243be1-99a3-4752-ab2a-0cf698cf8236" providerId="ADAL" clId="{2038C2C9-4161-42D5-99C0-9BCC57C9483E}" dt="2021-09-02T12:04:50.888" v="110" actId="20577"/>
        <pc:sldMkLst>
          <pc:docMk/>
          <pc:sldMk cId="2775546260" sldId="2134805600"/>
        </pc:sldMkLst>
        <pc:spChg chg="mod">
          <ac:chgData name="Vesa Juvonen" userId="c7243be1-99a3-4752-ab2a-0cf698cf8236" providerId="ADAL" clId="{2038C2C9-4161-42D5-99C0-9BCC57C9483E}" dt="2021-09-02T12:04:50.888" v="110" actId="20577"/>
          <ac:spMkLst>
            <pc:docMk/>
            <pc:sldMk cId="2775546260" sldId="2134805600"/>
            <ac:spMk id="7" creationId="{6F939F32-4E37-4CA3-B710-00610E5E59D3}"/>
          </ac:spMkLst>
        </pc:spChg>
      </pc:sldChg>
    </pc:docChg>
  </pc:docChgLst>
  <pc:docChgLst>
    <pc:chgData name="Bert Jansen" userId="60478ee6-b91e-4777-b5ab-ff75f809c97c" providerId="ADAL" clId="{9105D795-CF59-41D5-B25E-10551D6F7BCE}"/>
    <pc:docChg chg="undo custSel delSld modSld modSection">
      <pc:chgData name="Bert Jansen" userId="60478ee6-b91e-4777-b5ab-ff75f809c97c" providerId="ADAL" clId="{9105D795-CF59-41D5-B25E-10551D6F7BCE}" dt="2021-10-28T10:51:21.595" v="67" actId="729"/>
      <pc:docMkLst>
        <pc:docMk/>
      </pc:docMkLst>
      <pc:sldChg chg="mod modShow">
        <pc:chgData name="Bert Jansen" userId="60478ee6-b91e-4777-b5ab-ff75f809c97c" providerId="ADAL" clId="{9105D795-CF59-41D5-B25E-10551D6F7BCE}" dt="2021-10-28T10:51:21.595" v="67" actId="729"/>
        <pc:sldMkLst>
          <pc:docMk/>
          <pc:sldMk cId="1855247561" sldId="1649"/>
        </pc:sldMkLst>
      </pc:sldChg>
      <pc:sldChg chg="delSp modSp mod">
        <pc:chgData name="Bert Jansen" userId="60478ee6-b91e-4777-b5ab-ff75f809c97c" providerId="ADAL" clId="{9105D795-CF59-41D5-B25E-10551D6F7BCE}" dt="2021-10-28T10:50:57.821" v="66" actId="478"/>
        <pc:sldMkLst>
          <pc:docMk/>
          <pc:sldMk cId="2259967023" sldId="2076136379"/>
        </pc:sldMkLst>
        <pc:spChg chg="del mod">
          <ac:chgData name="Bert Jansen" userId="60478ee6-b91e-4777-b5ab-ff75f809c97c" providerId="ADAL" clId="{9105D795-CF59-41D5-B25E-10551D6F7BCE}" dt="2021-10-28T10:50:57.821" v="66" actId="478"/>
          <ac:spMkLst>
            <pc:docMk/>
            <pc:sldMk cId="2259967023" sldId="2076136379"/>
            <ac:spMk id="3" creationId="{DE209243-8234-4419-B05B-2686B22E2CAD}"/>
          </ac:spMkLst>
        </pc:spChg>
        <pc:spChg chg="mod">
          <ac:chgData name="Bert Jansen" userId="60478ee6-b91e-4777-b5ab-ff75f809c97c" providerId="ADAL" clId="{9105D795-CF59-41D5-B25E-10551D6F7BCE}" dt="2021-10-28T10:50:52.318" v="65"/>
          <ac:spMkLst>
            <pc:docMk/>
            <pc:sldMk cId="2259967023" sldId="2076136379"/>
            <ac:spMk id="79" creationId="{BC688EBE-40B5-498C-91C5-18E7EAB6AFFE}"/>
          </ac:spMkLst>
        </pc:spChg>
        <pc:spChg chg="mod">
          <ac:chgData name="Bert Jansen" userId="60478ee6-b91e-4777-b5ab-ff75f809c97c" providerId="ADAL" clId="{9105D795-CF59-41D5-B25E-10551D6F7BCE}" dt="2021-10-28T10:48:47.867" v="12" actId="20577"/>
          <ac:spMkLst>
            <pc:docMk/>
            <pc:sldMk cId="2259967023" sldId="2076136379"/>
            <ac:spMk id="81" creationId="{1245D908-BDE2-4087-82F6-3DBC148662F5}"/>
          </ac:spMkLst>
        </pc:spChg>
      </pc:sldChg>
      <pc:sldChg chg="mod modShow">
        <pc:chgData name="Bert Jansen" userId="60478ee6-b91e-4777-b5ab-ff75f809c97c" providerId="ADAL" clId="{9105D795-CF59-41D5-B25E-10551D6F7BCE}" dt="2021-10-28T10:51:21.595" v="67" actId="729"/>
        <pc:sldMkLst>
          <pc:docMk/>
          <pc:sldMk cId="1884761934" sldId="2076136381"/>
        </pc:sldMkLst>
      </pc:sldChg>
      <pc:sldChg chg="del">
        <pc:chgData name="Bert Jansen" userId="60478ee6-b91e-4777-b5ab-ff75f809c97c" providerId="ADAL" clId="{9105D795-CF59-41D5-B25E-10551D6F7BCE}" dt="2021-10-28T09:04:50.249" v="0" actId="2696"/>
        <pc:sldMkLst>
          <pc:docMk/>
          <pc:sldMk cId="2154649315" sldId="2076136395"/>
        </pc:sldMkLst>
      </pc:sldChg>
    </pc:docChg>
  </pc:docChgLst>
  <pc:docChgLst>
    <pc:chgData name="Paul Bullock" userId="162dc284-9901-47a4-bdd1-300eada006b4" providerId="ADAL" clId="{65C3B009-2E1D-4888-9CA6-102909BE5C70}"/>
    <pc:docChg chg="undo custSel modSld">
      <pc:chgData name="Paul Bullock" userId="162dc284-9901-47a4-bdd1-300eada006b4" providerId="ADAL" clId="{65C3B009-2E1D-4888-9CA6-102909BE5C70}" dt="2022-05-11T08:03:10.633" v="404" actId="20577"/>
      <pc:docMkLst>
        <pc:docMk/>
      </pc:docMkLst>
      <pc:sldChg chg="delSp modSp mod">
        <pc:chgData name="Paul Bullock" userId="162dc284-9901-47a4-bdd1-300eada006b4" providerId="ADAL" clId="{65C3B009-2E1D-4888-9CA6-102909BE5C70}" dt="2022-05-11T08:03:10.633" v="404" actId="20577"/>
        <pc:sldMkLst>
          <pc:docMk/>
          <pc:sldMk cId="1374769157" sldId="2076137639"/>
        </pc:sldMkLst>
        <pc:spChg chg="mod">
          <ac:chgData name="Paul Bullock" userId="162dc284-9901-47a4-bdd1-300eada006b4" providerId="ADAL" clId="{65C3B009-2E1D-4888-9CA6-102909BE5C70}" dt="2022-05-11T08:03:10.633" v="404" actId="20577"/>
          <ac:spMkLst>
            <pc:docMk/>
            <pc:sldMk cId="1374769157" sldId="2076137639"/>
            <ac:spMk id="5" creationId="{612C861E-93AA-4B5D-8907-782E4E0AF916}"/>
          </ac:spMkLst>
        </pc:spChg>
        <pc:spChg chg="del">
          <ac:chgData name="Paul Bullock" userId="162dc284-9901-47a4-bdd1-300eada006b4" providerId="ADAL" clId="{65C3B009-2E1D-4888-9CA6-102909BE5C70}" dt="2022-05-11T07:18:28.536" v="0" actId="478"/>
          <ac:spMkLst>
            <pc:docMk/>
            <pc:sldMk cId="1374769157" sldId="2076137639"/>
            <ac:spMk id="13" creationId="{0C30C582-DE63-4F4A-8D55-A85D52AF0589}"/>
          </ac:spMkLst>
        </pc:spChg>
      </pc:sldChg>
    </pc:docChg>
  </pc:docChgLst>
  <pc:docChgLst>
    <pc:chgData name="David Warner" userId="S::david_dwarnerii.com#ext#@microsoft.onmicrosoft.com::acafcf14-4098-4a83-9425-e73571277a06" providerId="AD" clId="Web-{FC11F5FD-4AFD-47CC-B8CB-555E5837C25B}"/>
    <pc:docChg chg="modSld">
      <pc:chgData name="David Warner" userId="S::david_dwarnerii.com#ext#@microsoft.onmicrosoft.com::acafcf14-4098-4a83-9425-e73571277a06" providerId="AD" clId="Web-{FC11F5FD-4AFD-47CC-B8CB-555E5837C25B}" dt="2022-02-27T21:21:06.136" v="106" actId="1076"/>
      <pc:docMkLst>
        <pc:docMk/>
      </pc:docMkLst>
      <pc:sldChg chg="addSp delSp modSp">
        <pc:chgData name="David Warner" userId="S::david_dwarnerii.com#ext#@microsoft.onmicrosoft.com::acafcf14-4098-4a83-9425-e73571277a06" providerId="AD" clId="Web-{FC11F5FD-4AFD-47CC-B8CB-555E5837C25B}" dt="2022-02-27T21:18:30.294" v="79" actId="1076"/>
        <pc:sldMkLst>
          <pc:docMk/>
          <pc:sldMk cId="357588276" sldId="2076136388"/>
        </pc:sldMkLst>
        <pc:spChg chg="del">
          <ac:chgData name="David Warner" userId="S::david_dwarnerii.com#ext#@microsoft.onmicrosoft.com::acafcf14-4098-4a83-9425-e73571277a06" providerId="AD" clId="Web-{FC11F5FD-4AFD-47CC-B8CB-555E5837C25B}" dt="2022-02-27T21:16:37.693" v="47"/>
          <ac:spMkLst>
            <pc:docMk/>
            <pc:sldMk cId="357588276" sldId="2076136388"/>
            <ac:spMk id="2" creationId="{85E01D4B-993E-4A2B-893C-C0DA2FB04AF8}"/>
          </ac:spMkLst>
        </pc:spChg>
        <pc:spChg chg="mod">
          <ac:chgData name="David Warner" userId="S::david_dwarnerii.com#ext#@microsoft.onmicrosoft.com::acafcf14-4098-4a83-9425-e73571277a06" providerId="AD" clId="Web-{FC11F5FD-4AFD-47CC-B8CB-555E5837C25B}" dt="2022-02-27T21:18:26.075" v="77" actId="1076"/>
          <ac:spMkLst>
            <pc:docMk/>
            <pc:sldMk cId="357588276" sldId="2076136388"/>
            <ac:spMk id="4" creationId="{85D56DF1-68E6-4E89-AF87-817D482F7E35}"/>
          </ac:spMkLst>
        </pc:spChg>
        <pc:spChg chg="add mod">
          <ac:chgData name="David Warner" userId="S::david_dwarnerii.com#ext#@microsoft.onmicrosoft.com::acafcf14-4098-4a83-9425-e73571277a06" providerId="AD" clId="Web-{FC11F5FD-4AFD-47CC-B8CB-555E5837C25B}" dt="2022-02-27T21:18:30.294" v="79" actId="1076"/>
          <ac:spMkLst>
            <pc:docMk/>
            <pc:sldMk cId="357588276" sldId="2076136388"/>
            <ac:spMk id="11" creationId="{76ABB3D4-54E7-4D17-BCC9-FD6B31E53151}"/>
          </ac:spMkLst>
        </pc:spChg>
        <pc:spChg chg="mod">
          <ac:chgData name="David Warner" userId="S::david_dwarnerii.com#ext#@microsoft.onmicrosoft.com::acafcf14-4098-4a83-9425-e73571277a06" providerId="AD" clId="Web-{FC11F5FD-4AFD-47CC-B8CB-555E5837C25B}" dt="2022-02-27T21:18:15.747" v="76" actId="20577"/>
          <ac:spMkLst>
            <pc:docMk/>
            <pc:sldMk cId="357588276" sldId="2076136388"/>
            <ac:spMk id="13" creationId="{B8CC793B-C9E8-407C-A4A0-87D6E5167077}"/>
          </ac:spMkLst>
        </pc:spChg>
        <pc:picChg chg="del">
          <ac:chgData name="David Warner" userId="S::david_dwarnerii.com#ext#@microsoft.onmicrosoft.com::acafcf14-4098-4a83-9425-e73571277a06" providerId="AD" clId="Web-{FC11F5FD-4AFD-47CC-B8CB-555E5837C25B}" dt="2022-02-27T21:16:43.896" v="48"/>
          <ac:picMkLst>
            <pc:docMk/>
            <pc:sldMk cId="357588276" sldId="2076136388"/>
            <ac:picMk id="3" creationId="{8E86BF16-2159-419A-BFD6-C70EB21B2907}"/>
          </ac:picMkLst>
        </pc:picChg>
        <pc:picChg chg="add mod">
          <ac:chgData name="David Warner" userId="S::david_dwarnerii.com#ext#@microsoft.onmicrosoft.com::acafcf14-4098-4a83-9425-e73571277a06" providerId="AD" clId="Web-{FC11F5FD-4AFD-47CC-B8CB-555E5837C25B}" dt="2022-02-27T21:16:55.101" v="51" actId="14100"/>
          <ac:picMkLst>
            <pc:docMk/>
            <pc:sldMk cId="357588276" sldId="2076136388"/>
            <ac:picMk id="5" creationId="{CA38DACB-DB12-4D13-9441-9F835A3558D2}"/>
          </ac:picMkLst>
        </pc:picChg>
      </pc:sldChg>
      <pc:sldChg chg="addSp delSp modSp">
        <pc:chgData name="David Warner" userId="S::david_dwarnerii.com#ext#@microsoft.onmicrosoft.com::acafcf14-4098-4a83-9425-e73571277a06" providerId="AD" clId="Web-{FC11F5FD-4AFD-47CC-B8CB-555E5837C25B}" dt="2022-02-27T21:21:06.136" v="106" actId="1076"/>
        <pc:sldMkLst>
          <pc:docMk/>
          <pc:sldMk cId="1154334888" sldId="2134805604"/>
        </pc:sldMkLst>
        <pc:picChg chg="mod">
          <ac:chgData name="David Warner" userId="S::david_dwarnerii.com#ext#@microsoft.onmicrosoft.com::acafcf14-4098-4a83-9425-e73571277a06" providerId="AD" clId="Web-{FC11F5FD-4AFD-47CC-B8CB-555E5837C25B}" dt="2022-02-27T21:20:26.708" v="99"/>
          <ac:picMkLst>
            <pc:docMk/>
            <pc:sldMk cId="1154334888" sldId="2134805604"/>
            <ac:picMk id="2" creationId="{49E0B4E0-7D3C-498F-B90B-0A4A54BD5FE5}"/>
          </ac:picMkLst>
        </pc:picChg>
        <pc:picChg chg="add mod">
          <ac:chgData name="David Warner" userId="S::david_dwarnerii.com#ext#@microsoft.onmicrosoft.com::acafcf14-4098-4a83-9425-e73571277a06" providerId="AD" clId="Web-{FC11F5FD-4AFD-47CC-B8CB-555E5837C25B}" dt="2022-02-27T21:19:15.454" v="87" actId="1076"/>
          <ac:picMkLst>
            <pc:docMk/>
            <pc:sldMk cId="1154334888" sldId="2134805604"/>
            <ac:picMk id="3" creationId="{75098FD7-242D-4ED8-9DEE-AFEB0941D938}"/>
          </ac:picMkLst>
        </pc:picChg>
        <pc:picChg chg="mod">
          <ac:chgData name="David Warner" userId="S::david_dwarnerii.com#ext#@microsoft.onmicrosoft.com::acafcf14-4098-4a83-9425-e73571277a06" providerId="AD" clId="Web-{FC11F5FD-4AFD-47CC-B8CB-555E5837C25B}" dt="2022-02-27T21:19:13.907" v="85" actId="1076"/>
          <ac:picMkLst>
            <pc:docMk/>
            <pc:sldMk cId="1154334888" sldId="2134805604"/>
            <ac:picMk id="4" creationId="{2E038030-988C-456F-890B-FE2A4417837D}"/>
          </ac:picMkLst>
        </pc:picChg>
        <pc:picChg chg="add mod">
          <ac:chgData name="David Warner" userId="S::david_dwarnerii.com#ext#@microsoft.onmicrosoft.com::acafcf14-4098-4a83-9425-e73571277a06" providerId="AD" clId="Web-{FC11F5FD-4AFD-47CC-B8CB-555E5837C25B}" dt="2022-02-27T21:19:51.238" v="93" actId="14100"/>
          <ac:picMkLst>
            <pc:docMk/>
            <pc:sldMk cId="1154334888" sldId="2134805604"/>
            <ac:picMk id="7" creationId="{508B45B4-2065-40BF-9C06-55ED9C72C470}"/>
          </ac:picMkLst>
        </pc:picChg>
        <pc:picChg chg="add del mod">
          <ac:chgData name="David Warner" userId="S::david_dwarnerii.com#ext#@microsoft.onmicrosoft.com::acafcf14-4098-4a83-9425-e73571277a06" providerId="AD" clId="Web-{FC11F5FD-4AFD-47CC-B8CB-555E5837C25B}" dt="2022-02-27T21:19:59.254" v="95"/>
          <ac:picMkLst>
            <pc:docMk/>
            <pc:sldMk cId="1154334888" sldId="2134805604"/>
            <ac:picMk id="8" creationId="{B5E99850-267C-467F-BD92-DC9F44F18889}"/>
          </ac:picMkLst>
        </pc:picChg>
        <pc:picChg chg="add del mod">
          <ac:chgData name="David Warner" userId="S::david_dwarnerii.com#ext#@microsoft.onmicrosoft.com::acafcf14-4098-4a83-9425-e73571277a06" providerId="AD" clId="Web-{FC11F5FD-4AFD-47CC-B8CB-555E5837C25B}" dt="2022-02-27T21:20:08.254" v="97"/>
          <ac:picMkLst>
            <pc:docMk/>
            <pc:sldMk cId="1154334888" sldId="2134805604"/>
            <ac:picMk id="9" creationId="{19F1D024-A4D2-48C7-8335-5FFF677F78DC}"/>
          </ac:picMkLst>
        </pc:picChg>
        <pc:picChg chg="add mod">
          <ac:chgData name="David Warner" userId="S::david_dwarnerii.com#ext#@microsoft.onmicrosoft.com::acafcf14-4098-4a83-9425-e73571277a06" providerId="AD" clId="Web-{FC11F5FD-4AFD-47CC-B8CB-555E5837C25B}" dt="2022-02-27T21:21:06.136" v="106" actId="1076"/>
          <ac:picMkLst>
            <pc:docMk/>
            <pc:sldMk cId="1154334888" sldId="2134805604"/>
            <ac:picMk id="10" creationId="{31639234-B311-4D78-AD72-3231E8209C19}"/>
          </ac:picMkLst>
        </pc:picChg>
        <pc:picChg chg="mod">
          <ac:chgData name="David Warner" userId="S::david_dwarnerii.com#ext#@microsoft.onmicrosoft.com::acafcf14-4098-4a83-9425-e73571277a06" providerId="AD" clId="Web-{FC11F5FD-4AFD-47CC-B8CB-555E5837C25B}" dt="2022-02-27T21:20:33.023" v="100"/>
          <ac:picMkLst>
            <pc:docMk/>
            <pc:sldMk cId="1154334888" sldId="2134805604"/>
            <ac:picMk id="11" creationId="{AF3A483B-523A-4C66-A296-C4F3F53D1385}"/>
          </ac:picMkLst>
        </pc:picChg>
      </pc:sldChg>
    </pc:docChg>
  </pc:docChgLst>
  <pc:docChgLst>
    <pc:chgData name="David Warner" userId="S::david_dwarnerii.com#ext#@microsoft.onmicrosoft.com::acafcf14-4098-4a83-9425-e73571277a06" providerId="AD" clId="Web-{C6255AFF-3C56-42CE-A885-71338971F2F6}"/>
    <pc:docChg chg="modSld">
      <pc:chgData name="David Warner" userId="S::david_dwarnerii.com#ext#@microsoft.onmicrosoft.com::acafcf14-4098-4a83-9425-e73571277a06" providerId="AD" clId="Web-{C6255AFF-3C56-42CE-A885-71338971F2F6}" dt="2022-03-02T22:59:07.464" v="32" actId="14100"/>
      <pc:docMkLst>
        <pc:docMk/>
      </pc:docMkLst>
      <pc:sldChg chg="delSp modSp">
        <pc:chgData name="David Warner" userId="S::david_dwarnerii.com#ext#@microsoft.onmicrosoft.com::acafcf14-4098-4a83-9425-e73571277a06" providerId="AD" clId="Web-{C6255AFF-3C56-42CE-A885-71338971F2F6}" dt="2022-03-02T22:59:07.464" v="32" actId="14100"/>
        <pc:sldMkLst>
          <pc:docMk/>
          <pc:sldMk cId="1964942243" sldId="2076137768"/>
        </pc:sldMkLst>
        <pc:spChg chg="del mod">
          <ac:chgData name="David Warner" userId="S::david_dwarnerii.com#ext#@microsoft.onmicrosoft.com::acafcf14-4098-4a83-9425-e73571277a06" providerId="AD" clId="Web-{C6255AFF-3C56-42CE-A885-71338971F2F6}" dt="2022-03-02T22:58:51.072" v="30"/>
          <ac:spMkLst>
            <pc:docMk/>
            <pc:sldMk cId="1964942243" sldId="2076137768"/>
            <ac:spMk id="3" creationId="{7190D635-80E5-4646-A88E-87BEA915E533}"/>
          </ac:spMkLst>
        </pc:spChg>
        <pc:spChg chg="mod">
          <ac:chgData name="David Warner" userId="S::david_dwarnerii.com#ext#@microsoft.onmicrosoft.com::acafcf14-4098-4a83-9425-e73571277a06" providerId="AD" clId="Web-{C6255AFF-3C56-42CE-A885-71338971F2F6}" dt="2022-03-02T22:59:07.464" v="32" actId="14100"/>
          <ac:spMkLst>
            <pc:docMk/>
            <pc:sldMk cId="1964942243" sldId="2076137768"/>
            <ac:spMk id="11" creationId="{77D6A32C-2FAF-4DEF-96BA-B931766DDB7F}"/>
          </ac:spMkLst>
        </pc:spChg>
        <pc:spChg chg="mod">
          <ac:chgData name="David Warner" userId="S::david_dwarnerii.com#ext#@microsoft.onmicrosoft.com::acafcf14-4098-4a83-9425-e73571277a06" providerId="AD" clId="Web-{C6255AFF-3C56-42CE-A885-71338971F2F6}" dt="2022-03-02T22:57:35.302" v="13" actId="20577"/>
          <ac:spMkLst>
            <pc:docMk/>
            <pc:sldMk cId="1964942243" sldId="2076137768"/>
            <ac:spMk id="19" creationId="{B96EE522-6672-435D-A47F-0B904BCE8C3A}"/>
          </ac:spMkLst>
        </pc:spChg>
      </pc:sldChg>
    </pc:docChg>
  </pc:docChgLst>
  <pc:docChgLst>
    <pc:chgData name="Paul Bullock" userId="162dc284-9901-47a4-bdd1-300eada006b4" providerId="ADAL" clId="{4D149980-0058-4E4B-8CDC-47293857A82F}"/>
    <pc:docChg chg="custSel modSld">
      <pc:chgData name="Paul Bullock" userId="162dc284-9901-47a4-bdd1-300eada006b4" providerId="ADAL" clId="{4D149980-0058-4E4B-8CDC-47293857A82F}" dt="2021-11-25T13:19:41.452" v="121" actId="478"/>
      <pc:docMkLst>
        <pc:docMk/>
      </pc:docMkLst>
      <pc:sldChg chg="addSp delSp modSp mod">
        <pc:chgData name="Paul Bullock" userId="162dc284-9901-47a4-bdd1-300eada006b4" providerId="ADAL" clId="{4D149980-0058-4E4B-8CDC-47293857A82F}" dt="2021-11-25T13:19:41.452" v="121" actId="478"/>
        <pc:sldMkLst>
          <pc:docMk/>
          <pc:sldMk cId="1374769157" sldId="2076137639"/>
        </pc:sldMkLst>
        <pc:spChg chg="del">
          <ac:chgData name="Paul Bullock" userId="162dc284-9901-47a4-bdd1-300eada006b4" providerId="ADAL" clId="{4D149980-0058-4E4B-8CDC-47293857A82F}" dt="2021-11-24T19:40:31.933" v="0" actId="478"/>
          <ac:spMkLst>
            <pc:docMk/>
            <pc:sldMk cId="1374769157" sldId="2076137639"/>
            <ac:spMk id="2" creationId="{23FA6C9B-C484-45F8-8D72-AC6CA8D662A4}"/>
          </ac:spMkLst>
        </pc:spChg>
        <pc:spChg chg="mod">
          <ac:chgData name="Paul Bullock" userId="162dc284-9901-47a4-bdd1-300eada006b4" providerId="ADAL" clId="{4D149980-0058-4E4B-8CDC-47293857A82F}" dt="2021-11-24T19:51:13.620" v="94" actId="114"/>
          <ac:spMkLst>
            <pc:docMk/>
            <pc:sldMk cId="1374769157" sldId="2076137639"/>
            <ac:spMk id="5" creationId="{612C861E-93AA-4B5D-8907-782E4E0AF916}"/>
          </ac:spMkLst>
        </pc:spChg>
        <pc:spChg chg="add del mod">
          <ac:chgData name="Paul Bullock" userId="162dc284-9901-47a4-bdd1-300eada006b4" providerId="ADAL" clId="{4D149980-0058-4E4B-8CDC-47293857A82F}" dt="2021-11-25T13:19:41.452" v="121" actId="478"/>
          <ac:spMkLst>
            <pc:docMk/>
            <pc:sldMk cId="1374769157" sldId="2076137639"/>
            <ac:spMk id="11" creationId="{7971C489-BF77-4730-83D8-B8F7EE08E3DE}"/>
          </ac:spMkLst>
        </pc:spChg>
        <pc:picChg chg="del">
          <ac:chgData name="Paul Bullock" userId="162dc284-9901-47a4-bdd1-300eada006b4" providerId="ADAL" clId="{4D149980-0058-4E4B-8CDC-47293857A82F}" dt="2021-11-24T19:45:40.449" v="30" actId="478"/>
          <ac:picMkLst>
            <pc:docMk/>
            <pc:sldMk cId="1374769157" sldId="2076137639"/>
            <ac:picMk id="7" creationId="{A28D3D57-BBCC-4FB5-A8BE-6300A6E7F8B6}"/>
          </ac:picMkLst>
        </pc:picChg>
        <pc:picChg chg="add mod ord">
          <ac:chgData name="Paul Bullock" userId="162dc284-9901-47a4-bdd1-300eada006b4" providerId="ADAL" clId="{4D149980-0058-4E4B-8CDC-47293857A82F}" dt="2021-11-24T19:46:08.537" v="42" actId="1035"/>
          <ac:picMkLst>
            <pc:docMk/>
            <pc:sldMk cId="1374769157" sldId="2076137639"/>
            <ac:picMk id="10" creationId="{3D978BF3-3F1E-453E-AF0B-ED71B0F22514}"/>
          </ac:picMkLst>
        </pc:picChg>
      </pc:sldChg>
    </pc:docChg>
  </pc:docChgLst>
  <pc:docChgLst>
    <pc:chgData name="Vesa Juvonen" userId="c7243be1-99a3-4752-ab2a-0cf698cf8236" providerId="ADAL" clId="{257E4E8B-A22C-4F3F-B995-B45134C97354}"/>
    <pc:docChg chg="addSld delSld modSld modSection">
      <pc:chgData name="Vesa Juvonen" userId="c7243be1-99a3-4752-ab2a-0cf698cf8236" providerId="ADAL" clId="{257E4E8B-A22C-4F3F-B995-B45134C97354}" dt="2021-09-15T14:08:54.727" v="5" actId="47"/>
      <pc:docMkLst>
        <pc:docMk/>
      </pc:docMkLst>
      <pc:sldChg chg="modSp mod">
        <pc:chgData name="Vesa Juvonen" userId="c7243be1-99a3-4752-ab2a-0cf698cf8236" providerId="ADAL" clId="{257E4E8B-A22C-4F3F-B995-B45134C97354}" dt="2021-09-14T09:34:23.946" v="3"/>
        <pc:sldMkLst>
          <pc:docMk/>
          <pc:sldMk cId="3158043784" sldId="2068"/>
        </pc:sldMkLst>
        <pc:spChg chg="mod">
          <ac:chgData name="Vesa Juvonen" userId="c7243be1-99a3-4752-ab2a-0cf698cf8236" providerId="ADAL" clId="{257E4E8B-A22C-4F3F-B995-B45134C97354}" dt="2021-09-14T09:34:23.946" v="3"/>
          <ac:spMkLst>
            <pc:docMk/>
            <pc:sldMk cId="3158043784" sldId="2068"/>
            <ac:spMk id="8" creationId="{00000000-0000-0000-0000-000000000000}"/>
          </ac:spMkLst>
        </pc:spChg>
      </pc:sldChg>
      <pc:sldChg chg="del">
        <pc:chgData name="Vesa Juvonen" userId="c7243be1-99a3-4752-ab2a-0cf698cf8236" providerId="ADAL" clId="{257E4E8B-A22C-4F3F-B995-B45134C97354}" dt="2021-09-15T14:08:54.727" v="5" actId="47"/>
        <pc:sldMkLst>
          <pc:docMk/>
          <pc:sldMk cId="832077017" sldId="2076137576"/>
        </pc:sldMkLst>
      </pc:sldChg>
      <pc:sldChg chg="add">
        <pc:chgData name="Vesa Juvonen" userId="c7243be1-99a3-4752-ab2a-0cf698cf8236" providerId="ADAL" clId="{257E4E8B-A22C-4F3F-B995-B45134C97354}" dt="2021-09-15T14:08:47.195" v="4" actId="22"/>
        <pc:sldMkLst>
          <pc:docMk/>
          <pc:sldMk cId="1233686469" sldId="2076137699"/>
        </pc:sldMkLst>
      </pc:sldChg>
    </pc:docChg>
  </pc:docChgLst>
  <pc:docChgLst>
    <pc:chgData name="David Warner" userId="51ffa14d-fdfd-4571-a787-ad4b3bb92711" providerId="ADAL" clId="{618E0267-FE82-4D7B-9C48-C40067690EE9}"/>
    <pc:docChg chg="modSld">
      <pc:chgData name="David Warner" userId="51ffa14d-fdfd-4571-a787-ad4b3bb92711" providerId="ADAL" clId="{618E0267-FE82-4D7B-9C48-C40067690EE9}" dt="2022-04-14T13:48:01.716" v="3" actId="113"/>
      <pc:docMkLst>
        <pc:docMk/>
      </pc:docMkLst>
      <pc:sldChg chg="modSp mod">
        <pc:chgData name="David Warner" userId="51ffa14d-fdfd-4571-a787-ad4b3bb92711" providerId="ADAL" clId="{618E0267-FE82-4D7B-9C48-C40067690EE9}" dt="2022-04-14T13:48:01.716" v="3" actId="113"/>
        <pc:sldMkLst>
          <pc:docMk/>
          <pc:sldMk cId="357588276" sldId="2076136388"/>
        </pc:sldMkLst>
        <pc:spChg chg="mod">
          <ac:chgData name="David Warner" userId="51ffa14d-fdfd-4571-a787-ad4b3bb92711" providerId="ADAL" clId="{618E0267-FE82-4D7B-9C48-C40067690EE9}" dt="2022-04-14T13:48:01.716" v="3" actId="113"/>
          <ac:spMkLst>
            <pc:docMk/>
            <pc:sldMk cId="357588276" sldId="2076136388"/>
            <ac:spMk id="13" creationId="{B8CC793B-C9E8-407C-A4A0-87D6E5167077}"/>
          </ac:spMkLst>
        </pc:spChg>
      </pc:sldChg>
      <pc:sldChg chg="mod modShow">
        <pc:chgData name="David Warner" userId="51ffa14d-fdfd-4571-a787-ad4b3bb92711" providerId="ADAL" clId="{618E0267-FE82-4D7B-9C48-C40067690EE9}" dt="2022-04-14T13:09:48.994" v="0" actId="729"/>
        <pc:sldMkLst>
          <pc:docMk/>
          <pc:sldMk cId="566393320" sldId="2076136397"/>
        </pc:sldMkLst>
      </pc:sldChg>
      <pc:sldChg chg="mod modShow">
        <pc:chgData name="David Warner" userId="51ffa14d-fdfd-4571-a787-ad4b3bb92711" providerId="ADAL" clId="{618E0267-FE82-4D7B-9C48-C40067690EE9}" dt="2022-04-14T13:09:53.059" v="1" actId="729"/>
        <pc:sldMkLst>
          <pc:docMk/>
          <pc:sldMk cId="2728924363" sldId="2076136398"/>
        </pc:sldMkLst>
      </pc:sldChg>
    </pc:docChg>
  </pc:docChgLst>
  <pc:docChgLst>
    <pc:chgData name="David Warner" userId="S::david_dwarnerii.com#ext#@microsoft.onmicrosoft.com::acafcf14-4098-4a83-9425-e73571277a06" providerId="AD" clId="Web-{2DEB5EDF-A5FB-47B3-845E-896F7CD579A4}"/>
    <pc:docChg chg="modSld">
      <pc:chgData name="David Warner" userId="S::david_dwarnerii.com#ext#@microsoft.onmicrosoft.com::acafcf14-4098-4a83-9425-e73571277a06" providerId="AD" clId="Web-{2DEB5EDF-A5FB-47B3-845E-896F7CD579A4}" dt="2021-08-04T15:00:09.366" v="2"/>
      <pc:docMkLst>
        <pc:docMk/>
      </pc:docMkLst>
      <pc:sldChg chg="delSp modSp">
        <pc:chgData name="David Warner" userId="S::david_dwarnerii.com#ext#@microsoft.onmicrosoft.com::acafcf14-4098-4a83-9425-e73571277a06" providerId="AD" clId="Web-{2DEB5EDF-A5FB-47B3-845E-896F7CD579A4}" dt="2021-08-04T15:00:01.193" v="1"/>
        <pc:sldMkLst>
          <pc:docMk/>
          <pc:sldMk cId="1400691731" sldId="2076137536"/>
        </pc:sldMkLst>
        <pc:spChg chg="del mod">
          <ac:chgData name="David Warner" userId="S::david_dwarnerii.com#ext#@microsoft.onmicrosoft.com::acafcf14-4098-4a83-9425-e73571277a06" providerId="AD" clId="Web-{2DEB5EDF-A5FB-47B3-845E-896F7CD579A4}" dt="2021-08-04T15:00:01.193" v="1"/>
          <ac:spMkLst>
            <pc:docMk/>
            <pc:sldMk cId="1400691731" sldId="2076137536"/>
            <ac:spMk id="2" creationId="{92CD7322-C119-4254-8EA5-1A4F937792E7}"/>
          </ac:spMkLst>
        </pc:spChg>
      </pc:sldChg>
      <pc:sldChg chg="delSp">
        <pc:chgData name="David Warner" userId="S::david_dwarnerii.com#ext#@microsoft.onmicrosoft.com::acafcf14-4098-4a83-9425-e73571277a06" providerId="AD" clId="Web-{2DEB5EDF-A5FB-47B3-845E-896F7CD579A4}" dt="2021-08-04T15:00:09.366" v="2"/>
        <pc:sldMkLst>
          <pc:docMk/>
          <pc:sldMk cId="4001284136" sldId="2134805598"/>
        </pc:sldMkLst>
        <pc:spChg chg="del">
          <ac:chgData name="David Warner" userId="S::david_dwarnerii.com#ext#@microsoft.onmicrosoft.com::acafcf14-4098-4a83-9425-e73571277a06" providerId="AD" clId="Web-{2DEB5EDF-A5FB-47B3-845E-896F7CD579A4}" dt="2021-08-04T15:00:09.366" v="2"/>
          <ac:spMkLst>
            <pc:docMk/>
            <pc:sldMk cId="4001284136" sldId="2134805598"/>
            <ac:spMk id="8" creationId="{9481668F-B1A7-4E99-8707-EA8E90FFA89F}"/>
          </ac:spMkLst>
        </pc:spChg>
      </pc:sldChg>
    </pc:docChg>
  </pc:docChgLst>
  <pc:docChgLst>
    <pc:chgData name="David Warner" userId="S::david_dwarnerii.com#ext#@microsoft.onmicrosoft.com::acafcf14-4098-4a83-9425-e73571277a06" providerId="AD" clId="Web-{EBA87AA8-E51D-409E-9D17-96C63C7961F3}"/>
    <pc:docChg chg="modSld">
      <pc:chgData name="David Warner" userId="S::david_dwarnerii.com#ext#@microsoft.onmicrosoft.com::acafcf14-4098-4a83-9425-e73571277a06" providerId="AD" clId="Web-{EBA87AA8-E51D-409E-9D17-96C63C7961F3}" dt="2021-11-08T14:16:51.081" v="1" actId="20577"/>
      <pc:docMkLst>
        <pc:docMk/>
      </pc:docMkLst>
      <pc:sldChg chg="modSp">
        <pc:chgData name="David Warner" userId="S::david_dwarnerii.com#ext#@microsoft.onmicrosoft.com::acafcf14-4098-4a83-9425-e73571277a06" providerId="AD" clId="Web-{EBA87AA8-E51D-409E-9D17-96C63C7961F3}" dt="2021-11-08T14:16:51.081" v="1" actId="20577"/>
        <pc:sldMkLst>
          <pc:docMk/>
          <pc:sldMk cId="287163252" sldId="1567"/>
        </pc:sldMkLst>
        <pc:spChg chg="mod">
          <ac:chgData name="David Warner" userId="S::david_dwarnerii.com#ext#@microsoft.onmicrosoft.com::acafcf14-4098-4a83-9425-e73571277a06" providerId="AD" clId="Web-{EBA87AA8-E51D-409E-9D17-96C63C7961F3}" dt="2021-11-08T14:16:51.081" v="1" actId="20577"/>
          <ac:spMkLst>
            <pc:docMk/>
            <pc:sldMk cId="287163252" sldId="1567"/>
            <ac:spMk id="4" creationId="{6D6A38F4-1DB0-4D3C-9D51-31CF9A1427E5}"/>
          </ac:spMkLst>
        </pc:spChg>
      </pc:sldChg>
    </pc:docChg>
  </pc:docChgLst>
  <pc:docChgLst>
    <pc:chgData name="David Warner" userId="S::david_dwarnerii.com#ext#@microsoft.onmicrosoft.com::acafcf14-4098-4a83-9425-e73571277a06" providerId="AD" clId="Web-{BB65C571-67C4-4105-9D38-F3DBF3D3846B}"/>
    <pc:docChg chg="modSld">
      <pc:chgData name="David Warner" userId="S::david_dwarnerii.com#ext#@microsoft.onmicrosoft.com::acafcf14-4098-4a83-9425-e73571277a06" providerId="AD" clId="Web-{BB65C571-67C4-4105-9D38-F3DBF3D3846B}" dt="2021-07-21T21:14:04.831" v="0"/>
      <pc:docMkLst>
        <pc:docMk/>
      </pc:docMkLst>
      <pc:sldChg chg="delSp">
        <pc:chgData name="David Warner" userId="S::david_dwarnerii.com#ext#@microsoft.onmicrosoft.com::acafcf14-4098-4a83-9425-e73571277a06" providerId="AD" clId="Web-{BB65C571-67C4-4105-9D38-F3DBF3D3846B}" dt="2021-07-21T21:14:04.831" v="0"/>
        <pc:sldMkLst>
          <pc:docMk/>
          <pc:sldMk cId="1042411426" sldId="2076136275"/>
        </pc:sldMkLst>
        <pc:spChg chg="del">
          <ac:chgData name="David Warner" userId="S::david_dwarnerii.com#ext#@microsoft.onmicrosoft.com::acafcf14-4098-4a83-9425-e73571277a06" providerId="AD" clId="Web-{BB65C571-67C4-4105-9D38-F3DBF3D3846B}" dt="2021-07-21T21:14:04.831" v="0"/>
          <ac:spMkLst>
            <pc:docMk/>
            <pc:sldMk cId="1042411426" sldId="2076136275"/>
            <ac:spMk id="3" creationId="{5BF8091C-A036-443B-808B-893EC44848FC}"/>
          </ac:spMkLst>
        </pc:spChg>
      </pc:sldChg>
    </pc:docChg>
  </pc:docChgLst>
  <pc:docChgLst>
    <pc:chgData name="Bert Jansen" userId="60478ee6-b91e-4777-b5ab-ff75f809c97c" providerId="ADAL" clId="{03E6A578-D00E-425B-84BE-5F2F00BBEF0C}"/>
    <pc:docChg chg="modSld">
      <pc:chgData name="Bert Jansen" userId="60478ee6-b91e-4777-b5ab-ff75f809c97c" providerId="ADAL" clId="{03E6A578-D00E-425B-84BE-5F2F00BBEF0C}" dt="2021-11-25T15:07:28.054" v="15" actId="12"/>
      <pc:docMkLst>
        <pc:docMk/>
      </pc:docMkLst>
      <pc:sldChg chg="modSp mod">
        <pc:chgData name="Bert Jansen" userId="60478ee6-b91e-4777-b5ab-ff75f809c97c" providerId="ADAL" clId="{03E6A578-D00E-425B-84BE-5F2F00BBEF0C}" dt="2021-11-25T15:07:28.054" v="15" actId="12"/>
        <pc:sldMkLst>
          <pc:docMk/>
          <pc:sldMk cId="2259967023" sldId="2076136379"/>
        </pc:sldMkLst>
        <pc:spChg chg="mod">
          <ac:chgData name="Bert Jansen" userId="60478ee6-b91e-4777-b5ab-ff75f809c97c" providerId="ADAL" clId="{03E6A578-D00E-425B-84BE-5F2F00BBEF0C}" dt="2021-11-25T15:07:28.054" v="15" actId="12"/>
          <ac:spMkLst>
            <pc:docMk/>
            <pc:sldMk cId="2259967023" sldId="2076136379"/>
            <ac:spMk id="79" creationId="{BC688EBE-40B5-498C-91C5-18E7EAB6AFFE}"/>
          </ac:spMkLst>
        </pc:spChg>
      </pc:sldChg>
    </pc:docChg>
  </pc:docChgLst>
  <pc:docChgLst>
    <pc:chgData name="David Warner" userId="S::david_dwarnerii.com#ext#@microsoft.onmicrosoft.com::acafcf14-4098-4a83-9425-e73571277a06" providerId="AD" clId="Web-{E017AFCF-6D01-457F-9AB4-96CFDCFE7D32}"/>
    <pc:docChg chg="modSld">
      <pc:chgData name="David Warner" userId="S::david_dwarnerii.com#ext#@microsoft.onmicrosoft.com::acafcf14-4098-4a83-9425-e73571277a06" providerId="AD" clId="Web-{E017AFCF-6D01-457F-9AB4-96CFDCFE7D32}" dt="2022-03-16T19:13:32.561" v="32" actId="20577"/>
      <pc:docMkLst>
        <pc:docMk/>
      </pc:docMkLst>
      <pc:sldChg chg="delSp">
        <pc:chgData name="David Warner" userId="S::david_dwarnerii.com#ext#@microsoft.onmicrosoft.com::acafcf14-4098-4a83-9425-e73571277a06" providerId="AD" clId="Web-{E017AFCF-6D01-457F-9AB4-96CFDCFE7D32}" dt="2022-03-16T19:09:31.687" v="0"/>
        <pc:sldMkLst>
          <pc:docMk/>
          <pc:sldMk cId="1884761934" sldId="2076136381"/>
        </pc:sldMkLst>
        <pc:spChg chg="del">
          <ac:chgData name="David Warner" userId="S::david_dwarnerii.com#ext#@microsoft.onmicrosoft.com::acafcf14-4098-4a83-9425-e73571277a06" providerId="AD" clId="Web-{E017AFCF-6D01-457F-9AB4-96CFDCFE7D32}" dt="2022-03-16T19:09:31.687" v="0"/>
          <ac:spMkLst>
            <pc:docMk/>
            <pc:sldMk cId="1884761934" sldId="2076136381"/>
            <ac:spMk id="4" creationId="{4DB15B4E-B742-445D-927C-7CF4318A1178}"/>
          </ac:spMkLst>
        </pc:spChg>
      </pc:sldChg>
      <pc:sldChg chg="delSp modSp">
        <pc:chgData name="David Warner" userId="S::david_dwarnerii.com#ext#@microsoft.onmicrosoft.com::acafcf14-4098-4a83-9425-e73571277a06" providerId="AD" clId="Web-{E017AFCF-6D01-457F-9AB4-96CFDCFE7D32}" dt="2022-03-16T19:13:32.561" v="32" actId="20577"/>
        <pc:sldMkLst>
          <pc:docMk/>
          <pc:sldMk cId="1964942243" sldId="2076137768"/>
        </pc:sldMkLst>
        <pc:spChg chg="del mod">
          <ac:chgData name="David Warner" userId="S::david_dwarnerii.com#ext#@microsoft.onmicrosoft.com::acafcf14-4098-4a83-9425-e73571277a06" providerId="AD" clId="Web-{E017AFCF-6D01-457F-9AB4-96CFDCFE7D32}" dt="2022-03-16T19:13:25.607" v="25"/>
          <ac:spMkLst>
            <pc:docMk/>
            <pc:sldMk cId="1964942243" sldId="2076137768"/>
            <ac:spMk id="3" creationId="{23BB7622-F5E4-42F4-B92D-7FD6622CA863}"/>
          </ac:spMkLst>
        </pc:spChg>
        <pc:spChg chg="mod">
          <ac:chgData name="David Warner" userId="S::david_dwarnerii.com#ext#@microsoft.onmicrosoft.com::acafcf14-4098-4a83-9425-e73571277a06" providerId="AD" clId="Web-{E017AFCF-6D01-457F-9AB4-96CFDCFE7D32}" dt="2022-03-16T19:13:32.561" v="32" actId="20577"/>
          <ac:spMkLst>
            <pc:docMk/>
            <pc:sldMk cId="1964942243" sldId="2076137768"/>
            <ac:spMk id="11" creationId="{77D6A32C-2FAF-4DEF-96BA-B931766DDB7F}"/>
          </ac:spMkLst>
        </pc:spChg>
        <pc:spChg chg="mod">
          <ac:chgData name="David Warner" userId="S::david_dwarnerii.com#ext#@microsoft.onmicrosoft.com::acafcf14-4098-4a83-9425-e73571277a06" providerId="AD" clId="Web-{E017AFCF-6D01-457F-9AB4-96CFDCFE7D32}" dt="2022-03-16T19:11:31.179" v="5" actId="20577"/>
          <ac:spMkLst>
            <pc:docMk/>
            <pc:sldMk cId="1964942243" sldId="2076137768"/>
            <ac:spMk id="19" creationId="{B96EE522-6672-435D-A47F-0B904BCE8C3A}"/>
          </ac:spMkLst>
        </pc:spChg>
      </pc:sldChg>
    </pc:docChg>
  </pc:docChgLst>
  <pc:docChgLst>
    <pc:chgData name="Erwin van Hunen" userId="S::erwin_valointranet.com#ext#@microsoft.onmicrosoft.com::9b54964f-4ebe-4289-a952-fa09f5f26e1b" providerId="AD" clId="Web-{28C29E70-14A6-4588-A563-4DDF74EEF92F}"/>
    <pc:docChg chg="modSld">
      <pc:chgData name="Erwin van Hunen" userId="S::erwin_valointranet.com#ext#@microsoft.onmicrosoft.com::9b54964f-4ebe-4289-a952-fa09f5f26e1b" providerId="AD" clId="Web-{28C29E70-14A6-4588-A563-4DDF74EEF92F}" dt="2022-01-20T09:17:43.985" v="17" actId="20577"/>
      <pc:docMkLst>
        <pc:docMk/>
      </pc:docMkLst>
      <pc:sldChg chg="delSp modSp">
        <pc:chgData name="Erwin van Hunen" userId="S::erwin_valointranet.com#ext#@microsoft.onmicrosoft.com::9b54964f-4ebe-4289-a952-fa09f5f26e1b" providerId="AD" clId="Web-{28C29E70-14A6-4588-A563-4DDF74EEF92F}" dt="2022-01-20T09:17:43.985" v="17" actId="20577"/>
        <pc:sldMkLst>
          <pc:docMk/>
          <pc:sldMk cId="1884761934" sldId="2076136381"/>
        </pc:sldMkLst>
        <pc:spChg chg="del mod">
          <ac:chgData name="Erwin van Hunen" userId="S::erwin_valointranet.com#ext#@microsoft.onmicrosoft.com::9b54964f-4ebe-4289-a952-fa09f5f26e1b" providerId="AD" clId="Web-{28C29E70-14A6-4588-A563-4DDF74EEF92F}" dt="2022-01-20T09:16:42.999" v="1"/>
          <ac:spMkLst>
            <pc:docMk/>
            <pc:sldMk cId="1884761934" sldId="2076136381"/>
            <ac:spMk id="4" creationId="{E55D7B98-6965-42E1-9B38-A645C3F57C05}"/>
          </ac:spMkLst>
        </pc:spChg>
        <pc:spChg chg="mod">
          <ac:chgData name="Erwin van Hunen" userId="S::erwin_valointranet.com#ext#@microsoft.onmicrosoft.com::9b54964f-4ebe-4289-a952-fa09f5f26e1b" providerId="AD" clId="Web-{28C29E70-14A6-4588-A563-4DDF74EEF92F}" dt="2022-01-20T09:17:43.985" v="17"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E848B590-1E16-4D13-B30A-483FEF1AEFFC}"/>
    <pc:docChg chg="modSld">
      <pc:chgData name="David Warner" userId="S::david_dwarnerii.com#ext#@microsoft.onmicrosoft.com::acafcf14-4098-4a83-9425-e73571277a06" providerId="AD" clId="Web-{E848B590-1E16-4D13-B30A-483FEF1AEFFC}" dt="2021-09-13T16:37:40.963" v="10" actId="20577"/>
      <pc:docMkLst>
        <pc:docMk/>
      </pc:docMkLst>
      <pc:sldChg chg="modSp">
        <pc:chgData name="David Warner" userId="S::david_dwarnerii.com#ext#@microsoft.onmicrosoft.com::acafcf14-4098-4a83-9425-e73571277a06" providerId="AD" clId="Web-{E848B590-1E16-4D13-B30A-483FEF1AEFFC}" dt="2021-09-13T16:37:40.963" v="10" actId="20577"/>
        <pc:sldMkLst>
          <pc:docMk/>
          <pc:sldMk cId="287163252" sldId="1567"/>
        </pc:sldMkLst>
        <pc:spChg chg="mod">
          <ac:chgData name="David Warner" userId="S::david_dwarnerii.com#ext#@microsoft.onmicrosoft.com::acafcf14-4098-4a83-9425-e73571277a06" providerId="AD" clId="Web-{E848B590-1E16-4D13-B30A-483FEF1AEFFC}" dt="2021-09-13T16:37:40.963" v="10" actId="20577"/>
          <ac:spMkLst>
            <pc:docMk/>
            <pc:sldMk cId="287163252" sldId="1567"/>
            <ac:spMk id="4" creationId="{6D6A38F4-1DB0-4D3C-9D51-31CF9A1427E5}"/>
          </ac:spMkLst>
        </pc:spChg>
      </pc:sldChg>
    </pc:docChg>
  </pc:docChgLst>
  <pc:docChgLst>
    <pc:chgData name="David Warner" userId="S::davidwarner@microsoft.com::51ffa14d-fdfd-4571-a787-ad4b3bb92711" providerId="AD" clId="Web-{833C9B81-9BBC-4D66-9F8E-B21014625094}"/>
    <pc:docChg chg="modSld">
      <pc:chgData name="David Warner" userId="S::davidwarner@microsoft.com::51ffa14d-fdfd-4571-a787-ad4b3bb92711" providerId="AD" clId="Web-{833C9B81-9BBC-4D66-9F8E-B21014625094}" dt="2022-04-14T19:31:46.690" v="81" actId="1076"/>
      <pc:docMkLst>
        <pc:docMk/>
      </pc:docMkLst>
      <pc:sldChg chg="addSp modSp">
        <pc:chgData name="David Warner" userId="S::davidwarner@microsoft.com::51ffa14d-fdfd-4571-a787-ad4b3bb92711" providerId="AD" clId="Web-{833C9B81-9BBC-4D66-9F8E-B21014625094}" dt="2022-04-14T19:28:59.233" v="42" actId="20577"/>
        <pc:sldMkLst>
          <pc:docMk/>
          <pc:sldMk cId="3158043784" sldId="2068"/>
        </pc:sldMkLst>
        <pc:spChg chg="mod">
          <ac:chgData name="David Warner" userId="S::davidwarner@microsoft.com::51ffa14d-fdfd-4571-a787-ad4b3bb92711" providerId="AD" clId="Web-{833C9B81-9BBC-4D66-9F8E-B21014625094}" dt="2022-04-14T19:28:59.233" v="42" actId="20577"/>
          <ac:spMkLst>
            <pc:docMk/>
            <pc:sldMk cId="3158043784" sldId="2068"/>
            <ac:spMk id="8" creationId="{00000000-0000-0000-0000-000000000000}"/>
          </ac:spMkLst>
        </pc:spChg>
        <pc:picChg chg="add mod">
          <ac:chgData name="David Warner" userId="S::davidwarner@microsoft.com::51ffa14d-fdfd-4571-a787-ad4b3bb92711" providerId="AD" clId="Web-{833C9B81-9BBC-4D66-9F8E-B21014625094}" dt="2022-04-14T19:25:21.572" v="27" actId="1076"/>
          <ac:picMkLst>
            <pc:docMk/>
            <pc:sldMk cId="3158043784" sldId="2068"/>
            <ac:picMk id="10" creationId="{DCFD5E29-25BF-2BE9-2024-D72F3AC24AE3}"/>
          </ac:picMkLst>
        </pc:picChg>
        <pc:picChg chg="mod">
          <ac:chgData name="David Warner" userId="S::davidwarner@microsoft.com::51ffa14d-fdfd-4571-a787-ad4b3bb92711" providerId="AD" clId="Web-{833C9B81-9BBC-4D66-9F8E-B21014625094}" dt="2022-04-14T19:28:54.593" v="40"/>
          <ac:picMkLst>
            <pc:docMk/>
            <pc:sldMk cId="3158043784" sldId="2068"/>
            <ac:picMk id="11" creationId="{FF58DC4D-D77D-44E7-8F6C-7088D25DA163}"/>
          </ac:picMkLst>
        </pc:picChg>
        <pc:picChg chg="add mod">
          <ac:chgData name="David Warner" userId="S::davidwarner@microsoft.com::51ffa14d-fdfd-4571-a787-ad4b3bb92711" providerId="AD" clId="Web-{833C9B81-9BBC-4D66-9F8E-B21014625094}" dt="2022-04-14T19:25:21.557" v="26" actId="1076"/>
          <ac:picMkLst>
            <pc:docMk/>
            <pc:sldMk cId="3158043784" sldId="2068"/>
            <ac:picMk id="12" creationId="{2BA48B8D-1324-0A1A-7387-95A48E328026}"/>
          </ac:picMkLst>
        </pc:picChg>
        <pc:picChg chg="mod">
          <ac:chgData name="David Warner" userId="S::davidwarner@microsoft.com::51ffa14d-fdfd-4571-a787-ad4b3bb92711" providerId="AD" clId="Web-{833C9B81-9BBC-4D66-9F8E-B21014625094}" dt="2022-04-14T19:23:07.507" v="8" actId="1076"/>
          <ac:picMkLst>
            <pc:docMk/>
            <pc:sldMk cId="3158043784" sldId="2068"/>
            <ac:picMk id="13" creationId="{610710D6-92C7-4C04-9062-863EB01E9E5A}"/>
          </ac:picMkLst>
        </pc:picChg>
      </pc:sldChg>
      <pc:sldChg chg="addSp modSp">
        <pc:chgData name="David Warner" userId="S::davidwarner@microsoft.com::51ffa14d-fdfd-4571-a787-ad4b3bb92711" providerId="AD" clId="Web-{833C9B81-9BBC-4D66-9F8E-B21014625094}" dt="2022-04-14T19:31:46.690" v="81" actId="1076"/>
        <pc:sldMkLst>
          <pc:docMk/>
          <pc:sldMk cId="1056590613" sldId="2076135999"/>
        </pc:sldMkLst>
        <pc:spChg chg="mod">
          <ac:chgData name="David Warner" userId="S::davidwarner@microsoft.com::51ffa14d-fdfd-4571-a787-ad4b3bb92711" providerId="AD" clId="Web-{833C9B81-9BBC-4D66-9F8E-B21014625094}" dt="2022-04-14T19:31:43.456" v="80" actId="20577"/>
          <ac:spMkLst>
            <pc:docMk/>
            <pc:sldMk cId="1056590613" sldId="2076135999"/>
            <ac:spMk id="10" creationId="{2F9D74B7-8175-43F4-B9E3-807C4AE2FA45}"/>
          </ac:spMkLst>
        </pc:spChg>
        <pc:picChg chg="add mod">
          <ac:chgData name="David Warner" userId="S::davidwarner@microsoft.com::51ffa14d-fdfd-4571-a787-ad4b3bb92711" providerId="AD" clId="Web-{833C9B81-9BBC-4D66-9F8E-B21014625094}" dt="2022-04-14T19:30:19.954" v="62" actId="1076"/>
          <ac:picMkLst>
            <pc:docMk/>
            <pc:sldMk cId="1056590613" sldId="2076135999"/>
            <ac:picMk id="6" creationId="{B61469F6-F3D8-6AA4-AAFF-F9385F455714}"/>
          </ac:picMkLst>
        </pc:picChg>
        <pc:picChg chg="add mod">
          <ac:chgData name="David Warner" userId="S::davidwarner@microsoft.com::51ffa14d-fdfd-4571-a787-ad4b3bb92711" providerId="AD" clId="Web-{833C9B81-9BBC-4D66-9F8E-B21014625094}" dt="2022-04-14T19:31:01.330" v="76"/>
          <ac:picMkLst>
            <pc:docMk/>
            <pc:sldMk cId="1056590613" sldId="2076135999"/>
            <ac:picMk id="7" creationId="{DB007417-39FA-256C-F9F7-5AAE02EBD2B5}"/>
          </ac:picMkLst>
        </pc:picChg>
        <pc:picChg chg="mod">
          <ac:chgData name="David Warner" userId="S::davidwarner@microsoft.com::51ffa14d-fdfd-4571-a787-ad4b3bb92711" providerId="AD" clId="Web-{833C9B81-9BBC-4D66-9F8E-B21014625094}" dt="2022-04-14T19:31:46.690" v="81" actId="1076"/>
          <ac:picMkLst>
            <pc:docMk/>
            <pc:sldMk cId="1056590613" sldId="2076135999"/>
            <ac:picMk id="8" creationId="{CF855FB9-ACF4-4E5B-BB62-3566630F97FC}"/>
          </ac:picMkLst>
        </pc:picChg>
        <pc:picChg chg="mod">
          <ac:chgData name="David Warner" userId="S::davidwarner@microsoft.com::51ffa14d-fdfd-4571-a787-ad4b3bb92711" providerId="AD" clId="Web-{833C9B81-9BBC-4D66-9F8E-B21014625094}" dt="2022-04-14T19:30:55.236" v="75"/>
          <ac:picMkLst>
            <pc:docMk/>
            <pc:sldMk cId="1056590613" sldId="2076135999"/>
            <ac:picMk id="11" creationId="{F32672BB-38B9-4A56-B672-660090C0BC2E}"/>
          </ac:picMkLst>
        </pc:picChg>
      </pc:sldChg>
    </pc:docChg>
  </pc:docChgLst>
  <pc:docChgLst>
    <pc:chgData name="David Warner" userId="S::david_dwarnerii.com#ext#@microsoft.onmicrosoft.com::acafcf14-4098-4a83-9425-e73571277a06" providerId="AD" clId="Web-{F4714401-71DC-4569-9399-22139BB0EE14}"/>
    <pc:docChg chg="modSld">
      <pc:chgData name="David Warner" userId="S::david_dwarnerii.com#ext#@microsoft.onmicrosoft.com::acafcf14-4098-4a83-9425-e73571277a06" providerId="AD" clId="Web-{F4714401-71DC-4569-9399-22139BB0EE14}" dt="2021-09-02T14:57:52.403" v="8" actId="20577"/>
      <pc:docMkLst>
        <pc:docMk/>
      </pc:docMkLst>
      <pc:sldChg chg="modSp">
        <pc:chgData name="David Warner" userId="S::david_dwarnerii.com#ext#@microsoft.onmicrosoft.com::acafcf14-4098-4a83-9425-e73571277a06" providerId="AD" clId="Web-{F4714401-71DC-4569-9399-22139BB0EE14}" dt="2021-09-02T14:57:49.559" v="3" actId="20577"/>
        <pc:sldMkLst>
          <pc:docMk/>
          <pc:sldMk cId="3158043784" sldId="2068"/>
        </pc:sldMkLst>
        <pc:spChg chg="mod">
          <ac:chgData name="David Warner" userId="S::david_dwarnerii.com#ext#@microsoft.onmicrosoft.com::acafcf14-4098-4a83-9425-e73571277a06" providerId="AD" clId="Web-{F4714401-71DC-4569-9399-22139BB0EE14}" dt="2021-09-02T14:57:49.559" v="3"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F4714401-71DC-4569-9399-22139BB0EE14}" dt="2021-09-02T14:57:52.403" v="8" actId="20577"/>
        <pc:sldMkLst>
          <pc:docMk/>
          <pc:sldMk cId="1056590613" sldId="2076135999"/>
        </pc:sldMkLst>
        <pc:spChg chg="mod">
          <ac:chgData name="David Warner" userId="S::david_dwarnerii.com#ext#@microsoft.onmicrosoft.com::acafcf14-4098-4a83-9425-e73571277a06" providerId="AD" clId="Web-{F4714401-71DC-4569-9399-22139BB0EE14}" dt="2021-09-02T14:57:52.403" v="8" actId="20577"/>
          <ac:spMkLst>
            <pc:docMk/>
            <pc:sldMk cId="1056590613" sldId="2076135999"/>
            <ac:spMk id="10" creationId="{2F9D74B7-8175-43F4-B9E3-807C4AE2FA45}"/>
          </ac:spMkLst>
        </pc:spChg>
      </pc:sldChg>
    </pc:docChg>
  </pc:docChgLst>
  <pc:docChgLst>
    <pc:chgData name="David Warner" userId="51ffa14d-fdfd-4571-a787-ad4b3bb92711" providerId="ADAL" clId="{7286EB28-7372-43FD-BE31-5F7164542149}"/>
    <pc:docChg chg="undo custSel modSld sldOrd">
      <pc:chgData name="David Warner" userId="51ffa14d-fdfd-4571-a787-ad4b3bb92711" providerId="ADAL" clId="{7286EB28-7372-43FD-BE31-5F7164542149}" dt="2022-05-11T15:24:18.267" v="392" actId="1036"/>
      <pc:docMkLst>
        <pc:docMk/>
      </pc:docMkLst>
      <pc:sldChg chg="modSp mod">
        <pc:chgData name="David Warner" userId="51ffa14d-fdfd-4571-a787-ad4b3bb92711" providerId="ADAL" clId="{7286EB28-7372-43FD-BE31-5F7164542149}" dt="2022-04-28T18:02:40.378" v="10" actId="20577"/>
        <pc:sldMkLst>
          <pc:docMk/>
          <pc:sldMk cId="2967945684" sldId="277"/>
        </pc:sldMkLst>
        <pc:spChg chg="mod">
          <ac:chgData name="David Warner" userId="51ffa14d-fdfd-4571-a787-ad4b3bb92711" providerId="ADAL" clId="{7286EB28-7372-43FD-BE31-5F7164542149}" dt="2022-04-28T18:02:40.378" v="10" actId="20577"/>
          <ac:spMkLst>
            <pc:docMk/>
            <pc:sldMk cId="2967945684" sldId="277"/>
            <ac:spMk id="4" creationId="{A04E16D6-6682-4068-BF11-BA8E4E8E1BBC}"/>
          </ac:spMkLst>
        </pc:spChg>
      </pc:sldChg>
      <pc:sldChg chg="modSp mod">
        <pc:chgData name="David Warner" userId="51ffa14d-fdfd-4571-a787-ad4b3bb92711" providerId="ADAL" clId="{7286EB28-7372-43FD-BE31-5F7164542149}" dt="2022-04-28T18:02:15.115" v="4" actId="20577"/>
        <pc:sldMkLst>
          <pc:docMk/>
          <pc:sldMk cId="287163252" sldId="1567"/>
        </pc:sldMkLst>
        <pc:spChg chg="mod">
          <ac:chgData name="David Warner" userId="51ffa14d-fdfd-4571-a787-ad4b3bb92711" providerId="ADAL" clId="{7286EB28-7372-43FD-BE31-5F7164542149}" dt="2022-04-28T18:02:15.115" v="4" actId="20577"/>
          <ac:spMkLst>
            <pc:docMk/>
            <pc:sldMk cId="287163252" sldId="1567"/>
            <ac:spMk id="8" creationId="{00000000-0000-0000-0000-000000000000}"/>
          </ac:spMkLst>
        </pc:spChg>
      </pc:sldChg>
      <pc:sldChg chg="addSp delSp modSp mod">
        <pc:chgData name="David Warner" userId="51ffa14d-fdfd-4571-a787-ad4b3bb92711" providerId="ADAL" clId="{7286EB28-7372-43FD-BE31-5F7164542149}" dt="2022-05-10T16:08:10.297" v="304" actId="14826"/>
        <pc:sldMkLst>
          <pc:docMk/>
          <pc:sldMk cId="3158043784" sldId="2068"/>
        </pc:sldMkLst>
        <pc:spChg chg="mod">
          <ac:chgData name="David Warner" userId="51ffa14d-fdfd-4571-a787-ad4b3bb92711" providerId="ADAL" clId="{7286EB28-7372-43FD-BE31-5F7164542149}" dt="2022-05-10T16:07:46.257" v="296" actId="20577"/>
          <ac:spMkLst>
            <pc:docMk/>
            <pc:sldMk cId="3158043784" sldId="2068"/>
            <ac:spMk id="8" creationId="{00000000-0000-0000-0000-000000000000}"/>
          </ac:spMkLst>
        </pc:spChg>
        <pc:picChg chg="del">
          <ac:chgData name="David Warner" userId="51ffa14d-fdfd-4571-a787-ad4b3bb92711" providerId="ADAL" clId="{7286EB28-7372-43FD-BE31-5F7164542149}" dt="2022-05-10T16:07:49.019" v="298" actId="478"/>
          <ac:picMkLst>
            <pc:docMk/>
            <pc:sldMk cId="3158043784" sldId="2068"/>
            <ac:picMk id="10" creationId="{DCFD5E29-25BF-2BE9-2024-D72F3AC24AE3}"/>
          </ac:picMkLst>
        </pc:picChg>
        <pc:picChg chg="mod">
          <ac:chgData name="David Warner" userId="51ffa14d-fdfd-4571-a787-ad4b3bb92711" providerId="ADAL" clId="{7286EB28-7372-43FD-BE31-5F7164542149}" dt="2022-05-10T16:07:53.645" v="300" actId="1076"/>
          <ac:picMkLst>
            <pc:docMk/>
            <pc:sldMk cId="3158043784" sldId="2068"/>
            <ac:picMk id="11" creationId="{FF58DC4D-D77D-44E7-8F6C-7088D25DA163}"/>
          </ac:picMkLst>
        </pc:picChg>
        <pc:picChg chg="del mod">
          <ac:chgData name="David Warner" userId="51ffa14d-fdfd-4571-a787-ad4b3bb92711" providerId="ADAL" clId="{7286EB28-7372-43FD-BE31-5F7164542149}" dt="2022-05-10T16:07:48.483" v="297" actId="478"/>
          <ac:picMkLst>
            <pc:docMk/>
            <pc:sldMk cId="3158043784" sldId="2068"/>
            <ac:picMk id="12" creationId="{2BA48B8D-1324-0A1A-7387-95A48E328026}"/>
          </ac:picMkLst>
        </pc:picChg>
        <pc:picChg chg="mod">
          <ac:chgData name="David Warner" userId="51ffa14d-fdfd-4571-a787-ad4b3bb92711" providerId="ADAL" clId="{7286EB28-7372-43FD-BE31-5F7164542149}" dt="2022-05-10T16:07:53.645" v="300" actId="1076"/>
          <ac:picMkLst>
            <pc:docMk/>
            <pc:sldMk cId="3158043784" sldId="2068"/>
            <ac:picMk id="13" creationId="{610710D6-92C7-4C04-9062-863EB01E9E5A}"/>
          </ac:picMkLst>
        </pc:picChg>
        <pc:picChg chg="add mod">
          <ac:chgData name="David Warner" userId="51ffa14d-fdfd-4571-a787-ad4b3bb92711" providerId="ADAL" clId="{7286EB28-7372-43FD-BE31-5F7164542149}" dt="2022-05-10T16:08:10.297" v="304" actId="14826"/>
          <ac:picMkLst>
            <pc:docMk/>
            <pc:sldMk cId="3158043784" sldId="2068"/>
            <ac:picMk id="14" creationId="{9D456C14-6693-709D-5FC1-D475399932D4}"/>
          </ac:picMkLst>
        </pc:picChg>
      </pc:sldChg>
      <pc:sldChg chg="addSp delSp modSp mod">
        <pc:chgData name="David Warner" userId="51ffa14d-fdfd-4571-a787-ad4b3bb92711" providerId="ADAL" clId="{7286EB28-7372-43FD-BE31-5F7164542149}" dt="2022-05-10T16:09:27.924" v="360"/>
        <pc:sldMkLst>
          <pc:docMk/>
          <pc:sldMk cId="1056590613" sldId="2076135999"/>
        </pc:sldMkLst>
        <pc:spChg chg="mod">
          <ac:chgData name="David Warner" userId="51ffa14d-fdfd-4571-a787-ad4b3bb92711" providerId="ADAL" clId="{7286EB28-7372-43FD-BE31-5F7164542149}" dt="2022-05-10T16:09:27.924" v="360"/>
          <ac:spMkLst>
            <pc:docMk/>
            <pc:sldMk cId="1056590613" sldId="2076135999"/>
            <ac:spMk id="10" creationId="{2F9D74B7-8175-43F4-B9E3-807C4AE2FA45}"/>
          </ac:spMkLst>
        </pc:spChg>
        <pc:picChg chg="mod">
          <ac:chgData name="David Warner" userId="51ffa14d-fdfd-4571-a787-ad4b3bb92711" providerId="ADAL" clId="{7286EB28-7372-43FD-BE31-5F7164542149}" dt="2022-05-10T16:08:52.712" v="351" actId="1076"/>
          <ac:picMkLst>
            <pc:docMk/>
            <pc:sldMk cId="1056590613" sldId="2076135999"/>
            <ac:picMk id="6" creationId="{B61469F6-F3D8-6AA4-AAFF-F9385F455714}"/>
          </ac:picMkLst>
        </pc:picChg>
        <pc:picChg chg="del mod">
          <ac:chgData name="David Warner" userId="51ffa14d-fdfd-4571-a787-ad4b3bb92711" providerId="ADAL" clId="{7286EB28-7372-43FD-BE31-5F7164542149}" dt="2022-05-10T16:08:19.028" v="305" actId="478"/>
          <ac:picMkLst>
            <pc:docMk/>
            <pc:sldMk cId="1056590613" sldId="2076135999"/>
            <ac:picMk id="7" creationId="{DB007417-39FA-256C-F9F7-5AAE02EBD2B5}"/>
          </ac:picMkLst>
        </pc:picChg>
        <pc:picChg chg="mod">
          <ac:chgData name="David Warner" userId="51ffa14d-fdfd-4571-a787-ad4b3bb92711" providerId="ADAL" clId="{7286EB28-7372-43FD-BE31-5F7164542149}" dt="2022-05-10T16:08:49.429" v="350" actId="1076"/>
          <ac:picMkLst>
            <pc:docMk/>
            <pc:sldMk cId="1056590613" sldId="2076135999"/>
            <ac:picMk id="8" creationId="{CF855FB9-ACF4-4E5B-BB62-3566630F97FC}"/>
          </ac:picMkLst>
        </pc:picChg>
        <pc:picChg chg="del">
          <ac:chgData name="David Warner" userId="51ffa14d-fdfd-4571-a787-ad4b3bb92711" providerId="ADAL" clId="{7286EB28-7372-43FD-BE31-5F7164542149}" dt="2022-05-10T16:08:20.330" v="306" actId="478"/>
          <ac:picMkLst>
            <pc:docMk/>
            <pc:sldMk cId="1056590613" sldId="2076135999"/>
            <ac:picMk id="11" creationId="{F32672BB-38B9-4A56-B672-660090C0BC2E}"/>
          </ac:picMkLst>
        </pc:picChg>
        <pc:picChg chg="add mod">
          <ac:chgData name="David Warner" userId="51ffa14d-fdfd-4571-a787-ad4b3bb92711" providerId="ADAL" clId="{7286EB28-7372-43FD-BE31-5F7164542149}" dt="2022-05-10T16:09:10.341" v="357" actId="1076"/>
          <ac:picMkLst>
            <pc:docMk/>
            <pc:sldMk cId="1056590613" sldId="2076135999"/>
            <ac:picMk id="12" creationId="{60844FF4-DB2B-9901-AE6A-2CB21941B809}"/>
          </ac:picMkLst>
        </pc:picChg>
      </pc:sldChg>
      <pc:sldChg chg="addSp modSp">
        <pc:chgData name="David Warner" userId="51ffa14d-fdfd-4571-a787-ad4b3bb92711" providerId="ADAL" clId="{7286EB28-7372-43FD-BE31-5F7164542149}" dt="2022-04-28T18:02:56.530" v="16"/>
        <pc:sldMkLst>
          <pc:docMk/>
          <pc:sldMk cId="1042411426" sldId="2076136275"/>
        </pc:sldMkLst>
        <pc:spChg chg="add mod">
          <ac:chgData name="David Warner" userId="51ffa14d-fdfd-4571-a787-ad4b3bb92711" providerId="ADAL" clId="{7286EB28-7372-43FD-BE31-5F7164542149}" dt="2022-04-28T18:02:56.530" v="16"/>
          <ac:spMkLst>
            <pc:docMk/>
            <pc:sldMk cId="1042411426" sldId="2076136275"/>
            <ac:spMk id="26" creationId="{5B53291A-98C3-46E5-95B1-81AB8ACF5851}"/>
          </ac:spMkLst>
        </pc:spChg>
      </pc:sldChg>
      <pc:sldChg chg="addSp modSp">
        <pc:chgData name="David Warner" userId="51ffa14d-fdfd-4571-a787-ad4b3bb92711" providerId="ADAL" clId="{7286EB28-7372-43FD-BE31-5F7164542149}" dt="2022-04-28T18:02:59.199" v="18"/>
        <pc:sldMkLst>
          <pc:docMk/>
          <pc:sldMk cId="2259967023" sldId="2076136379"/>
        </pc:sldMkLst>
        <pc:spChg chg="add mod">
          <ac:chgData name="David Warner" userId="51ffa14d-fdfd-4571-a787-ad4b3bb92711" providerId="ADAL" clId="{7286EB28-7372-43FD-BE31-5F7164542149}" dt="2022-04-28T18:02:59.199" v="18"/>
          <ac:spMkLst>
            <pc:docMk/>
            <pc:sldMk cId="2259967023" sldId="2076136379"/>
            <ac:spMk id="45" creationId="{C9675494-C4B7-4833-AD1E-45B8AB46B275}"/>
          </ac:spMkLst>
        </pc:spChg>
      </pc:sldChg>
      <pc:sldChg chg="addSp modSp">
        <pc:chgData name="David Warner" userId="51ffa14d-fdfd-4571-a787-ad4b3bb92711" providerId="ADAL" clId="{7286EB28-7372-43FD-BE31-5F7164542149}" dt="2022-04-28T18:02:57.903" v="17"/>
        <pc:sldMkLst>
          <pc:docMk/>
          <pc:sldMk cId="1884761934" sldId="2076136381"/>
        </pc:sldMkLst>
        <pc:spChg chg="add mod">
          <ac:chgData name="David Warner" userId="51ffa14d-fdfd-4571-a787-ad4b3bb92711" providerId="ADAL" clId="{7286EB28-7372-43FD-BE31-5F7164542149}" dt="2022-04-28T18:02:57.903" v="17"/>
          <ac:spMkLst>
            <pc:docMk/>
            <pc:sldMk cId="1884761934" sldId="2076136381"/>
            <ac:spMk id="32" creationId="{1146DE4A-77E9-4EBE-8D31-8A1CFC1C5158}"/>
          </ac:spMkLst>
        </pc:spChg>
      </pc:sldChg>
      <pc:sldChg chg="addSp delSp modSp mod">
        <pc:chgData name="David Warner" userId="51ffa14d-fdfd-4571-a787-ad4b3bb92711" providerId="ADAL" clId="{7286EB28-7372-43FD-BE31-5F7164542149}" dt="2022-05-10T16:05:19.448" v="151" actId="1076"/>
        <pc:sldMkLst>
          <pc:docMk/>
          <pc:sldMk cId="357588276" sldId="2076136388"/>
        </pc:sldMkLst>
        <pc:spChg chg="add del mod">
          <ac:chgData name="David Warner" userId="51ffa14d-fdfd-4571-a787-ad4b3bb92711" providerId="ADAL" clId="{7286EB28-7372-43FD-BE31-5F7164542149}" dt="2022-05-10T16:04:43.273" v="140" actId="478"/>
          <ac:spMkLst>
            <pc:docMk/>
            <pc:sldMk cId="357588276" sldId="2076136388"/>
            <ac:spMk id="8" creationId="{5DFA2BFE-5C65-4B2A-A0A7-595F8C29B372}"/>
          </ac:spMkLst>
        </pc:spChg>
        <pc:spChg chg="add del mod">
          <ac:chgData name="David Warner" userId="51ffa14d-fdfd-4571-a787-ad4b3bb92711" providerId="ADAL" clId="{7286EB28-7372-43FD-BE31-5F7164542149}" dt="2022-05-10T16:04:25.476" v="133" actId="478"/>
          <ac:spMkLst>
            <pc:docMk/>
            <pc:sldMk cId="357588276" sldId="2076136388"/>
            <ac:spMk id="9" creationId="{EFDF0C17-BE30-6510-3CDD-8DFA64139A99}"/>
          </ac:spMkLst>
        </pc:spChg>
        <pc:spChg chg="add mod">
          <ac:chgData name="David Warner" userId="51ffa14d-fdfd-4571-a787-ad4b3bb92711" providerId="ADAL" clId="{7286EB28-7372-43FD-BE31-5F7164542149}" dt="2022-05-10T16:05:19.448" v="151" actId="1076"/>
          <ac:spMkLst>
            <pc:docMk/>
            <pc:sldMk cId="357588276" sldId="2076136388"/>
            <ac:spMk id="10" creationId="{8D885159-F141-510E-5E25-201E66E62EA7}"/>
          </ac:spMkLst>
        </pc:spChg>
        <pc:spChg chg="mod">
          <ac:chgData name="David Warner" userId="51ffa14d-fdfd-4571-a787-ad4b3bb92711" providerId="ADAL" clId="{7286EB28-7372-43FD-BE31-5F7164542149}" dt="2022-05-10T16:05:16.917" v="150" actId="20577"/>
          <ac:spMkLst>
            <pc:docMk/>
            <pc:sldMk cId="357588276" sldId="2076136388"/>
            <ac:spMk id="13" creationId="{B8CC793B-C9E8-407C-A4A0-87D6E5167077}"/>
          </ac:spMkLst>
        </pc:spChg>
      </pc:sldChg>
      <pc:sldChg chg="addSp modSp">
        <pc:chgData name="David Warner" userId="51ffa14d-fdfd-4571-a787-ad4b3bb92711" providerId="ADAL" clId="{7286EB28-7372-43FD-BE31-5F7164542149}" dt="2022-04-28T18:02:55.060" v="15"/>
        <pc:sldMkLst>
          <pc:docMk/>
          <pc:sldMk cId="4070501225" sldId="2076136392"/>
        </pc:sldMkLst>
        <pc:spChg chg="add mod">
          <ac:chgData name="David Warner" userId="51ffa14d-fdfd-4571-a787-ad4b3bb92711" providerId="ADAL" clId="{7286EB28-7372-43FD-BE31-5F7164542149}" dt="2022-04-28T18:02:55.060" v="15"/>
          <ac:spMkLst>
            <pc:docMk/>
            <pc:sldMk cId="4070501225" sldId="2076136392"/>
            <ac:spMk id="24" creationId="{BF64715A-634D-4192-8938-31633CB478EB}"/>
          </ac:spMkLst>
        </pc:spChg>
      </pc:sldChg>
      <pc:sldChg chg="addSp modSp">
        <pc:chgData name="David Warner" userId="51ffa14d-fdfd-4571-a787-ad4b3bb92711" providerId="ADAL" clId="{7286EB28-7372-43FD-BE31-5F7164542149}" dt="2022-04-28T18:04:29.164" v="24"/>
        <pc:sldMkLst>
          <pc:docMk/>
          <pc:sldMk cId="1374769157" sldId="2076137639"/>
        </pc:sldMkLst>
        <pc:spChg chg="add mod">
          <ac:chgData name="David Warner" userId="51ffa14d-fdfd-4571-a787-ad4b3bb92711" providerId="ADAL" clId="{7286EB28-7372-43FD-BE31-5F7164542149}" dt="2022-04-28T18:04:29.164" v="24"/>
          <ac:spMkLst>
            <pc:docMk/>
            <pc:sldMk cId="1374769157" sldId="2076137639"/>
            <ac:spMk id="13" creationId="{0C30C582-DE63-4F4A-8D55-A85D52AF0589}"/>
          </ac:spMkLst>
        </pc:spChg>
      </pc:sldChg>
      <pc:sldChg chg="addSp delSp modSp mod ord">
        <pc:chgData name="David Warner" userId="51ffa14d-fdfd-4571-a787-ad4b3bb92711" providerId="ADAL" clId="{7286EB28-7372-43FD-BE31-5F7164542149}" dt="2022-05-11T15:24:18.267" v="392" actId="1036"/>
        <pc:sldMkLst>
          <pc:docMk/>
          <pc:sldMk cId="1964942243" sldId="2076137768"/>
        </pc:sldMkLst>
        <pc:spChg chg="mod">
          <ac:chgData name="David Warner" userId="51ffa14d-fdfd-4571-a787-ad4b3bb92711" providerId="ADAL" clId="{7286EB28-7372-43FD-BE31-5F7164542149}" dt="2022-05-11T15:24:18.267" v="392" actId="1036"/>
          <ac:spMkLst>
            <pc:docMk/>
            <pc:sldMk cId="1964942243" sldId="2076137768"/>
            <ac:spMk id="11" creationId="{77D6A32C-2FAF-4DEF-96BA-B931766DDB7F}"/>
          </ac:spMkLst>
        </pc:spChg>
        <pc:spChg chg="add del mod">
          <ac:chgData name="David Warner" userId="51ffa14d-fdfd-4571-a787-ad4b3bb92711" providerId="ADAL" clId="{7286EB28-7372-43FD-BE31-5F7164542149}" dt="2022-05-10T16:02:53.969" v="74" actId="478"/>
          <ac:spMkLst>
            <pc:docMk/>
            <pc:sldMk cId="1964942243" sldId="2076137768"/>
            <ac:spMk id="14" creationId="{F5F01E53-74C1-452A-AC54-6777A3432733}"/>
          </ac:spMkLst>
        </pc:spChg>
        <pc:spChg chg="mod">
          <ac:chgData name="David Warner" userId="51ffa14d-fdfd-4571-a787-ad4b3bb92711" providerId="ADAL" clId="{7286EB28-7372-43FD-BE31-5F7164542149}" dt="2022-05-10T16:02:15.829" v="67" actId="20577"/>
          <ac:spMkLst>
            <pc:docMk/>
            <pc:sldMk cId="1964942243" sldId="2076137768"/>
            <ac:spMk id="19" creationId="{B96EE522-6672-435D-A47F-0B904BCE8C3A}"/>
          </ac:spMkLst>
        </pc:spChg>
      </pc:sldChg>
      <pc:sldChg chg="addSp delSp modSp mod modShow">
        <pc:chgData name="David Warner" userId="51ffa14d-fdfd-4571-a787-ad4b3bb92711" providerId="ADAL" clId="{7286EB28-7372-43FD-BE31-5F7164542149}" dt="2022-05-10T16:06:48.115" v="169" actId="14100"/>
        <pc:sldMkLst>
          <pc:docMk/>
          <pc:sldMk cId="4001284136" sldId="2134805598"/>
        </pc:sldMkLst>
        <pc:spChg chg="add del mod">
          <ac:chgData name="David Warner" userId="51ffa14d-fdfd-4571-a787-ad4b3bb92711" providerId="ADAL" clId="{7286EB28-7372-43FD-BE31-5F7164542149}" dt="2022-05-10T16:06:18.118" v="154" actId="478"/>
          <ac:spMkLst>
            <pc:docMk/>
            <pc:sldMk cId="4001284136" sldId="2134805598"/>
            <ac:spMk id="18" creationId="{99D26927-6C7C-4C8B-A050-0172E271D1FA}"/>
          </ac:spMkLst>
        </pc:spChg>
        <pc:spChg chg="mod">
          <ac:chgData name="David Warner" userId="51ffa14d-fdfd-4571-a787-ad4b3bb92711" providerId="ADAL" clId="{7286EB28-7372-43FD-BE31-5F7164542149}" dt="2022-05-10T16:06:48.115" v="169" actId="14100"/>
          <ac:spMkLst>
            <pc:docMk/>
            <pc:sldMk cId="4001284136" sldId="2134805598"/>
            <ac:spMk id="19" creationId="{237DC95B-6BC3-9918-755F-C94E1E95B13E}"/>
          </ac:spMkLst>
        </pc:spChg>
      </pc:sldChg>
      <pc:sldChg chg="mod modShow">
        <pc:chgData name="David Warner" userId="51ffa14d-fdfd-4571-a787-ad4b3bb92711" providerId="ADAL" clId="{7286EB28-7372-43FD-BE31-5F7164542149}" dt="2022-05-10T16:06:14.039" v="152" actId="729"/>
        <pc:sldMkLst>
          <pc:docMk/>
          <pc:sldMk cId="2225302410" sldId="2134805599"/>
        </pc:sldMkLst>
      </pc:sldChg>
      <pc:sldChg chg="ord">
        <pc:chgData name="David Warner" userId="51ffa14d-fdfd-4571-a787-ad4b3bb92711" providerId="ADAL" clId="{7286EB28-7372-43FD-BE31-5F7164542149}" dt="2022-04-28T18:03:09.919" v="23"/>
        <pc:sldMkLst>
          <pc:docMk/>
          <pc:sldMk cId="1154334888" sldId="2134805604"/>
        </pc:sldMkLst>
      </pc:sldChg>
      <pc:sldChg chg="addSp modSp">
        <pc:chgData name="David Warner" userId="51ffa14d-fdfd-4571-a787-ad4b3bb92711" providerId="ADAL" clId="{7286EB28-7372-43FD-BE31-5F7164542149}" dt="2022-04-28T18:02:54.243" v="14"/>
        <pc:sldMkLst>
          <pc:docMk/>
          <pc:sldMk cId="1720789669" sldId="2134805606"/>
        </pc:sldMkLst>
        <pc:spChg chg="add mod">
          <ac:chgData name="David Warner" userId="51ffa14d-fdfd-4571-a787-ad4b3bb92711" providerId="ADAL" clId="{7286EB28-7372-43FD-BE31-5F7164542149}" dt="2022-04-28T18:02:54.243" v="14"/>
          <ac:spMkLst>
            <pc:docMk/>
            <pc:sldMk cId="1720789669" sldId="2134805606"/>
            <ac:spMk id="24" creationId="{5C2AD45F-41B1-4C86-883C-3AF3B3B6C323}"/>
          </ac:spMkLst>
        </pc:spChg>
      </pc:sldChg>
      <pc:sldChg chg="addSp modSp">
        <pc:chgData name="David Warner" userId="51ffa14d-fdfd-4571-a787-ad4b3bb92711" providerId="ADAL" clId="{7286EB28-7372-43FD-BE31-5F7164542149}" dt="2022-04-28T18:03:01.308" v="19"/>
        <pc:sldMkLst>
          <pc:docMk/>
          <pc:sldMk cId="1988530730" sldId="2134805607"/>
        </pc:sldMkLst>
        <pc:spChg chg="add mod">
          <ac:chgData name="David Warner" userId="51ffa14d-fdfd-4571-a787-ad4b3bb92711" providerId="ADAL" clId="{7286EB28-7372-43FD-BE31-5F7164542149}" dt="2022-04-28T18:03:01.308" v="19"/>
          <ac:spMkLst>
            <pc:docMk/>
            <pc:sldMk cId="1988530730" sldId="2134805607"/>
            <ac:spMk id="7" creationId="{6F9C4958-78D3-4AD9-9EEB-9DC802352B31}"/>
          </ac:spMkLst>
        </pc:spChg>
      </pc:sldChg>
    </pc:docChg>
  </pc:docChgLst>
  <pc:docChgLst>
    <pc:chgData name="David Warner" userId="S::davidwarner@microsoft.com::51ffa14d-fdfd-4571-a787-ad4b3bb92711" providerId="AD" clId="Web-{7752F836-7AE4-4BD9-9B9B-4B02266FB506}"/>
    <pc:docChg chg="modSld">
      <pc:chgData name="David Warner" userId="S::davidwarner@microsoft.com::51ffa14d-fdfd-4571-a787-ad4b3bb92711" providerId="AD" clId="Web-{7752F836-7AE4-4BD9-9B9B-4B02266FB506}" dt="2022-05-11T18:50:10.630" v="0"/>
      <pc:docMkLst>
        <pc:docMk/>
      </pc:docMkLst>
      <pc:sldChg chg="delSp">
        <pc:chgData name="David Warner" userId="S::davidwarner@microsoft.com::51ffa14d-fdfd-4571-a787-ad4b3bb92711" providerId="AD" clId="Web-{7752F836-7AE4-4BD9-9B9B-4B02266FB506}" dt="2022-05-11T18:50:10.630" v="0"/>
        <pc:sldMkLst>
          <pc:docMk/>
          <pc:sldMk cId="4070501225" sldId="2076136392"/>
        </pc:sldMkLst>
        <pc:spChg chg="del">
          <ac:chgData name="David Warner" userId="S::davidwarner@microsoft.com::51ffa14d-fdfd-4571-a787-ad4b3bb92711" providerId="AD" clId="Web-{7752F836-7AE4-4BD9-9B9B-4B02266FB506}" dt="2022-05-11T18:50:10.630" v="0"/>
          <ac:spMkLst>
            <pc:docMk/>
            <pc:sldMk cId="4070501225" sldId="2076136392"/>
            <ac:spMk id="24" creationId="{BF64715A-634D-4192-8938-31633CB478EB}"/>
          </ac:spMkLst>
        </pc:spChg>
      </pc:sldChg>
    </pc:docChg>
  </pc:docChgLst>
  <pc:docChgLst>
    <pc:chgData name="Paul Bullock" userId="S::paul.bullock_capacreative.co.uk#ext#@microsoft.onmicrosoft.com::4c63c6ab-08e2-4168-81f9-761aeef6323e" providerId="AD" clId="Web-{8EFA1272-B01B-4B38-A9D4-7EE2826B25C0}"/>
    <pc:docChg chg="modSld">
      <pc:chgData name="Paul Bullock" userId="S::paul.bullock_capacreative.co.uk#ext#@microsoft.onmicrosoft.com::4c63c6ab-08e2-4168-81f9-761aeef6323e" providerId="AD" clId="Web-{8EFA1272-B01B-4B38-A9D4-7EE2826B25C0}" dt="2022-04-13T18:47:28.255" v="132" actId="20577"/>
      <pc:docMkLst>
        <pc:docMk/>
      </pc:docMkLst>
      <pc:sldChg chg="delSp modSp">
        <pc:chgData name="Paul Bullock" userId="S::paul.bullock_capacreative.co.uk#ext#@microsoft.onmicrosoft.com::4c63c6ab-08e2-4168-81f9-761aeef6323e" providerId="AD" clId="Web-{8EFA1272-B01B-4B38-A9D4-7EE2826B25C0}" dt="2022-04-13T18:47:28.255" v="132" actId="20577"/>
        <pc:sldMkLst>
          <pc:docMk/>
          <pc:sldMk cId="1374769157" sldId="2076137639"/>
        </pc:sldMkLst>
        <pc:spChg chg="del">
          <ac:chgData name="Paul Bullock" userId="S::paul.bullock_capacreative.co.uk#ext#@microsoft.onmicrosoft.com::4c63c6ab-08e2-4168-81f9-761aeef6323e" providerId="AD" clId="Web-{8EFA1272-B01B-4B38-A9D4-7EE2826B25C0}" dt="2022-04-13T18:40:00.908" v="0"/>
          <ac:spMkLst>
            <pc:docMk/>
            <pc:sldMk cId="1374769157" sldId="2076137639"/>
            <ac:spMk id="2" creationId="{4063AC0E-201E-A130-91C6-42407A1BFD1F}"/>
          </ac:spMkLst>
        </pc:spChg>
        <pc:spChg chg="mod">
          <ac:chgData name="Paul Bullock" userId="S::paul.bullock_capacreative.co.uk#ext#@microsoft.onmicrosoft.com::4c63c6ab-08e2-4168-81f9-761aeef6323e" providerId="AD" clId="Web-{8EFA1272-B01B-4B38-A9D4-7EE2826B25C0}" dt="2022-04-13T18:47:28.255" v="132" actId="20577"/>
          <ac:spMkLst>
            <pc:docMk/>
            <pc:sldMk cId="1374769157" sldId="2076137639"/>
            <ac:spMk id="5" creationId="{612C861E-93AA-4B5D-8907-782E4E0AF916}"/>
          </ac:spMkLst>
        </pc:spChg>
        <pc:picChg chg="mod">
          <ac:chgData name="Paul Bullock" userId="S::paul.bullock_capacreative.co.uk#ext#@microsoft.onmicrosoft.com::4c63c6ab-08e2-4168-81f9-761aeef6323e" providerId="AD" clId="Web-{8EFA1272-B01B-4B38-A9D4-7EE2826B25C0}" dt="2022-04-13T18:42:11.096" v="75" actId="1076"/>
          <ac:picMkLst>
            <pc:docMk/>
            <pc:sldMk cId="1374769157" sldId="2076137639"/>
            <ac:picMk id="12" creationId="{57896A9D-9CD7-49A7-BB05-814444661BD1}"/>
          </ac:picMkLst>
        </pc:picChg>
      </pc:sldChg>
    </pc:docChg>
  </pc:docChgLst>
  <pc:docChgLst>
    <pc:chgData name="David Warner" userId="S::david_dwarnerii.com#ext#@microsoft.onmicrosoft.com::acafcf14-4098-4a83-9425-e73571277a06" providerId="AD" clId="Web-{725D0586-A545-45EC-AA28-B001B503D94C}"/>
    <pc:docChg chg="modSld">
      <pc:chgData name="David Warner" userId="S::david_dwarnerii.com#ext#@microsoft.onmicrosoft.com::acafcf14-4098-4a83-9425-e73571277a06" providerId="AD" clId="Web-{725D0586-A545-45EC-AA28-B001B503D94C}" dt="2021-07-07T14:11:10.523" v="0"/>
      <pc:docMkLst>
        <pc:docMk/>
      </pc:docMkLst>
      <pc:sldChg chg="mod modShow">
        <pc:chgData name="David Warner" userId="S::david_dwarnerii.com#ext#@microsoft.onmicrosoft.com::acafcf14-4098-4a83-9425-e73571277a06" providerId="AD" clId="Web-{725D0586-A545-45EC-AA28-B001B503D94C}" dt="2021-07-07T14:11:10.523" v="0"/>
        <pc:sldMkLst>
          <pc:docMk/>
          <pc:sldMk cId="1400889433" sldId="2076136284"/>
        </pc:sldMkLst>
      </pc:sldChg>
    </pc:docChg>
  </pc:docChgLst>
  <pc:docChgLst>
    <pc:chgData name="David Warner" userId="S::david_dwarnerii.com#ext#@microsoft.onmicrosoft.com::acafcf14-4098-4a83-9425-e73571277a06" providerId="AD" clId="Web-{F486ECD4-A193-4D0A-9A0E-2CB84F0BCB68}"/>
    <pc:docChg chg="modSld">
      <pc:chgData name="David Warner" userId="S::david_dwarnerii.com#ext#@microsoft.onmicrosoft.com::acafcf14-4098-4a83-9425-e73571277a06" providerId="AD" clId="Web-{F486ECD4-A193-4D0A-9A0E-2CB84F0BCB68}" dt="2021-08-19T13:24:42.419" v="1"/>
      <pc:docMkLst>
        <pc:docMk/>
      </pc:docMkLst>
      <pc:sldChg chg="delSp mod modShow">
        <pc:chgData name="David Warner" userId="S::david_dwarnerii.com#ext#@microsoft.onmicrosoft.com::acafcf14-4098-4a83-9425-e73571277a06" providerId="AD" clId="Web-{F486ECD4-A193-4D0A-9A0E-2CB84F0BCB68}" dt="2021-08-19T13:24:42.419" v="1"/>
        <pc:sldMkLst>
          <pc:docMk/>
          <pc:sldMk cId="4001284136" sldId="2134805598"/>
        </pc:sldMkLst>
        <pc:spChg chg="del">
          <ac:chgData name="David Warner" userId="S::david_dwarnerii.com#ext#@microsoft.onmicrosoft.com::acafcf14-4098-4a83-9425-e73571277a06" providerId="AD" clId="Web-{F486ECD4-A193-4D0A-9A0E-2CB84F0BCB68}" dt="2021-08-19T13:24:39.388" v="0"/>
          <ac:spMkLst>
            <pc:docMk/>
            <pc:sldMk cId="4001284136" sldId="2134805598"/>
            <ac:spMk id="20" creationId="{A18DAD88-B62B-40C4-943F-F4781D73799C}"/>
          </ac:spMkLst>
        </pc:spChg>
      </pc:sldChg>
    </pc:docChg>
  </pc:docChgLst>
  <pc:docChgLst>
    <pc:chgData name="David Warner" userId="S::david_dwarnerii.com#ext#@microsoft.onmicrosoft.com::acafcf14-4098-4a83-9425-e73571277a06" providerId="AD" clId="Web-{F1BEE740-50A8-4A54-9D3E-9A43F2F6DD80}"/>
    <pc:docChg chg="modSld">
      <pc:chgData name="David Warner" userId="S::david_dwarnerii.com#ext#@microsoft.onmicrosoft.com::acafcf14-4098-4a83-9425-e73571277a06" providerId="AD" clId="Web-{F1BEE740-50A8-4A54-9D3E-9A43F2F6DD80}" dt="2021-10-27T18:45:03.336" v="67" actId="1076"/>
      <pc:docMkLst>
        <pc:docMk/>
      </pc:docMkLst>
      <pc:sldChg chg="modSp">
        <pc:chgData name="David Warner" userId="S::david_dwarnerii.com#ext#@microsoft.onmicrosoft.com::acafcf14-4098-4a83-9425-e73571277a06" providerId="AD" clId="Web-{F1BEE740-50A8-4A54-9D3E-9A43F2F6DD80}" dt="2021-10-27T18:28:14.704" v="1" actId="20577"/>
        <pc:sldMkLst>
          <pc:docMk/>
          <pc:sldMk cId="287163252" sldId="1567"/>
        </pc:sldMkLst>
        <pc:spChg chg="mod">
          <ac:chgData name="David Warner" userId="S::david_dwarnerii.com#ext#@microsoft.onmicrosoft.com::acafcf14-4098-4a83-9425-e73571277a06" providerId="AD" clId="Web-{F1BEE740-50A8-4A54-9D3E-9A43F2F6DD80}" dt="2021-10-27T18:28:14.704" v="1" actId="20577"/>
          <ac:spMkLst>
            <pc:docMk/>
            <pc:sldMk cId="287163252" sldId="1567"/>
            <ac:spMk id="4" creationId="{6D6A38F4-1DB0-4D3C-9D51-31CF9A1427E5}"/>
          </ac:spMkLst>
        </pc:spChg>
      </pc:sldChg>
      <pc:sldChg chg="addSp delSp modSp">
        <pc:chgData name="David Warner" userId="S::david_dwarnerii.com#ext#@microsoft.onmicrosoft.com::acafcf14-4098-4a83-9425-e73571277a06" providerId="AD" clId="Web-{F1BEE740-50A8-4A54-9D3E-9A43F2F6DD80}" dt="2021-10-27T18:45:03.336" v="67" actId="1076"/>
        <pc:sldMkLst>
          <pc:docMk/>
          <pc:sldMk cId="2225302410" sldId="2134805599"/>
        </pc:sldMkLst>
        <pc:spChg chg="mod">
          <ac:chgData name="David Warner" userId="S::david_dwarnerii.com#ext#@microsoft.onmicrosoft.com::acafcf14-4098-4a83-9425-e73571277a06" providerId="AD" clId="Web-{F1BEE740-50A8-4A54-9D3E-9A43F2F6DD80}" dt="2021-10-27T18:45:03.336" v="67" actId="1076"/>
          <ac:spMkLst>
            <pc:docMk/>
            <pc:sldMk cId="2225302410" sldId="2134805599"/>
            <ac:spMk id="4" creationId="{C1BFF92C-4CCC-47C2-BE6F-0306F77E8C14}"/>
          </ac:spMkLst>
        </pc:spChg>
        <pc:spChg chg="mod">
          <ac:chgData name="David Warner" userId="S::david_dwarnerii.com#ext#@microsoft.onmicrosoft.com::acafcf14-4098-4a83-9425-e73571277a06" providerId="AD" clId="Web-{F1BEE740-50A8-4A54-9D3E-9A43F2F6DD80}" dt="2021-10-27T18:44:17.754" v="58" actId="20577"/>
          <ac:spMkLst>
            <pc:docMk/>
            <pc:sldMk cId="2225302410" sldId="2134805599"/>
            <ac:spMk id="11" creationId="{B571AD0C-3126-4280-A183-60F644787939}"/>
          </ac:spMkLst>
        </pc:spChg>
        <pc:picChg chg="add mod">
          <ac:chgData name="David Warner" userId="S::david_dwarnerii.com#ext#@microsoft.onmicrosoft.com::acafcf14-4098-4a83-9425-e73571277a06" providerId="AD" clId="Web-{F1BEE740-50A8-4A54-9D3E-9A43F2F6DD80}" dt="2021-10-27T18:44:19.004" v="59" actId="1076"/>
          <ac:picMkLst>
            <pc:docMk/>
            <pc:sldMk cId="2225302410" sldId="2134805599"/>
            <ac:picMk id="9" creationId="{274F97D3-F957-4919-B718-ADA87D97CE8A}"/>
          </ac:picMkLst>
        </pc:picChg>
        <pc:picChg chg="del">
          <ac:chgData name="David Warner" userId="S::david_dwarnerii.com#ext#@microsoft.onmicrosoft.com::acafcf14-4098-4a83-9425-e73571277a06" providerId="AD" clId="Web-{F1BEE740-50A8-4A54-9D3E-9A43F2F6DD80}" dt="2021-10-27T18:43:00.952" v="28"/>
          <ac:picMkLst>
            <pc:docMk/>
            <pc:sldMk cId="2225302410" sldId="2134805599"/>
            <ac:picMk id="14" creationId="{8EC45B32-41AC-4310-B5FD-24E2EBD003CF}"/>
          </ac:picMkLst>
        </pc:picChg>
        <pc:picChg chg="del">
          <ac:chgData name="David Warner" userId="S::david_dwarnerii.com#ext#@microsoft.onmicrosoft.com::acafcf14-4098-4a83-9425-e73571277a06" providerId="AD" clId="Web-{F1BEE740-50A8-4A54-9D3E-9A43F2F6DD80}" dt="2021-10-27T18:43:02.812" v="29"/>
          <ac:picMkLst>
            <pc:docMk/>
            <pc:sldMk cId="2225302410" sldId="2134805599"/>
            <ac:picMk id="15" creationId="{7C5357B6-9EFD-47AF-B2C5-DB725D9632DA}"/>
          </ac:picMkLst>
        </pc:picChg>
        <pc:picChg chg="del">
          <ac:chgData name="David Warner" userId="S::david_dwarnerii.com#ext#@microsoft.onmicrosoft.com::acafcf14-4098-4a83-9425-e73571277a06" providerId="AD" clId="Web-{F1BEE740-50A8-4A54-9D3E-9A43F2F6DD80}" dt="2021-10-27T18:43:35.423" v="49"/>
          <ac:picMkLst>
            <pc:docMk/>
            <pc:sldMk cId="2225302410" sldId="2134805599"/>
            <ac:picMk id="16" creationId="{22348599-353F-440D-9DC3-0F2F935CC2B0}"/>
          </ac:picMkLst>
        </pc:picChg>
        <pc:picChg chg="del">
          <ac:chgData name="David Warner" userId="S::david_dwarnerii.com#ext#@microsoft.onmicrosoft.com::acafcf14-4098-4a83-9425-e73571277a06" providerId="AD" clId="Web-{F1BEE740-50A8-4A54-9D3E-9A43F2F6DD80}" dt="2021-10-27T18:43:29.001" v="44"/>
          <ac:picMkLst>
            <pc:docMk/>
            <pc:sldMk cId="2225302410" sldId="2134805599"/>
            <ac:picMk id="17" creationId="{CA8B53D9-582C-4955-AB1E-357EDF1E6EC9}"/>
          </ac:picMkLst>
        </pc:picChg>
        <pc:picChg chg="mod">
          <ac:chgData name="David Warner" userId="S::david_dwarnerii.com#ext#@microsoft.onmicrosoft.com::acafcf14-4098-4a83-9425-e73571277a06" providerId="AD" clId="Web-{F1BEE740-50A8-4A54-9D3E-9A43F2F6DD80}" dt="2021-10-27T18:43:16.672" v="43" actId="1076"/>
          <ac:picMkLst>
            <pc:docMk/>
            <pc:sldMk cId="2225302410" sldId="2134805599"/>
            <ac:picMk id="19" creationId="{416758A2-541B-465E-AED2-E6037DEF47B5}"/>
          </ac:picMkLst>
        </pc:picChg>
        <pc:picChg chg="mod">
          <ac:chgData name="David Warner" userId="S::david_dwarnerii.com#ext#@microsoft.onmicrosoft.com::acafcf14-4098-4a83-9425-e73571277a06" providerId="AD" clId="Web-{F1BEE740-50A8-4A54-9D3E-9A43F2F6DD80}" dt="2021-10-27T18:44:33.552" v="61"/>
          <ac:picMkLst>
            <pc:docMk/>
            <pc:sldMk cId="2225302410" sldId="2134805599"/>
            <ac:picMk id="1026" creationId="{4D140B0D-4C16-4578-996C-8C3F5F859B8B}"/>
          </ac:picMkLst>
        </pc:picChg>
        <pc:picChg chg="del">
          <ac:chgData name="David Warner" userId="S::david_dwarnerii.com#ext#@microsoft.onmicrosoft.com::acafcf14-4098-4a83-9425-e73571277a06" providerId="AD" clId="Web-{F1BEE740-50A8-4A54-9D3E-9A43F2F6DD80}" dt="2021-10-27T18:44:36.476" v="62"/>
          <ac:picMkLst>
            <pc:docMk/>
            <pc:sldMk cId="2225302410" sldId="2134805599"/>
            <ac:picMk id="3074" creationId="{359A122B-82AB-4495-B622-F0E84D0E12FD}"/>
          </ac:picMkLst>
        </pc:picChg>
        <pc:picChg chg="mod">
          <ac:chgData name="David Warner" userId="S::david_dwarnerii.com#ext#@microsoft.onmicrosoft.com::acafcf14-4098-4a83-9425-e73571277a06" providerId="AD" clId="Web-{F1BEE740-50A8-4A54-9D3E-9A43F2F6DD80}" dt="2021-10-27T18:44:58.866" v="66" actId="1076"/>
          <ac:picMkLst>
            <pc:docMk/>
            <pc:sldMk cId="2225302410" sldId="2134805599"/>
            <ac:picMk id="5122" creationId="{142DF88F-FC23-4ACD-BB46-84F7EE5C7398}"/>
          </ac:picMkLst>
        </pc:picChg>
      </pc:sldChg>
    </pc:docChg>
  </pc:docChgLst>
  <pc:docChgLst>
    <pc:chgData name="David Warner" userId="S::david_dwarnerii.com#ext#@microsoft.onmicrosoft.com::acafcf14-4098-4a83-9425-e73571277a06" providerId="AD" clId="Web-{E96D7A30-6DD2-45E6-A4D3-3A13108D252D}"/>
    <pc:docChg chg="modSld">
      <pc:chgData name="David Warner" userId="S::david_dwarnerii.com#ext#@microsoft.onmicrosoft.com::acafcf14-4098-4a83-9425-e73571277a06" providerId="AD" clId="Web-{E96D7A30-6DD2-45E6-A4D3-3A13108D252D}" dt="2022-01-24T15:07:45.877" v="115"/>
      <pc:docMkLst>
        <pc:docMk/>
      </pc:docMkLst>
      <pc:sldChg chg="modSp">
        <pc:chgData name="David Warner" userId="S::david_dwarnerii.com#ext#@microsoft.onmicrosoft.com::acafcf14-4098-4a83-9425-e73571277a06" providerId="AD" clId="Web-{E96D7A30-6DD2-45E6-A4D3-3A13108D252D}" dt="2022-01-24T14:57:38.421" v="23" actId="20577"/>
        <pc:sldMkLst>
          <pc:docMk/>
          <pc:sldMk cId="2967945684" sldId="277"/>
        </pc:sldMkLst>
        <pc:spChg chg="mod">
          <ac:chgData name="David Warner" userId="S::david_dwarnerii.com#ext#@microsoft.onmicrosoft.com::acafcf14-4098-4a83-9425-e73571277a06" providerId="AD" clId="Web-{E96D7A30-6DD2-45E6-A4D3-3A13108D252D}" dt="2022-01-24T14:57:38.421" v="2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96D7A30-6DD2-45E6-A4D3-3A13108D252D}" dt="2022-01-24T14:57:00.341" v="8" actId="20577"/>
        <pc:sldMkLst>
          <pc:docMk/>
          <pc:sldMk cId="287163252" sldId="1567"/>
        </pc:sldMkLst>
        <pc:spChg chg="mod">
          <ac:chgData name="David Warner" userId="S::david_dwarnerii.com#ext#@microsoft.onmicrosoft.com::acafcf14-4098-4a83-9425-e73571277a06" providerId="AD" clId="Web-{E96D7A30-6DD2-45E6-A4D3-3A13108D252D}" dt="2022-01-24T14:57:00.341" v="8"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E96D7A30-6DD2-45E6-A4D3-3A13108D252D}" dt="2022-01-24T15:05:53.092" v="87"/>
        <pc:sldMkLst>
          <pc:docMk/>
          <pc:sldMk cId="3158043784" sldId="2068"/>
        </pc:sldMkLst>
        <pc:spChg chg="mod">
          <ac:chgData name="David Warner" userId="S::david_dwarnerii.com#ext#@microsoft.onmicrosoft.com::acafcf14-4098-4a83-9425-e73571277a06" providerId="AD" clId="Web-{E96D7A30-6DD2-45E6-A4D3-3A13108D252D}" dt="2022-01-24T15:03:21.821" v="82"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E96D7A30-6DD2-45E6-A4D3-3A13108D252D}" dt="2022-01-24T15:04:00.884" v="83"/>
          <ac:picMkLst>
            <pc:docMk/>
            <pc:sldMk cId="3158043784" sldId="2068"/>
            <ac:picMk id="1026" creationId="{8142E2B3-6EC4-4721-B218-506AFA8D409A}"/>
          </ac:picMkLst>
        </pc:picChg>
        <pc:picChg chg="mod">
          <ac:chgData name="David Warner" userId="S::david_dwarnerii.com#ext#@microsoft.onmicrosoft.com::acafcf14-4098-4a83-9425-e73571277a06" providerId="AD" clId="Web-{E96D7A30-6DD2-45E6-A4D3-3A13108D252D}" dt="2022-01-24T15:05:53.092" v="87"/>
          <ac:picMkLst>
            <pc:docMk/>
            <pc:sldMk cId="3158043784" sldId="2068"/>
            <ac:picMk id="1028" creationId="{28EE34AE-63BA-4DD8-8CF2-E27729D187C1}"/>
          </ac:picMkLst>
        </pc:picChg>
        <pc:picChg chg="add del mod">
          <ac:chgData name="David Warner" userId="S::david_dwarnerii.com#ext#@microsoft.onmicrosoft.com::acafcf14-4098-4a83-9425-e73571277a06" providerId="AD" clId="Web-{E96D7A30-6DD2-45E6-A4D3-3A13108D252D}" dt="2022-01-24T15:05:16.201" v="86"/>
          <ac:picMkLst>
            <pc:docMk/>
            <pc:sldMk cId="3158043784" sldId="2068"/>
            <ac:picMk id="1030" creationId="{7D9F05BE-715F-4403-B965-A003EC3A4387}"/>
          </ac:picMkLst>
        </pc:picChg>
      </pc:sldChg>
      <pc:sldChg chg="modSp">
        <pc:chgData name="David Warner" userId="S::david_dwarnerii.com#ext#@microsoft.onmicrosoft.com::acafcf14-4098-4a83-9425-e73571277a06" providerId="AD" clId="Web-{E96D7A30-6DD2-45E6-A4D3-3A13108D252D}" dt="2022-01-24T15:07:32.986" v="113" actId="1076"/>
        <pc:sldMkLst>
          <pc:docMk/>
          <pc:sldMk cId="1056590613" sldId="2076135999"/>
        </pc:sldMkLst>
        <pc:spChg chg="mod">
          <ac:chgData name="David Warner" userId="S::david_dwarnerii.com#ext#@microsoft.onmicrosoft.com::acafcf14-4098-4a83-9425-e73571277a06" providerId="AD" clId="Web-{E96D7A30-6DD2-45E6-A4D3-3A13108D252D}" dt="2022-01-24T15:07:25.611" v="109"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E96D7A30-6DD2-45E6-A4D3-3A13108D252D}" dt="2022-01-24T15:07:32.970" v="112" actId="1076"/>
          <ac:picMkLst>
            <pc:docMk/>
            <pc:sldMk cId="1056590613" sldId="2076135999"/>
            <ac:picMk id="2" creationId="{95D79829-EC60-4CD5-99C8-D2060BC3A794}"/>
          </ac:picMkLst>
        </pc:picChg>
        <pc:picChg chg="mod">
          <ac:chgData name="David Warner" userId="S::david_dwarnerii.com#ext#@microsoft.onmicrosoft.com::acafcf14-4098-4a83-9425-e73571277a06" providerId="AD" clId="Web-{E96D7A30-6DD2-45E6-A4D3-3A13108D252D}" dt="2022-01-24T15:07:26.954" v="110" actId="1076"/>
          <ac:picMkLst>
            <pc:docMk/>
            <pc:sldMk cId="1056590613" sldId="2076135999"/>
            <ac:picMk id="3" creationId="{78CEE346-902C-4BE7-98A0-8D9613A8201E}"/>
          </ac:picMkLst>
        </pc:picChg>
        <pc:picChg chg="mod">
          <ac:chgData name="David Warner" userId="S::david_dwarnerii.com#ext#@microsoft.onmicrosoft.com::acafcf14-4098-4a83-9425-e73571277a06" providerId="AD" clId="Web-{E96D7A30-6DD2-45E6-A4D3-3A13108D252D}" dt="2022-01-24T15:07:29.173" v="111" actId="1076"/>
          <ac:picMkLst>
            <pc:docMk/>
            <pc:sldMk cId="1056590613" sldId="2076135999"/>
            <ac:picMk id="5" creationId="{CB7AD05E-91AE-4C4F-8B74-54C086B83B41}"/>
          </ac:picMkLst>
        </pc:picChg>
        <pc:picChg chg="mod">
          <ac:chgData name="David Warner" userId="S::david_dwarnerii.com#ext#@microsoft.onmicrosoft.com::acafcf14-4098-4a83-9425-e73571277a06" providerId="AD" clId="Web-{E96D7A30-6DD2-45E6-A4D3-3A13108D252D}" dt="2022-01-24T15:07:32.986" v="113" actId="1076"/>
          <ac:picMkLst>
            <pc:docMk/>
            <pc:sldMk cId="1056590613" sldId="2076135999"/>
            <ac:picMk id="7" creationId="{313CEFE9-780F-4C63-92B2-9B0029EE5328}"/>
          </ac:picMkLst>
        </pc:picChg>
      </pc:sldChg>
      <pc:sldChg chg="addSp delSp">
        <pc:chgData name="David Warner" userId="S::david_dwarnerii.com#ext#@microsoft.onmicrosoft.com::acafcf14-4098-4a83-9425-e73571277a06" providerId="AD" clId="Web-{E96D7A30-6DD2-45E6-A4D3-3A13108D252D}" dt="2022-01-24T14:58:52.313" v="38"/>
        <pc:sldMkLst>
          <pc:docMk/>
          <pc:sldMk cId="1042411426" sldId="2076136275"/>
        </pc:sldMkLst>
        <pc:spChg chg="add del">
          <ac:chgData name="David Warner" userId="S::david_dwarnerii.com#ext#@microsoft.onmicrosoft.com::acafcf14-4098-4a83-9425-e73571277a06" providerId="AD" clId="Web-{E96D7A30-6DD2-45E6-A4D3-3A13108D252D}" dt="2022-01-24T14:58:45.813" v="35"/>
          <ac:spMkLst>
            <pc:docMk/>
            <pc:sldMk cId="1042411426" sldId="2076136275"/>
            <ac:spMk id="3" creationId="{4668D967-DD6A-4C98-A211-75126EA9A4C7}"/>
          </ac:spMkLst>
        </pc:spChg>
        <pc:spChg chg="add">
          <ac:chgData name="David Warner" userId="S::david_dwarnerii.com#ext#@microsoft.onmicrosoft.com::acafcf14-4098-4a83-9425-e73571277a06" providerId="AD" clId="Web-{E96D7A30-6DD2-45E6-A4D3-3A13108D252D}" dt="2022-01-24T14:58:52.313" v="38"/>
          <ac:spMkLst>
            <pc:docMk/>
            <pc:sldMk cId="1042411426" sldId="2076136275"/>
            <ac:spMk id="4" creationId="{64A3B88E-59D2-4AA0-A4C4-12F614F95543}"/>
          </ac:spMkLst>
        </pc:spChg>
      </pc:sldChg>
      <pc:sldChg chg="addSp">
        <pc:chgData name="David Warner" userId="S::david_dwarnerii.com#ext#@microsoft.onmicrosoft.com::acafcf14-4098-4a83-9425-e73571277a06" providerId="AD" clId="Web-{E96D7A30-6DD2-45E6-A4D3-3A13108D252D}" dt="2022-01-24T14:58:55.938" v="40"/>
        <pc:sldMkLst>
          <pc:docMk/>
          <pc:sldMk cId="2259967023" sldId="2076136379"/>
        </pc:sldMkLst>
        <pc:spChg chg="add">
          <ac:chgData name="David Warner" userId="S::david_dwarnerii.com#ext#@microsoft.onmicrosoft.com::acafcf14-4098-4a83-9425-e73571277a06" providerId="AD" clId="Web-{E96D7A30-6DD2-45E6-A4D3-3A13108D252D}" dt="2022-01-24T14:58:55.938" v="40"/>
          <ac:spMkLst>
            <pc:docMk/>
            <pc:sldMk cId="2259967023" sldId="2076136379"/>
            <ac:spMk id="3" creationId="{47F35F3C-4401-4975-8141-8024DC84AB09}"/>
          </ac:spMkLst>
        </pc:spChg>
      </pc:sldChg>
      <pc:sldChg chg="addSp">
        <pc:chgData name="David Warner" userId="S::david_dwarnerii.com#ext#@microsoft.onmicrosoft.com::acafcf14-4098-4a83-9425-e73571277a06" providerId="AD" clId="Web-{E96D7A30-6DD2-45E6-A4D3-3A13108D252D}" dt="2022-01-24T14:58:54.704" v="39"/>
        <pc:sldMkLst>
          <pc:docMk/>
          <pc:sldMk cId="1884761934" sldId="2076136381"/>
        </pc:sldMkLst>
        <pc:spChg chg="add">
          <ac:chgData name="David Warner" userId="S::david_dwarnerii.com#ext#@microsoft.onmicrosoft.com::acafcf14-4098-4a83-9425-e73571277a06" providerId="AD" clId="Web-{E96D7A30-6DD2-45E6-A4D3-3A13108D252D}" dt="2022-01-24T14:58:54.704" v="39"/>
          <ac:spMkLst>
            <pc:docMk/>
            <pc:sldMk cId="1884761934" sldId="2076136381"/>
            <ac:spMk id="4" creationId="{0C92F185-7FA7-42C2-B0A4-08C4381758C4}"/>
          </ac:spMkLst>
        </pc:spChg>
      </pc:sldChg>
      <pc:sldChg chg="addSp">
        <pc:chgData name="David Warner" userId="S::david_dwarnerii.com#ext#@microsoft.onmicrosoft.com::acafcf14-4098-4a83-9425-e73571277a06" providerId="AD" clId="Web-{E96D7A30-6DD2-45E6-A4D3-3A13108D252D}" dt="2022-01-24T14:59:03.939" v="42"/>
        <pc:sldMkLst>
          <pc:docMk/>
          <pc:sldMk cId="357588276" sldId="2076136388"/>
        </pc:sldMkLst>
        <pc:spChg chg="add">
          <ac:chgData name="David Warner" userId="S::david_dwarnerii.com#ext#@microsoft.onmicrosoft.com::acafcf14-4098-4a83-9425-e73571277a06" providerId="AD" clId="Web-{E96D7A30-6DD2-45E6-A4D3-3A13108D252D}" dt="2022-01-24T14:59:03.939" v="42"/>
          <ac:spMkLst>
            <pc:docMk/>
            <pc:sldMk cId="357588276" sldId="2076136388"/>
            <ac:spMk id="2" creationId="{705F1285-B3D8-4B30-9DD1-AF4C09F86A02}"/>
          </ac:spMkLst>
        </pc:spChg>
      </pc:sldChg>
      <pc:sldChg chg="addSp delSp">
        <pc:chgData name="David Warner" userId="S::david_dwarnerii.com#ext#@microsoft.onmicrosoft.com::acafcf14-4098-4a83-9425-e73571277a06" providerId="AD" clId="Web-{E96D7A30-6DD2-45E6-A4D3-3A13108D252D}" dt="2022-01-24T14:58:50.469" v="37"/>
        <pc:sldMkLst>
          <pc:docMk/>
          <pc:sldMk cId="4070501225" sldId="2076136392"/>
        </pc:sldMkLst>
        <pc:spChg chg="add del">
          <ac:chgData name="David Warner" userId="S::david_dwarnerii.com#ext#@microsoft.onmicrosoft.com::acafcf14-4098-4a83-9425-e73571277a06" providerId="AD" clId="Web-{E96D7A30-6DD2-45E6-A4D3-3A13108D252D}" dt="2022-01-24T14:58:47.266" v="36"/>
          <ac:spMkLst>
            <pc:docMk/>
            <pc:sldMk cId="4070501225" sldId="2076136392"/>
            <ac:spMk id="2" creationId="{096E6C2B-D1B3-4774-B47F-89225C55972F}"/>
          </ac:spMkLst>
        </pc:spChg>
        <pc:spChg chg="add">
          <ac:chgData name="David Warner" userId="S::david_dwarnerii.com#ext#@microsoft.onmicrosoft.com::acafcf14-4098-4a83-9425-e73571277a06" providerId="AD" clId="Web-{E96D7A30-6DD2-45E6-A4D3-3A13108D252D}" dt="2022-01-24T14:58:50.469" v="37"/>
          <ac:spMkLst>
            <pc:docMk/>
            <pc:sldMk cId="4070501225" sldId="2076136392"/>
            <ac:spMk id="20" creationId="{C6FA69A6-7931-4E60-943D-EFB28DC7578F}"/>
          </ac:spMkLst>
        </pc:spChg>
      </pc:sldChg>
      <pc:sldChg chg="addSp">
        <pc:chgData name="David Warner" userId="S::david_dwarnerii.com#ext#@microsoft.onmicrosoft.com::acafcf14-4098-4a83-9425-e73571277a06" providerId="AD" clId="Web-{E96D7A30-6DD2-45E6-A4D3-3A13108D252D}" dt="2022-01-24T14:59:05.407" v="43"/>
        <pc:sldMkLst>
          <pc:docMk/>
          <pc:sldMk cId="1374769157" sldId="2076137639"/>
        </pc:sldMkLst>
        <pc:spChg chg="add">
          <ac:chgData name="David Warner" userId="S::david_dwarnerii.com#ext#@microsoft.onmicrosoft.com::acafcf14-4098-4a83-9425-e73571277a06" providerId="AD" clId="Web-{E96D7A30-6DD2-45E6-A4D3-3A13108D252D}" dt="2022-01-24T14:59:05.407" v="43"/>
          <ac:spMkLst>
            <pc:docMk/>
            <pc:sldMk cId="1374769157" sldId="2076137639"/>
            <ac:spMk id="2" creationId="{1A7AFA1F-5C74-4D3F-9B66-8D16D34770EA}"/>
          </ac:spMkLst>
        </pc:spChg>
      </pc:sldChg>
      <pc:sldChg chg="addSp">
        <pc:chgData name="David Warner" userId="S::david_dwarnerii.com#ext#@microsoft.onmicrosoft.com::acafcf14-4098-4a83-9425-e73571277a06" providerId="AD" clId="Web-{E96D7A30-6DD2-45E6-A4D3-3A13108D252D}" dt="2022-01-24T14:58:59.532" v="41"/>
        <pc:sldMkLst>
          <pc:docMk/>
          <pc:sldMk cId="922790427" sldId="2076137800"/>
        </pc:sldMkLst>
        <pc:spChg chg="add">
          <ac:chgData name="David Warner" userId="S::david_dwarnerii.com#ext#@microsoft.onmicrosoft.com::acafcf14-4098-4a83-9425-e73571277a06" providerId="AD" clId="Web-{E96D7A30-6DD2-45E6-A4D3-3A13108D252D}" dt="2022-01-24T14:58:59.532" v="41"/>
          <ac:spMkLst>
            <pc:docMk/>
            <pc:sldMk cId="922790427" sldId="2076137800"/>
            <ac:spMk id="3" creationId="{94000EE0-8BA8-41FD-94A2-6E2DE9A9FC58}"/>
          </ac:spMkLst>
        </pc:spChg>
      </pc:sldChg>
      <pc:sldChg chg="addSp delSp modSp">
        <pc:chgData name="David Warner" userId="S::david_dwarnerii.com#ext#@microsoft.onmicrosoft.com::acafcf14-4098-4a83-9425-e73571277a06" providerId="AD" clId="Web-{E96D7A30-6DD2-45E6-A4D3-3A13108D252D}" dt="2022-01-24T14:58:12.109" v="32" actId="1076"/>
        <pc:sldMkLst>
          <pc:docMk/>
          <pc:sldMk cId="1601799563" sldId="2134805597"/>
        </pc:sldMkLst>
        <pc:spChg chg="add mod">
          <ac:chgData name="David Warner" userId="S::david_dwarnerii.com#ext#@microsoft.onmicrosoft.com::acafcf14-4098-4a83-9425-e73571277a06" providerId="AD" clId="Web-{E96D7A30-6DD2-45E6-A4D3-3A13108D252D}" dt="2022-01-24T14:58:12.109" v="32" actId="1076"/>
          <ac:spMkLst>
            <pc:docMk/>
            <pc:sldMk cId="1601799563" sldId="2134805597"/>
            <ac:spMk id="6" creationId="{9E4EB814-FB5F-4F3F-A409-ED41D9B90E2B}"/>
          </ac:spMkLst>
        </pc:spChg>
        <pc:graphicFrameChg chg="add del mod">
          <ac:chgData name="David Warner" userId="S::david_dwarnerii.com#ext#@microsoft.onmicrosoft.com::acafcf14-4098-4a83-9425-e73571277a06" providerId="AD" clId="Web-{E96D7A30-6DD2-45E6-A4D3-3A13108D252D}" dt="2022-01-24T14:57:47.858" v="26"/>
          <ac:graphicFrameMkLst>
            <pc:docMk/>
            <pc:sldMk cId="1601799563" sldId="2134805597"/>
            <ac:graphicFrameMk id="5" creationId="{BCF9E6D5-2F83-4A2B-B479-1D8CD69F3A07}"/>
          </ac:graphicFrameMkLst>
        </pc:graphicFrameChg>
      </pc:sldChg>
      <pc:sldChg chg="addSp delSp modSp">
        <pc:chgData name="David Warner" userId="S::david_dwarnerii.com#ext#@microsoft.onmicrosoft.com::acafcf14-4098-4a83-9425-e73571277a06" providerId="AD" clId="Web-{E96D7A30-6DD2-45E6-A4D3-3A13108D252D}" dt="2022-01-24T15:07:45.877" v="115"/>
        <pc:sldMkLst>
          <pc:docMk/>
          <pc:sldMk cId="2225302410" sldId="2134805599"/>
        </pc:sldMkLst>
        <pc:spChg chg="add del mod">
          <ac:chgData name="David Warner" userId="S::david_dwarnerii.com#ext#@microsoft.onmicrosoft.com::acafcf14-4098-4a83-9425-e73571277a06" providerId="AD" clId="Web-{E96D7A30-6DD2-45E6-A4D3-3A13108D252D}" dt="2022-01-24T15:07:45.502" v="114"/>
          <ac:spMkLst>
            <pc:docMk/>
            <pc:sldMk cId="2225302410" sldId="2134805599"/>
            <ac:spMk id="18" creationId="{4E6C2BA7-2A7A-432D-AFFD-E411AF0CACB2}"/>
          </ac:spMkLst>
        </pc:spChg>
        <pc:spChg chg="add">
          <ac:chgData name="David Warner" userId="S::david_dwarnerii.com#ext#@microsoft.onmicrosoft.com::acafcf14-4098-4a83-9425-e73571277a06" providerId="AD" clId="Web-{E96D7A30-6DD2-45E6-A4D3-3A13108D252D}" dt="2022-01-24T15:07:45.877" v="115"/>
          <ac:spMkLst>
            <pc:docMk/>
            <pc:sldMk cId="2225302410" sldId="2134805599"/>
            <ac:spMk id="20" creationId="{2C93772A-C39A-4A48-95B1-E26948159380}"/>
          </ac:spMkLst>
        </pc:spChg>
        <pc:graphicFrameChg chg="add del mod">
          <ac:chgData name="David Warner" userId="S::david_dwarnerii.com#ext#@microsoft.onmicrosoft.com::acafcf14-4098-4a83-9425-e73571277a06" providerId="AD" clId="Web-{E96D7A30-6DD2-45E6-A4D3-3A13108D252D}" dt="2022-01-24T14:57:55.796" v="27"/>
          <ac:graphicFrameMkLst>
            <pc:docMk/>
            <pc:sldMk cId="2225302410" sldId="2134805599"/>
            <ac:graphicFrameMk id="15" creationId="{FB18DB89-0658-46D9-AE75-DAAA7F470F89}"/>
          </ac:graphicFrameMkLst>
        </pc:graphicFrameChg>
      </pc:sldChg>
    </pc:docChg>
  </pc:docChgLst>
  <pc:docChgLst>
    <pc:chgData name="Erwin van Hunen" userId="S::erwin_valointranet.com#ext#@microsoft.onmicrosoft.com::9b54964f-4ebe-4289-a952-fa09f5f26e1b" providerId="AD" clId="Web-{EFB3A56D-E00B-4482-8584-006AF25EA124}"/>
    <pc:docChg chg="modSld">
      <pc:chgData name="Erwin van Hunen" userId="S::erwin_valointranet.com#ext#@microsoft.onmicrosoft.com::9b54964f-4ebe-4289-a952-fa09f5f26e1b" providerId="AD" clId="Web-{EFB3A56D-E00B-4482-8584-006AF25EA124}" dt="2022-02-17T12:00:40.170" v="59" actId="20577"/>
      <pc:docMkLst>
        <pc:docMk/>
      </pc:docMkLst>
      <pc:sldChg chg="delSp modSp">
        <pc:chgData name="Erwin van Hunen" userId="S::erwin_valointranet.com#ext#@microsoft.onmicrosoft.com::9b54964f-4ebe-4289-a952-fa09f5f26e1b" providerId="AD" clId="Web-{EFB3A56D-E00B-4482-8584-006AF25EA124}" dt="2022-02-17T12:00:40.170" v="59" actId="20577"/>
        <pc:sldMkLst>
          <pc:docMk/>
          <pc:sldMk cId="1884761934" sldId="2076136381"/>
        </pc:sldMkLst>
        <pc:spChg chg="del">
          <ac:chgData name="Erwin van Hunen" userId="S::erwin_valointranet.com#ext#@microsoft.onmicrosoft.com::9b54964f-4ebe-4289-a952-fa09f5f26e1b" providerId="AD" clId="Web-{EFB3A56D-E00B-4482-8584-006AF25EA124}" dt="2022-02-17T12:00:02.356" v="0"/>
          <ac:spMkLst>
            <pc:docMk/>
            <pc:sldMk cId="1884761934" sldId="2076136381"/>
            <ac:spMk id="32" creationId="{288C06C0-2791-40D8-83AC-F937DAEEDBB2}"/>
          </ac:spMkLst>
        </pc:spChg>
        <pc:spChg chg="mod">
          <ac:chgData name="Erwin van Hunen" userId="S::erwin_valointranet.com#ext#@microsoft.onmicrosoft.com::9b54964f-4ebe-4289-a952-fa09f5f26e1b" providerId="AD" clId="Web-{EFB3A56D-E00B-4482-8584-006AF25EA124}" dt="2022-02-17T12:00:40.170" v="59" actId="20577"/>
          <ac:spMkLst>
            <pc:docMk/>
            <pc:sldMk cId="1884761934" sldId="2076136381"/>
            <ac:spMk id="79" creationId="{BC688EBE-40B5-498C-91C5-18E7EAB6AFFE}"/>
          </ac:spMkLst>
        </pc:spChg>
        <pc:spChg chg="mod">
          <ac:chgData name="Erwin van Hunen" userId="S::erwin_valointranet.com#ext#@microsoft.onmicrosoft.com::9b54964f-4ebe-4289-a952-fa09f5f26e1b" providerId="AD" clId="Web-{EFB3A56D-E00B-4482-8584-006AF25EA124}" dt="2022-02-17T12:00:10.669" v="5" actId="20577"/>
          <ac:spMkLst>
            <pc:docMk/>
            <pc:sldMk cId="1884761934" sldId="2076136381"/>
            <ac:spMk id="81" creationId="{1245D908-BDE2-4087-82F6-3DBC148662F5}"/>
          </ac:spMkLst>
        </pc:spChg>
      </pc:sldChg>
    </pc:docChg>
  </pc:docChgLst>
  <pc:docChgLst>
    <pc:chgData name="Wictor Wilén" userId="c70b8edd-f3ba-4e44-94a1-9cab9cee53de" providerId="ADAL" clId="{398F1F99-AE44-47D4-BB29-9A38898E4796}"/>
    <pc:docChg chg="custSel modSld">
      <pc:chgData name="Wictor Wilén" userId="c70b8edd-f3ba-4e44-94a1-9cab9cee53de" providerId="ADAL" clId="{398F1F99-AE44-47D4-BB29-9A38898E4796}" dt="2022-04-28T07:05:02.441" v="14" actId="14100"/>
      <pc:docMkLst>
        <pc:docMk/>
      </pc:docMkLst>
      <pc:sldChg chg="addSp delSp modSp mod">
        <pc:chgData name="Wictor Wilén" userId="c70b8edd-f3ba-4e44-94a1-9cab9cee53de" providerId="ADAL" clId="{398F1F99-AE44-47D4-BB29-9A38898E4796}" dt="2022-04-28T07:05:02.441" v="14" actId="14100"/>
        <pc:sldMkLst>
          <pc:docMk/>
          <pc:sldMk cId="1042411426" sldId="2076136275"/>
        </pc:sldMkLst>
        <pc:spChg chg="del">
          <ac:chgData name="Wictor Wilén" userId="c70b8edd-f3ba-4e44-94a1-9cab9cee53de" providerId="ADAL" clId="{398F1F99-AE44-47D4-BB29-9A38898E4796}" dt="2022-04-28T07:03:32.601" v="0" actId="478"/>
          <ac:spMkLst>
            <pc:docMk/>
            <pc:sldMk cId="1042411426" sldId="2076136275"/>
            <ac:spMk id="3" creationId="{94576379-CE90-66DE-FF2D-902B0158F028}"/>
          </ac:spMkLst>
        </pc:spChg>
        <pc:spChg chg="mod">
          <ac:chgData name="Wictor Wilén" userId="c70b8edd-f3ba-4e44-94a1-9cab9cee53de" providerId="ADAL" clId="{398F1F99-AE44-47D4-BB29-9A38898E4796}" dt="2022-04-28T07:05:02.441" v="14" actId="14100"/>
          <ac:spMkLst>
            <pc:docMk/>
            <pc:sldMk cId="1042411426" sldId="2076136275"/>
            <ac:spMk id="21" creationId="{F8787796-49FF-4E8F-84B1-573E0EE17218}"/>
          </ac:spMkLst>
        </pc:spChg>
        <pc:picChg chg="del">
          <ac:chgData name="Wictor Wilén" userId="c70b8edd-f3ba-4e44-94a1-9cab9cee53de" providerId="ADAL" clId="{398F1F99-AE44-47D4-BB29-9A38898E4796}" dt="2022-04-28T07:04:25.172" v="4" actId="478"/>
          <ac:picMkLst>
            <pc:docMk/>
            <pc:sldMk cId="1042411426" sldId="2076136275"/>
            <ac:picMk id="4" creationId="{12C3C553-DB54-5B25-DEE7-3F03B6050698}"/>
          </ac:picMkLst>
        </pc:picChg>
        <pc:picChg chg="add mod">
          <ac:chgData name="Wictor Wilén" userId="c70b8edd-f3ba-4e44-94a1-9cab9cee53de" providerId="ADAL" clId="{398F1F99-AE44-47D4-BB29-9A38898E4796}" dt="2022-04-28T07:03:53.893" v="3" actId="1076"/>
          <ac:picMkLst>
            <pc:docMk/>
            <pc:sldMk cId="1042411426" sldId="2076136275"/>
            <ac:picMk id="19" creationId="{EA4F88DA-A529-8360-74CF-E0092DDC06A9}"/>
          </ac:picMkLst>
        </pc:picChg>
        <pc:picChg chg="add mod">
          <ac:chgData name="Wictor Wilén" userId="c70b8edd-f3ba-4e44-94a1-9cab9cee53de" providerId="ADAL" clId="{398F1F99-AE44-47D4-BB29-9A38898E4796}" dt="2022-04-28T07:04:36.502" v="9" actId="1440"/>
          <ac:picMkLst>
            <pc:docMk/>
            <pc:sldMk cId="1042411426" sldId="2076136275"/>
            <ac:picMk id="22" creationId="{FBCF7A9B-643E-888B-84D2-98C1F6A82D28}"/>
          </ac:picMkLst>
        </pc:picChg>
        <pc:picChg chg="del">
          <ac:chgData name="Wictor Wilén" userId="c70b8edd-f3ba-4e44-94a1-9cab9cee53de" providerId="ADAL" clId="{398F1F99-AE44-47D4-BB29-9A38898E4796}" dt="2022-04-28T07:03:50.182" v="1" actId="478"/>
          <ac:picMkLst>
            <pc:docMk/>
            <pc:sldMk cId="1042411426" sldId="2076136275"/>
            <ac:picMk id="25" creationId="{FC04DB8D-BD02-4FFE-BC73-672EB81B2578}"/>
          </ac:picMkLst>
        </pc:picChg>
      </pc:sldChg>
    </pc:docChg>
  </pc:docChgLst>
  <pc:docChgLst>
    <pc:chgData name="Paul Bullock" userId="162dc284-9901-47a4-bdd1-300eada006b4" providerId="ADAL" clId="{2B3BCB3B-91E2-44C6-A804-8208DB1B0806}"/>
    <pc:docChg chg="custSel modSld">
      <pc:chgData name="Paul Bullock" userId="162dc284-9901-47a4-bdd1-300eada006b4" providerId="ADAL" clId="{2B3BCB3B-91E2-44C6-A804-8208DB1B0806}" dt="2021-09-29T18:21:59.327" v="209" actId="20577"/>
      <pc:docMkLst>
        <pc:docMk/>
      </pc:docMkLst>
      <pc:sldChg chg="addSp delSp modSp mod">
        <pc:chgData name="Paul Bullock" userId="162dc284-9901-47a4-bdd1-300eada006b4" providerId="ADAL" clId="{2B3BCB3B-91E2-44C6-A804-8208DB1B0806}" dt="2021-09-29T18:21:59.327" v="209" actId="20577"/>
        <pc:sldMkLst>
          <pc:docMk/>
          <pc:sldMk cId="1374769157" sldId="2076137639"/>
        </pc:sldMkLst>
        <pc:spChg chg="del">
          <ac:chgData name="Paul Bullock" userId="162dc284-9901-47a4-bdd1-300eada006b4" providerId="ADAL" clId="{2B3BCB3B-91E2-44C6-A804-8208DB1B0806}" dt="2021-09-29T18:03:27.283" v="0" actId="478"/>
          <ac:spMkLst>
            <pc:docMk/>
            <pc:sldMk cId="1374769157" sldId="2076137639"/>
            <ac:spMk id="2" creationId="{46237551-3F41-4EB4-BDBE-018D51FF56DA}"/>
          </ac:spMkLst>
        </pc:spChg>
        <pc:spChg chg="mod">
          <ac:chgData name="Paul Bullock" userId="162dc284-9901-47a4-bdd1-300eada006b4" providerId="ADAL" clId="{2B3BCB3B-91E2-44C6-A804-8208DB1B0806}" dt="2021-09-29T18:21:59.327" v="209" actId="20577"/>
          <ac:spMkLst>
            <pc:docMk/>
            <pc:sldMk cId="1374769157" sldId="2076137639"/>
            <ac:spMk id="5" creationId="{612C861E-93AA-4B5D-8907-782E4E0AF916}"/>
          </ac:spMkLst>
        </pc:spChg>
        <pc:picChg chg="add mod">
          <ac:chgData name="Paul Bullock" userId="162dc284-9901-47a4-bdd1-300eada006b4" providerId="ADAL" clId="{2B3BCB3B-91E2-44C6-A804-8208DB1B0806}" dt="2021-09-29T18:03:50.003" v="7" actId="14100"/>
          <ac:picMkLst>
            <pc:docMk/>
            <pc:sldMk cId="1374769157" sldId="2076137639"/>
            <ac:picMk id="7" creationId="{A28D3D57-BBCC-4FB5-A8BE-6300A6E7F8B6}"/>
          </ac:picMkLst>
        </pc:picChg>
        <pc:picChg chg="ord">
          <ac:chgData name="Paul Bullock" userId="162dc284-9901-47a4-bdd1-300eada006b4" providerId="ADAL" clId="{2B3BCB3B-91E2-44C6-A804-8208DB1B0806}" dt="2021-09-29T18:03:54.964" v="8" actId="170"/>
          <ac:picMkLst>
            <pc:docMk/>
            <pc:sldMk cId="1374769157" sldId="2076137639"/>
            <ac:picMk id="8" creationId="{8F059431-116F-4618-ADAA-590BC592F734}"/>
          </ac:picMkLst>
        </pc:picChg>
        <pc:picChg chg="del">
          <ac:chgData name="Paul Bullock" userId="162dc284-9901-47a4-bdd1-300eada006b4" providerId="ADAL" clId="{2B3BCB3B-91E2-44C6-A804-8208DB1B0806}" dt="2021-09-29T18:03:31.146" v="1" actId="478"/>
          <ac:picMkLst>
            <pc:docMk/>
            <pc:sldMk cId="1374769157" sldId="2076137639"/>
            <ac:picMk id="9" creationId="{E006F36B-680E-4A1E-AE9F-0B2B5ED99D5E}"/>
          </ac:picMkLst>
        </pc:picChg>
      </pc:sldChg>
    </pc:docChg>
  </pc:docChgLst>
  <pc:docChgLst>
    <pc:chgData name="David Warner" userId="S::david_dwarnerii.com#ext#@microsoft.onmicrosoft.com::acafcf14-4098-4a83-9425-e73571277a06" providerId="AD" clId="Web-{CF8FEB18-00D3-41CB-899A-31661DB55F41}"/>
    <pc:docChg chg="modSld">
      <pc:chgData name="David Warner" userId="S::david_dwarnerii.com#ext#@microsoft.onmicrosoft.com::acafcf14-4098-4a83-9425-e73571277a06" providerId="AD" clId="Web-{CF8FEB18-00D3-41CB-899A-31661DB55F41}" dt="2021-10-13T18:10:01.250" v="13" actId="20577"/>
      <pc:docMkLst>
        <pc:docMk/>
      </pc:docMkLst>
      <pc:sldChg chg="modSp">
        <pc:chgData name="David Warner" userId="S::david_dwarnerii.com#ext#@microsoft.onmicrosoft.com::acafcf14-4098-4a83-9425-e73571277a06" providerId="AD" clId="Web-{CF8FEB18-00D3-41CB-899A-31661DB55F41}" dt="2021-10-13T18:10:01.250" v="13" actId="20577"/>
        <pc:sldMkLst>
          <pc:docMk/>
          <pc:sldMk cId="357588276" sldId="2076136388"/>
        </pc:sldMkLst>
        <pc:spChg chg="mod">
          <ac:chgData name="David Warner" userId="S::david_dwarnerii.com#ext#@microsoft.onmicrosoft.com::acafcf14-4098-4a83-9425-e73571277a06" providerId="AD" clId="Web-{CF8FEB18-00D3-41CB-899A-31661DB55F41}" dt="2021-10-13T18:09:57.453" v="9" actId="1076"/>
          <ac:spMkLst>
            <pc:docMk/>
            <pc:sldMk cId="357588276" sldId="2076136388"/>
            <ac:spMk id="2" creationId="{F00C52DE-68E5-4BBA-8F7F-5683349A06EF}"/>
          </ac:spMkLst>
        </pc:spChg>
        <pc:spChg chg="mod">
          <ac:chgData name="David Warner" userId="S::david_dwarnerii.com#ext#@microsoft.onmicrosoft.com::acafcf14-4098-4a83-9425-e73571277a06" providerId="AD" clId="Web-{CF8FEB18-00D3-41CB-899A-31661DB55F41}" dt="2021-10-13T18:10:01.250" v="13" actId="20577"/>
          <ac:spMkLst>
            <pc:docMk/>
            <pc:sldMk cId="357588276" sldId="2076136388"/>
            <ac:spMk id="13" creationId="{B8CC793B-C9E8-407C-A4A0-87D6E5167077}"/>
          </ac:spMkLst>
        </pc:spChg>
      </pc:sldChg>
    </pc:docChg>
  </pc:docChgLst>
  <pc:docChgLst>
    <pc:chgData name="David Warner" userId="S::david_dwarnerii.com#ext#@microsoft.onmicrosoft.com::acafcf14-4098-4a83-9425-e73571277a06" providerId="AD" clId="Web-{2EA558EA-0CB3-45F2-A20E-FDAB6A7EB6AA}"/>
    <pc:docChg chg="modSld">
      <pc:chgData name="David Warner" userId="S::david_dwarnerii.com#ext#@microsoft.onmicrosoft.com::acafcf14-4098-4a83-9425-e73571277a06" providerId="AD" clId="Web-{2EA558EA-0CB3-45F2-A20E-FDAB6A7EB6AA}" dt="2021-10-14T13:14:18.670" v="1"/>
      <pc:docMkLst>
        <pc:docMk/>
      </pc:docMkLst>
      <pc:sldChg chg="mod modShow">
        <pc:chgData name="David Warner" userId="S::david_dwarnerii.com#ext#@microsoft.onmicrosoft.com::acafcf14-4098-4a83-9425-e73571277a06" providerId="AD" clId="Web-{2EA558EA-0CB3-45F2-A20E-FDAB6A7EB6AA}" dt="2021-10-14T13:14:16.341" v="0"/>
        <pc:sldMkLst>
          <pc:docMk/>
          <pc:sldMk cId="4001284136" sldId="2134805598"/>
        </pc:sldMkLst>
      </pc:sldChg>
      <pc:sldChg chg="mod modShow">
        <pc:chgData name="David Warner" userId="S::david_dwarnerii.com#ext#@microsoft.onmicrosoft.com::acafcf14-4098-4a83-9425-e73571277a06" providerId="AD" clId="Web-{2EA558EA-0CB3-45F2-A20E-FDAB6A7EB6AA}" dt="2021-10-14T13:14:18.670" v="1"/>
        <pc:sldMkLst>
          <pc:docMk/>
          <pc:sldMk cId="2225302410" sldId="2134805599"/>
        </pc:sldMkLst>
      </pc:sldChg>
    </pc:docChg>
  </pc:docChgLst>
  <pc:docChgLst>
    <pc:chgData name="Sébastien Levert" userId="ece773f4-084f-4e66-97d9-a9d066f2d75d" providerId="ADAL" clId="{4D125BB1-2425-4A40-8C2A-24D376F44E97}"/>
    <pc:docChg chg="custSel modSld">
      <pc:chgData name="Sébastien Levert" userId="ece773f4-084f-4e66-97d9-a9d066f2d75d" providerId="ADAL" clId="{4D125BB1-2425-4A40-8C2A-24D376F44E97}" dt="2022-02-16T21:40:18.026" v="235" actId="20577"/>
      <pc:docMkLst>
        <pc:docMk/>
      </pc:docMkLst>
      <pc:sldChg chg="delSp modSp mod">
        <pc:chgData name="Sébastien Levert" userId="ece773f4-084f-4e66-97d9-a9d066f2d75d" providerId="ADAL" clId="{4D125BB1-2425-4A40-8C2A-24D376F44E97}" dt="2022-02-16T21:40:18.026" v="235" actId="20577"/>
        <pc:sldMkLst>
          <pc:docMk/>
          <pc:sldMk cId="4070501225" sldId="2076136392"/>
        </pc:sldMkLst>
        <pc:spChg chg="mod">
          <ac:chgData name="Sébastien Levert" userId="ece773f4-084f-4e66-97d9-a9d066f2d75d" providerId="ADAL" clId="{4D125BB1-2425-4A40-8C2A-24D376F44E97}" dt="2022-02-16T21:40:18.026" v="235" actId="20577"/>
          <ac:spMkLst>
            <pc:docMk/>
            <pc:sldMk cId="4070501225" sldId="2076136392"/>
            <ac:spMk id="6" creationId="{1DDAF7D9-4FBB-BF41-BE8F-9D98E035D8FF}"/>
          </ac:spMkLst>
        </pc:spChg>
        <pc:spChg chg="del">
          <ac:chgData name="Sébastien Levert" userId="ece773f4-084f-4e66-97d9-a9d066f2d75d" providerId="ADAL" clId="{4D125BB1-2425-4A40-8C2A-24D376F44E97}" dt="2022-02-16T21:38:13.307" v="0" actId="478"/>
          <ac:spMkLst>
            <pc:docMk/>
            <pc:sldMk cId="4070501225" sldId="2076136392"/>
            <ac:spMk id="652" creationId="{8F49A314-B192-4A44-9189-30A9BD66F26C}"/>
          </ac:spMkLst>
        </pc:spChg>
      </pc:sldChg>
    </pc:docChg>
  </pc:docChgLst>
  <pc:docChgLst>
    <pc:chgData name="Vesa Juvonen" userId="c7243be1-99a3-4752-ab2a-0cf698cf8236" providerId="ADAL" clId="{9344E314-28DD-403C-94BF-ADA67EA48CA2}"/>
    <pc:docChg chg="undo custSel modSld">
      <pc:chgData name="Vesa Juvonen" userId="c7243be1-99a3-4752-ab2a-0cf698cf8236" providerId="ADAL" clId="{9344E314-28DD-403C-94BF-ADA67EA48CA2}" dt="2022-01-20T09:25:21.048" v="259" actId="1076"/>
      <pc:docMkLst>
        <pc:docMk/>
      </pc:docMkLst>
      <pc:sldChg chg="modSp mod">
        <pc:chgData name="Vesa Juvonen" userId="c7243be1-99a3-4752-ab2a-0cf698cf8236" providerId="ADAL" clId="{9344E314-28DD-403C-94BF-ADA67EA48CA2}" dt="2022-01-14T12:53:50.603" v="150" actId="6549"/>
        <pc:sldMkLst>
          <pc:docMk/>
          <pc:sldMk cId="2967945684" sldId="277"/>
        </pc:sldMkLst>
        <pc:spChg chg="mod">
          <ac:chgData name="Vesa Juvonen" userId="c7243be1-99a3-4752-ab2a-0cf698cf8236" providerId="ADAL" clId="{9344E314-28DD-403C-94BF-ADA67EA48CA2}" dt="2022-01-14T12:53:50.603" v="150" actId="6549"/>
          <ac:spMkLst>
            <pc:docMk/>
            <pc:sldMk cId="2967945684" sldId="277"/>
            <ac:spMk id="4" creationId="{A04E16D6-6682-4068-BF11-BA8E4E8E1BBC}"/>
          </ac:spMkLst>
        </pc:spChg>
      </pc:sldChg>
      <pc:sldChg chg="modSp mod">
        <pc:chgData name="Vesa Juvonen" userId="c7243be1-99a3-4752-ab2a-0cf698cf8236" providerId="ADAL" clId="{9344E314-28DD-403C-94BF-ADA67EA48CA2}" dt="2022-01-14T12:46:07.450" v="13" actId="20577"/>
        <pc:sldMkLst>
          <pc:docMk/>
          <pc:sldMk cId="287163252" sldId="1567"/>
        </pc:sldMkLst>
        <pc:spChg chg="mod">
          <ac:chgData name="Vesa Juvonen" userId="c7243be1-99a3-4752-ab2a-0cf698cf8236" providerId="ADAL" clId="{9344E314-28DD-403C-94BF-ADA67EA48CA2}" dt="2022-01-14T12:46:07.450" v="13" actId="20577"/>
          <ac:spMkLst>
            <pc:docMk/>
            <pc:sldMk cId="287163252" sldId="1567"/>
            <ac:spMk id="8" creationId="{00000000-0000-0000-0000-000000000000}"/>
          </ac:spMkLst>
        </pc:spChg>
      </pc:sldChg>
      <pc:sldChg chg="addSp delSp modSp mod">
        <pc:chgData name="Vesa Juvonen" userId="c7243be1-99a3-4752-ab2a-0cf698cf8236" providerId="ADAL" clId="{9344E314-28DD-403C-94BF-ADA67EA48CA2}" dt="2022-01-14T12:51:43.696" v="78" actId="1076"/>
        <pc:sldMkLst>
          <pc:docMk/>
          <pc:sldMk cId="3158043784" sldId="2068"/>
        </pc:sldMkLst>
        <pc:spChg chg="mod">
          <ac:chgData name="Vesa Juvonen" userId="c7243be1-99a3-4752-ab2a-0cf698cf8236" providerId="ADAL" clId="{9344E314-28DD-403C-94BF-ADA67EA48CA2}" dt="2022-01-14T12:49:24.799" v="55" actId="113"/>
          <ac:spMkLst>
            <pc:docMk/>
            <pc:sldMk cId="3158043784" sldId="2068"/>
            <ac:spMk id="8" creationId="{00000000-0000-0000-0000-000000000000}"/>
          </ac:spMkLst>
        </pc:spChg>
        <pc:graphicFrameChg chg="add del mod">
          <ac:chgData name="Vesa Juvonen" userId="c7243be1-99a3-4752-ab2a-0cf698cf8236" providerId="ADAL" clId="{9344E314-28DD-403C-94BF-ADA67EA48CA2}" dt="2022-01-14T12:49:19.628" v="54"/>
          <ac:graphicFrameMkLst>
            <pc:docMk/>
            <pc:sldMk cId="3158043784" sldId="2068"/>
            <ac:graphicFrameMk id="2" creationId="{18CE8854-2DF0-4A9B-9E3A-F887B85267F5}"/>
          </ac:graphicFrameMkLst>
        </pc:graphicFrameChg>
        <pc:picChg chg="del">
          <ac:chgData name="Vesa Juvonen" userId="c7243be1-99a3-4752-ab2a-0cf698cf8236" providerId="ADAL" clId="{9344E314-28DD-403C-94BF-ADA67EA48CA2}" dt="2022-01-14T12:50:07.717" v="60" actId="478"/>
          <ac:picMkLst>
            <pc:docMk/>
            <pc:sldMk cId="3158043784" sldId="2068"/>
            <ac:picMk id="11" creationId="{0215C1F6-5352-4A5D-BA2A-0BC345CF35D5}"/>
          </ac:picMkLst>
        </pc:picChg>
        <pc:picChg chg="del">
          <ac:chgData name="Vesa Juvonen" userId="c7243be1-99a3-4752-ab2a-0cf698cf8236" providerId="ADAL" clId="{9344E314-28DD-403C-94BF-ADA67EA48CA2}" dt="2022-01-14T12:50:07.717" v="60" actId="478"/>
          <ac:picMkLst>
            <pc:docMk/>
            <pc:sldMk cId="3158043784" sldId="2068"/>
            <ac:picMk id="12" creationId="{24CE0C9E-8A82-4946-9295-DF5AF4CAC195}"/>
          </ac:picMkLst>
        </pc:picChg>
        <pc:picChg chg="mod">
          <ac:chgData name="Vesa Juvonen" userId="c7243be1-99a3-4752-ab2a-0cf698cf8236" providerId="ADAL" clId="{9344E314-28DD-403C-94BF-ADA67EA48CA2}" dt="2022-01-14T12:51:39.747" v="76" actId="1076"/>
          <ac:picMkLst>
            <pc:docMk/>
            <pc:sldMk cId="3158043784" sldId="2068"/>
            <ac:picMk id="15" creationId="{D269A362-07EF-4275-9599-C97547A29580}"/>
          </ac:picMkLst>
        </pc:picChg>
        <pc:picChg chg="del">
          <ac:chgData name="Vesa Juvonen" userId="c7243be1-99a3-4752-ab2a-0cf698cf8236" providerId="ADAL" clId="{9344E314-28DD-403C-94BF-ADA67EA48CA2}" dt="2022-01-14T12:50:07.717" v="60" actId="478"/>
          <ac:picMkLst>
            <pc:docMk/>
            <pc:sldMk cId="3158043784" sldId="2068"/>
            <ac:picMk id="18" creationId="{AC182D65-20C1-4C86-BB53-9CF7A6115859}"/>
          </ac:picMkLst>
        </pc:picChg>
        <pc:picChg chg="add mod">
          <ac:chgData name="Vesa Juvonen" userId="c7243be1-99a3-4752-ab2a-0cf698cf8236" providerId="ADAL" clId="{9344E314-28DD-403C-94BF-ADA67EA48CA2}" dt="2022-01-14T12:51:43.696" v="78" actId="1076"/>
          <ac:picMkLst>
            <pc:docMk/>
            <pc:sldMk cId="3158043784" sldId="2068"/>
            <ac:picMk id="1026" creationId="{8142E2B3-6EC4-4721-B218-506AFA8D409A}"/>
          </ac:picMkLst>
        </pc:picChg>
        <pc:picChg chg="add mod">
          <ac:chgData name="Vesa Juvonen" userId="c7243be1-99a3-4752-ab2a-0cf698cf8236" providerId="ADAL" clId="{9344E314-28DD-403C-94BF-ADA67EA48CA2}" dt="2022-01-14T12:51:41.423" v="77" actId="1076"/>
          <ac:picMkLst>
            <pc:docMk/>
            <pc:sldMk cId="3158043784" sldId="2068"/>
            <ac:picMk id="1028" creationId="{28EE34AE-63BA-4DD8-8CF2-E27729D187C1}"/>
          </ac:picMkLst>
        </pc:picChg>
        <pc:picChg chg="add mod">
          <ac:chgData name="Vesa Juvonen" userId="c7243be1-99a3-4752-ab2a-0cf698cf8236" providerId="ADAL" clId="{9344E314-28DD-403C-94BF-ADA67EA48CA2}" dt="2022-01-14T12:51:39.747" v="76" actId="1076"/>
          <ac:picMkLst>
            <pc:docMk/>
            <pc:sldMk cId="3158043784" sldId="2068"/>
            <ac:picMk id="1030" creationId="{7D9F05BE-715F-4403-B965-A003EC3A4387}"/>
          </ac:picMkLst>
        </pc:picChg>
      </pc:sldChg>
      <pc:sldChg chg="addSp delSp modSp mod">
        <pc:chgData name="Vesa Juvonen" userId="c7243be1-99a3-4752-ab2a-0cf698cf8236" providerId="ADAL" clId="{9344E314-28DD-403C-94BF-ADA67EA48CA2}" dt="2022-01-14T12:52:41.089" v="96" actId="1076"/>
        <pc:sldMkLst>
          <pc:docMk/>
          <pc:sldMk cId="1056590613" sldId="2076135999"/>
        </pc:sldMkLst>
        <pc:spChg chg="mod">
          <ac:chgData name="Vesa Juvonen" userId="c7243be1-99a3-4752-ab2a-0cf698cf8236" providerId="ADAL" clId="{9344E314-28DD-403C-94BF-ADA67EA48CA2}" dt="2022-01-14T12:52:22.028" v="88" actId="20577"/>
          <ac:spMkLst>
            <pc:docMk/>
            <pc:sldMk cId="1056590613" sldId="2076135999"/>
            <ac:spMk id="10" creationId="{2F9D74B7-8175-43F4-B9E3-807C4AE2FA45}"/>
          </ac:spMkLst>
        </pc:spChg>
        <pc:picChg chg="add mod">
          <ac:chgData name="Vesa Juvonen" userId="c7243be1-99a3-4752-ab2a-0cf698cf8236" providerId="ADAL" clId="{9344E314-28DD-403C-94BF-ADA67EA48CA2}" dt="2022-01-14T12:52:27.779" v="89" actId="1076"/>
          <ac:picMkLst>
            <pc:docMk/>
            <pc:sldMk cId="1056590613" sldId="2076135999"/>
            <ac:picMk id="2" creationId="{95D79829-EC60-4CD5-99C8-D2060BC3A794}"/>
          </ac:picMkLst>
        </pc:picChg>
        <pc:picChg chg="add mod">
          <ac:chgData name="Vesa Juvonen" userId="c7243be1-99a3-4752-ab2a-0cf698cf8236" providerId="ADAL" clId="{9344E314-28DD-403C-94BF-ADA67EA48CA2}" dt="2022-01-14T12:52:41.089" v="96" actId="1076"/>
          <ac:picMkLst>
            <pc:docMk/>
            <pc:sldMk cId="1056590613" sldId="2076135999"/>
            <ac:picMk id="3" creationId="{78CEE346-902C-4BE7-98A0-8D9613A8201E}"/>
          </ac:picMkLst>
        </pc:picChg>
        <pc:picChg chg="del">
          <ac:chgData name="Vesa Juvonen" userId="c7243be1-99a3-4752-ab2a-0cf698cf8236" providerId="ADAL" clId="{9344E314-28DD-403C-94BF-ADA67EA48CA2}" dt="2022-01-14T12:51:53.058" v="80" actId="478"/>
          <ac:picMkLst>
            <pc:docMk/>
            <pc:sldMk cId="1056590613" sldId="2076135999"/>
            <ac:picMk id="4" creationId="{1FC853A6-4F3F-4DF8-B5D1-A97821272E14}"/>
          </ac:picMkLst>
        </pc:picChg>
        <pc:picChg chg="add mod">
          <ac:chgData name="Vesa Juvonen" userId="c7243be1-99a3-4752-ab2a-0cf698cf8236" providerId="ADAL" clId="{9344E314-28DD-403C-94BF-ADA67EA48CA2}" dt="2022-01-14T12:52:32.456" v="92" actId="1076"/>
          <ac:picMkLst>
            <pc:docMk/>
            <pc:sldMk cId="1056590613" sldId="2076135999"/>
            <ac:picMk id="5" creationId="{CB7AD05E-91AE-4C4F-8B74-54C086B83B41}"/>
          </ac:picMkLst>
        </pc:picChg>
        <pc:picChg chg="del">
          <ac:chgData name="Vesa Juvonen" userId="c7243be1-99a3-4752-ab2a-0cf698cf8236" providerId="ADAL" clId="{9344E314-28DD-403C-94BF-ADA67EA48CA2}" dt="2022-01-14T12:51:53.058" v="80" actId="478"/>
          <ac:picMkLst>
            <pc:docMk/>
            <pc:sldMk cId="1056590613" sldId="2076135999"/>
            <ac:picMk id="6" creationId="{2AA5F092-E235-4118-BD02-40AB67AB8DA0}"/>
          </ac:picMkLst>
        </pc:picChg>
        <pc:picChg chg="add mod">
          <ac:chgData name="Vesa Juvonen" userId="c7243be1-99a3-4752-ab2a-0cf698cf8236" providerId="ADAL" clId="{9344E314-28DD-403C-94BF-ADA67EA48CA2}" dt="2022-01-14T12:52:27.779" v="89" actId="1076"/>
          <ac:picMkLst>
            <pc:docMk/>
            <pc:sldMk cId="1056590613" sldId="2076135999"/>
            <ac:picMk id="7" creationId="{313CEFE9-780F-4C63-92B2-9B0029EE5328}"/>
          </ac:picMkLst>
        </pc:picChg>
        <pc:picChg chg="del mod">
          <ac:chgData name="Vesa Juvonen" userId="c7243be1-99a3-4752-ab2a-0cf698cf8236" providerId="ADAL" clId="{9344E314-28DD-403C-94BF-ADA67EA48CA2}" dt="2022-01-14T12:51:53.058" v="80" actId="478"/>
          <ac:picMkLst>
            <pc:docMk/>
            <pc:sldMk cId="1056590613" sldId="2076135999"/>
            <ac:picMk id="8" creationId="{88CE5E9B-CB43-4D63-82CA-87074C6B6693}"/>
          </ac:picMkLst>
        </pc:picChg>
        <pc:picChg chg="del">
          <ac:chgData name="Vesa Juvonen" userId="c7243be1-99a3-4752-ab2a-0cf698cf8236" providerId="ADAL" clId="{9344E314-28DD-403C-94BF-ADA67EA48CA2}" dt="2022-01-14T12:51:53.058" v="80" actId="478"/>
          <ac:picMkLst>
            <pc:docMk/>
            <pc:sldMk cId="1056590613" sldId="2076135999"/>
            <ac:picMk id="12" creationId="{8D084F5B-97A8-4571-988E-C4425E1FBEB0}"/>
          </ac:picMkLst>
        </pc:picChg>
      </pc:sldChg>
      <pc:sldChg chg="addSp mod">
        <pc:chgData name="Vesa Juvonen" userId="c7243be1-99a3-4752-ab2a-0cf698cf8236" providerId="ADAL" clId="{9344E314-28DD-403C-94BF-ADA67EA48CA2}" dt="2022-01-14T12:53:17.614" v="120" actId="22"/>
        <pc:sldMkLst>
          <pc:docMk/>
          <pc:sldMk cId="1042411426" sldId="2076136275"/>
        </pc:sldMkLst>
        <pc:spChg chg="add">
          <ac:chgData name="Vesa Juvonen" userId="c7243be1-99a3-4752-ab2a-0cf698cf8236" providerId="ADAL" clId="{9344E314-28DD-403C-94BF-ADA67EA48CA2}" dt="2022-01-14T12:53:17.614" v="120" actId="22"/>
          <ac:spMkLst>
            <pc:docMk/>
            <pc:sldMk cId="1042411426" sldId="2076136275"/>
            <ac:spMk id="3" creationId="{5368B59A-90D2-494D-A4B8-D9F38D2B6EFE}"/>
          </ac:spMkLst>
        </pc:spChg>
      </pc:sldChg>
      <pc:sldChg chg="addSp mod">
        <pc:chgData name="Vesa Juvonen" userId="c7243be1-99a3-4752-ab2a-0cf698cf8236" providerId="ADAL" clId="{9344E314-28DD-403C-94BF-ADA67EA48CA2}" dt="2022-01-14T12:53:14.999" v="118" actId="22"/>
        <pc:sldMkLst>
          <pc:docMk/>
          <pc:sldMk cId="2259967023" sldId="2076136379"/>
        </pc:sldMkLst>
        <pc:spChg chg="add">
          <ac:chgData name="Vesa Juvonen" userId="c7243be1-99a3-4752-ab2a-0cf698cf8236" providerId="ADAL" clId="{9344E314-28DD-403C-94BF-ADA67EA48CA2}" dt="2022-01-14T12:53:14.999" v="118" actId="22"/>
          <ac:spMkLst>
            <pc:docMk/>
            <pc:sldMk cId="2259967023" sldId="2076136379"/>
            <ac:spMk id="3" creationId="{86260AD6-B613-42E2-94A3-A42BC1A34C36}"/>
          </ac:spMkLst>
        </pc:spChg>
      </pc:sldChg>
      <pc:sldChg chg="addSp mod">
        <pc:chgData name="Vesa Juvonen" userId="c7243be1-99a3-4752-ab2a-0cf698cf8236" providerId="ADAL" clId="{9344E314-28DD-403C-94BF-ADA67EA48CA2}" dt="2022-01-14T12:53:16.460" v="119" actId="22"/>
        <pc:sldMkLst>
          <pc:docMk/>
          <pc:sldMk cId="1884761934" sldId="2076136381"/>
        </pc:sldMkLst>
        <pc:spChg chg="add">
          <ac:chgData name="Vesa Juvonen" userId="c7243be1-99a3-4752-ab2a-0cf698cf8236" providerId="ADAL" clId="{9344E314-28DD-403C-94BF-ADA67EA48CA2}" dt="2022-01-14T12:53:16.460" v="119" actId="22"/>
          <ac:spMkLst>
            <pc:docMk/>
            <pc:sldMk cId="1884761934" sldId="2076136381"/>
            <ac:spMk id="4" creationId="{E55D7B98-6965-42E1-9B38-A645C3F57C05}"/>
          </ac:spMkLst>
        </pc:spChg>
      </pc:sldChg>
      <pc:sldChg chg="addSp mod">
        <pc:chgData name="Vesa Juvonen" userId="c7243be1-99a3-4752-ab2a-0cf698cf8236" providerId="ADAL" clId="{9344E314-28DD-403C-94BF-ADA67EA48CA2}" dt="2022-01-14T12:53:08.585" v="116" actId="22"/>
        <pc:sldMkLst>
          <pc:docMk/>
          <pc:sldMk cId="357588276" sldId="2076136388"/>
        </pc:sldMkLst>
        <pc:spChg chg="add">
          <ac:chgData name="Vesa Juvonen" userId="c7243be1-99a3-4752-ab2a-0cf698cf8236" providerId="ADAL" clId="{9344E314-28DD-403C-94BF-ADA67EA48CA2}" dt="2022-01-14T12:53:08.585" v="116" actId="22"/>
          <ac:spMkLst>
            <pc:docMk/>
            <pc:sldMk cId="357588276" sldId="2076136388"/>
            <ac:spMk id="2" creationId="{601A99F6-6135-476B-BC25-DD6EE2032432}"/>
          </ac:spMkLst>
        </pc:spChg>
      </pc:sldChg>
      <pc:sldChg chg="addSp mod">
        <pc:chgData name="Vesa Juvonen" userId="c7243be1-99a3-4752-ab2a-0cf698cf8236" providerId="ADAL" clId="{9344E314-28DD-403C-94BF-ADA67EA48CA2}" dt="2022-01-14T12:53:19.357" v="121" actId="22"/>
        <pc:sldMkLst>
          <pc:docMk/>
          <pc:sldMk cId="4070501225" sldId="2076136392"/>
        </pc:sldMkLst>
        <pc:spChg chg="add">
          <ac:chgData name="Vesa Juvonen" userId="c7243be1-99a3-4752-ab2a-0cf698cf8236" providerId="ADAL" clId="{9344E314-28DD-403C-94BF-ADA67EA48CA2}" dt="2022-01-14T12:53:19.357" v="121" actId="22"/>
          <ac:spMkLst>
            <pc:docMk/>
            <pc:sldMk cId="4070501225" sldId="2076136392"/>
            <ac:spMk id="2" creationId="{94497CAA-432E-463C-9149-3D3CFAF62311}"/>
          </ac:spMkLst>
        </pc:spChg>
      </pc:sldChg>
      <pc:sldChg chg="addSp mod">
        <pc:chgData name="Vesa Juvonen" userId="c7243be1-99a3-4752-ab2a-0cf698cf8236" providerId="ADAL" clId="{9344E314-28DD-403C-94BF-ADA67EA48CA2}" dt="2022-01-14T12:53:13.867" v="117" actId="22"/>
        <pc:sldMkLst>
          <pc:docMk/>
          <pc:sldMk cId="2087414649" sldId="2076136396"/>
        </pc:sldMkLst>
        <pc:spChg chg="add">
          <ac:chgData name="Vesa Juvonen" userId="c7243be1-99a3-4752-ab2a-0cf698cf8236" providerId="ADAL" clId="{9344E314-28DD-403C-94BF-ADA67EA48CA2}" dt="2022-01-14T12:53:13.867" v="117" actId="22"/>
          <ac:spMkLst>
            <pc:docMk/>
            <pc:sldMk cId="2087414649" sldId="2076136396"/>
            <ac:spMk id="2" creationId="{96411F52-938E-479E-A595-07D299B12034}"/>
          </ac:spMkLst>
        </pc:spChg>
      </pc:sldChg>
      <pc:sldChg chg="addSp modSp mod">
        <pc:chgData name="Vesa Juvonen" userId="c7243be1-99a3-4752-ab2a-0cf698cf8236" providerId="ADAL" clId="{9344E314-28DD-403C-94BF-ADA67EA48CA2}" dt="2022-01-14T12:53:06.312" v="115" actId="242"/>
        <pc:sldMkLst>
          <pc:docMk/>
          <pc:sldMk cId="1374769157" sldId="2076137639"/>
        </pc:sldMkLst>
        <pc:spChg chg="add mod">
          <ac:chgData name="Vesa Juvonen" userId="c7243be1-99a3-4752-ab2a-0cf698cf8236" providerId="ADAL" clId="{9344E314-28DD-403C-94BF-ADA67EA48CA2}" dt="2022-01-14T12:53:06.312" v="115" actId="242"/>
          <ac:spMkLst>
            <pc:docMk/>
            <pc:sldMk cId="1374769157" sldId="2076137639"/>
            <ac:spMk id="2" creationId="{21620A77-0440-45E4-B9BC-2DCC99803C48}"/>
          </ac:spMkLst>
        </pc:spChg>
      </pc:sldChg>
      <pc:sldChg chg="addSp delSp modSp mod">
        <pc:chgData name="Vesa Juvonen" userId="c7243be1-99a3-4752-ab2a-0cf698cf8236" providerId="ADAL" clId="{9344E314-28DD-403C-94BF-ADA67EA48CA2}" dt="2022-01-20T09:25:21.048" v="259" actId="1076"/>
        <pc:sldMkLst>
          <pc:docMk/>
          <pc:sldMk cId="922790427" sldId="2076137800"/>
        </pc:sldMkLst>
        <pc:spChg chg="add del">
          <ac:chgData name="Vesa Juvonen" userId="c7243be1-99a3-4752-ab2a-0cf698cf8236" providerId="ADAL" clId="{9344E314-28DD-403C-94BF-ADA67EA48CA2}" dt="2022-01-20T09:23:55.579" v="156" actId="478"/>
          <ac:spMkLst>
            <pc:docMk/>
            <pc:sldMk cId="922790427" sldId="2076137800"/>
            <ac:spMk id="3" creationId="{35256885-9B99-43EC-874D-26B42E379012}"/>
          </ac:spMkLst>
        </pc:spChg>
        <pc:spChg chg="mod">
          <ac:chgData name="Vesa Juvonen" userId="c7243be1-99a3-4752-ab2a-0cf698cf8236" providerId="ADAL" clId="{9344E314-28DD-403C-94BF-ADA67EA48CA2}" dt="2022-01-20T09:25:21.048" v="259" actId="1076"/>
          <ac:spMkLst>
            <pc:docMk/>
            <pc:sldMk cId="922790427" sldId="2076137800"/>
            <ac:spMk id="11" creationId="{77D6A32C-2FAF-4DEF-96BA-B931766DDB7F}"/>
          </ac:spMkLst>
        </pc:spChg>
        <pc:spChg chg="mod">
          <ac:chgData name="Vesa Juvonen" userId="c7243be1-99a3-4752-ab2a-0cf698cf8236" providerId="ADAL" clId="{9344E314-28DD-403C-94BF-ADA67EA48CA2}" dt="2022-01-14T12:54:18.698" v="155" actId="20577"/>
          <ac:spMkLst>
            <pc:docMk/>
            <pc:sldMk cId="922790427" sldId="2076137800"/>
            <ac:spMk id="19" creationId="{B96EE522-6672-435D-A47F-0B904BCE8C3A}"/>
          </ac:spMkLst>
        </pc:spChg>
      </pc:sldChg>
      <pc:sldChg chg="addSp mod">
        <pc:chgData name="Vesa Juvonen" userId="c7243be1-99a3-4752-ab2a-0cf698cf8236" providerId="ADAL" clId="{9344E314-28DD-403C-94BF-ADA67EA48CA2}" dt="2022-01-14T12:53:20.271" v="122" actId="22"/>
        <pc:sldMkLst>
          <pc:docMk/>
          <pc:sldMk cId="1601799563" sldId="2134805597"/>
        </pc:sldMkLst>
        <pc:spChg chg="add">
          <ac:chgData name="Vesa Juvonen" userId="c7243be1-99a3-4752-ab2a-0cf698cf8236" providerId="ADAL" clId="{9344E314-28DD-403C-94BF-ADA67EA48CA2}" dt="2022-01-14T12:53:20.271" v="122" actId="22"/>
          <ac:spMkLst>
            <pc:docMk/>
            <pc:sldMk cId="1601799563" sldId="2134805597"/>
            <ac:spMk id="4" creationId="{299C63B4-CAB2-440C-AF3A-90360874D9F3}"/>
          </ac:spMkLst>
        </pc:spChg>
      </pc:sldChg>
      <pc:sldChg chg="addSp modSp mod">
        <pc:chgData name="Vesa Juvonen" userId="c7243be1-99a3-4752-ab2a-0cf698cf8236" providerId="ADAL" clId="{9344E314-28DD-403C-94BF-ADA67EA48CA2}" dt="2022-01-14T12:53:25.341" v="124" actId="17032"/>
        <pc:sldMkLst>
          <pc:docMk/>
          <pc:sldMk cId="4001284136" sldId="2134805598"/>
        </pc:sldMkLst>
        <pc:spChg chg="add mod">
          <ac:chgData name="Vesa Juvonen" userId="c7243be1-99a3-4752-ab2a-0cf698cf8236" providerId="ADAL" clId="{9344E314-28DD-403C-94BF-ADA67EA48CA2}" dt="2022-01-14T12:53:25.341" v="124" actId="17032"/>
          <ac:spMkLst>
            <pc:docMk/>
            <pc:sldMk cId="4001284136" sldId="2134805598"/>
            <ac:spMk id="8" creationId="{F15385C3-6006-4C2F-91B6-8770042A6E49}"/>
          </ac:spMkLst>
        </pc:spChg>
      </pc:sldChg>
      <pc:sldChg chg="delSp mod">
        <pc:chgData name="Vesa Juvonen" userId="c7243be1-99a3-4752-ab2a-0cf698cf8236" providerId="ADAL" clId="{9344E314-28DD-403C-94BF-ADA67EA48CA2}" dt="2022-01-14T12:46:15.457" v="14" actId="478"/>
        <pc:sldMkLst>
          <pc:docMk/>
          <pc:sldMk cId="2225302410" sldId="2134805599"/>
        </pc:sldMkLst>
        <pc:spChg chg="del">
          <ac:chgData name="Vesa Juvonen" userId="c7243be1-99a3-4752-ab2a-0cf698cf8236" providerId="ADAL" clId="{9344E314-28DD-403C-94BF-ADA67EA48CA2}" dt="2022-01-14T12:46:15.457" v="14" actId="478"/>
          <ac:spMkLst>
            <pc:docMk/>
            <pc:sldMk cId="2225302410" sldId="2134805599"/>
            <ac:spMk id="13" creationId="{5D8C2A96-1D12-4ED8-A503-BB62097CA29D}"/>
          </ac:spMkLst>
        </pc:spChg>
      </pc:sldChg>
    </pc:docChg>
  </pc:docChgLst>
  <pc:docChgLst>
    <pc:chgData name="Beth Pan" userId="S::xupa@microsoft.com::9b3f1660-e87e-453f-b97d-b091d50f56b8" providerId="AD" clId="Web-{4245095C-1E9D-44D8-A56A-A9B08D9C50BB}"/>
    <pc:docChg chg="modSld">
      <pc:chgData name="Beth Pan" userId="S::xupa@microsoft.com::9b3f1660-e87e-453f-b97d-b091d50f56b8" providerId="AD" clId="Web-{4245095C-1E9D-44D8-A56A-A9B08D9C50BB}" dt="2021-10-14T14:03:29.663" v="34" actId="20577"/>
      <pc:docMkLst>
        <pc:docMk/>
      </pc:docMkLst>
      <pc:sldChg chg="delSp modSp">
        <pc:chgData name="Beth Pan" userId="S::xupa@microsoft.com::9b3f1660-e87e-453f-b97d-b091d50f56b8" providerId="AD" clId="Web-{4245095C-1E9D-44D8-A56A-A9B08D9C50BB}" dt="2021-10-14T14:03:29.663" v="34" actId="20577"/>
        <pc:sldMkLst>
          <pc:docMk/>
          <pc:sldMk cId="4070501225" sldId="2076136392"/>
        </pc:sldMkLst>
        <pc:spChg chg="del">
          <ac:chgData name="Beth Pan" userId="S::xupa@microsoft.com::9b3f1660-e87e-453f-b97d-b091d50f56b8" providerId="AD" clId="Web-{4245095C-1E9D-44D8-A56A-A9B08D9C50BB}" dt="2021-10-14T04:24:55.708" v="0"/>
          <ac:spMkLst>
            <pc:docMk/>
            <pc:sldMk cId="4070501225" sldId="2076136392"/>
            <ac:spMk id="2" creationId="{4CF63D2C-EC8D-4DE2-A407-CE1D830F484D}"/>
          </ac:spMkLst>
        </pc:spChg>
        <pc:spChg chg="mod">
          <ac:chgData name="Beth Pan" userId="S::xupa@microsoft.com::9b3f1660-e87e-453f-b97d-b091d50f56b8" providerId="AD" clId="Web-{4245095C-1E9D-44D8-A56A-A9B08D9C50BB}" dt="2021-10-14T14:03:29.663" v="34" actId="20577"/>
          <ac:spMkLst>
            <pc:docMk/>
            <pc:sldMk cId="4070501225" sldId="2076136392"/>
            <ac:spMk id="6" creationId="{1DDAF7D9-4FBB-BF41-BE8F-9D98E035D8FF}"/>
          </ac:spMkLst>
        </pc:spChg>
      </pc:sldChg>
    </pc:docChg>
  </pc:docChgLst>
  <pc:docChgLst>
    <pc:chgData name="Sébastien Levert" userId="ece773f4-084f-4e66-97d9-a9d066f2d75d" providerId="ADAL" clId="{3B819B8E-9455-413E-8B42-A8A7485B2E01}"/>
    <pc:docChg chg="custSel modSld">
      <pc:chgData name="Sébastien Levert" userId="ece773f4-084f-4e66-97d9-a9d066f2d75d" providerId="ADAL" clId="{3B819B8E-9455-413E-8B42-A8A7485B2E01}" dt="2021-10-27T13:08:22.905" v="1" actId="478"/>
      <pc:docMkLst>
        <pc:docMk/>
      </pc:docMkLst>
      <pc:sldChg chg="delSp modSp mod">
        <pc:chgData name="Sébastien Levert" userId="ece773f4-084f-4e66-97d9-a9d066f2d75d" providerId="ADAL" clId="{3B819B8E-9455-413E-8B42-A8A7485B2E01}" dt="2021-10-27T13:08:22.905" v="1" actId="478"/>
        <pc:sldMkLst>
          <pc:docMk/>
          <pc:sldMk cId="4070501225" sldId="2076136392"/>
        </pc:sldMkLst>
        <pc:spChg chg="del mod">
          <ac:chgData name="Sébastien Levert" userId="ece773f4-084f-4e66-97d9-a9d066f2d75d" providerId="ADAL" clId="{3B819B8E-9455-413E-8B42-A8A7485B2E01}" dt="2021-10-27T13:08:22.905" v="1" actId="478"/>
          <ac:spMkLst>
            <pc:docMk/>
            <pc:sldMk cId="4070501225" sldId="2076136392"/>
            <ac:spMk id="20" creationId="{80DCA952-5989-481A-B2CD-64A8C1A62F10}"/>
          </ac:spMkLst>
        </pc:spChg>
      </pc:sldChg>
    </pc:docChg>
  </pc:docChgLst>
  <pc:docChgLst>
    <pc:chgData name="David Warner" userId="S::davidwarner@microsoft.com::51ffa14d-fdfd-4571-a787-ad4b3bb92711" providerId="AD" clId="Web-{C1F509DE-06D4-4509-A967-9E66E7ACEC2A}"/>
    <pc:docChg chg="modSld">
      <pc:chgData name="David Warner" userId="S::davidwarner@microsoft.com::51ffa14d-fdfd-4571-a787-ad4b3bb92711" providerId="AD" clId="Web-{C1F509DE-06D4-4509-A967-9E66E7ACEC2A}" dt="2022-03-31T13:20:13.523" v="16"/>
      <pc:docMkLst>
        <pc:docMk/>
      </pc:docMkLst>
      <pc:sldChg chg="delSp modSp">
        <pc:chgData name="David Warner" userId="S::davidwarner@microsoft.com::51ffa14d-fdfd-4571-a787-ad4b3bb92711" providerId="AD" clId="Web-{C1F509DE-06D4-4509-A967-9E66E7ACEC2A}" dt="2022-03-31T13:20:13.523" v="16"/>
        <pc:sldMkLst>
          <pc:docMk/>
          <pc:sldMk cId="1601799563" sldId="2134805597"/>
        </pc:sldMkLst>
        <pc:spChg chg="del mod">
          <ac:chgData name="David Warner" userId="S::davidwarner@microsoft.com::51ffa14d-fdfd-4571-a787-ad4b3bb92711" providerId="AD" clId="Web-{C1F509DE-06D4-4509-A967-9E66E7ACEC2A}" dt="2022-03-31T13:20:13.523" v="16"/>
          <ac:spMkLst>
            <pc:docMk/>
            <pc:sldMk cId="1601799563" sldId="2134805597"/>
            <ac:spMk id="3" creationId="{4E26F02F-683A-4FBA-BC18-39717FBF5D76}"/>
          </ac:spMkLst>
        </pc:spChg>
        <pc:spChg chg="mod">
          <ac:chgData name="David Warner" userId="S::davidwarner@microsoft.com::51ffa14d-fdfd-4571-a787-ad4b3bb92711" providerId="AD" clId="Web-{C1F509DE-06D4-4509-A967-9E66E7ACEC2A}" dt="2022-03-31T13:20:09.992" v="15" actId="20577"/>
          <ac:spMkLst>
            <pc:docMk/>
            <pc:sldMk cId="1601799563" sldId="2134805597"/>
            <ac:spMk id="21" creationId="{4A933F16-4C0B-478D-BD49-5C11797B0365}"/>
          </ac:spMkLst>
        </pc:spChg>
      </pc:sldChg>
    </pc:docChg>
  </pc:docChgLst>
  <pc:docChgLst>
    <pc:chgData name="Erwin van Hunen" userId="S::erwin_valointranet.com#ext#@microsoft.onmicrosoft.com::9b54964f-4ebe-4289-a952-fa09f5f26e1b" providerId="AD" clId="Web-{994E6329-66CE-4342-AE20-6CEA6CDD692A}"/>
    <pc:docChg chg="modSld">
      <pc:chgData name="Erwin van Hunen" userId="S::erwin_valointranet.com#ext#@microsoft.onmicrosoft.com::9b54964f-4ebe-4289-a952-fa09f5f26e1b" providerId="AD" clId="Web-{994E6329-66CE-4342-AE20-6CEA6CDD692A}" dt="2022-01-05T14:02:00.152" v="2" actId="20577"/>
      <pc:docMkLst>
        <pc:docMk/>
      </pc:docMkLst>
      <pc:sldChg chg="delSp modSp">
        <pc:chgData name="Erwin van Hunen" userId="S::erwin_valointranet.com#ext#@microsoft.onmicrosoft.com::9b54964f-4ebe-4289-a952-fa09f5f26e1b" providerId="AD" clId="Web-{994E6329-66CE-4342-AE20-6CEA6CDD692A}" dt="2022-01-05T14:02:00.152" v="2" actId="20577"/>
        <pc:sldMkLst>
          <pc:docMk/>
          <pc:sldMk cId="1884761934" sldId="2076136381"/>
        </pc:sldMkLst>
        <pc:spChg chg="del">
          <ac:chgData name="Erwin van Hunen" userId="S::erwin_valointranet.com#ext#@microsoft.onmicrosoft.com::9b54964f-4ebe-4289-a952-fa09f5f26e1b" providerId="AD" clId="Web-{994E6329-66CE-4342-AE20-6CEA6CDD692A}" dt="2022-01-05T13:56:37.409" v="0"/>
          <ac:spMkLst>
            <pc:docMk/>
            <pc:sldMk cId="1884761934" sldId="2076136381"/>
            <ac:spMk id="4" creationId="{AF517ADA-D66F-4B13-9207-C2B4F41B3E09}"/>
          </ac:spMkLst>
        </pc:spChg>
        <pc:spChg chg="mod">
          <ac:chgData name="Erwin van Hunen" userId="S::erwin_valointranet.com#ext#@microsoft.onmicrosoft.com::9b54964f-4ebe-4289-a952-fa09f5f26e1b" providerId="AD" clId="Web-{994E6329-66CE-4342-AE20-6CEA6CDD692A}" dt="2022-01-05T14:02:00.152" v="2" actId="20577"/>
          <ac:spMkLst>
            <pc:docMk/>
            <pc:sldMk cId="1884761934" sldId="2076136381"/>
            <ac:spMk id="81" creationId="{1245D908-BDE2-4087-82F6-3DBC148662F5}"/>
          </ac:spMkLst>
        </pc:spChg>
      </pc:sldChg>
    </pc:docChg>
  </pc:docChgLst>
  <pc:docChgLst>
    <pc:chgData name="Paul Bullock" userId="162dc284-9901-47a4-bdd1-300eada006b4" providerId="ADAL" clId="{8303EE4D-C045-45D5-90B1-55C97951E39C}"/>
    <pc:docChg chg="undo custSel modSld">
      <pc:chgData name="Paul Bullock" userId="162dc284-9901-47a4-bdd1-300eada006b4" providerId="ADAL" clId="{8303EE4D-C045-45D5-90B1-55C97951E39C}" dt="2022-02-02T18:10:02.811" v="93" actId="20577"/>
      <pc:docMkLst>
        <pc:docMk/>
      </pc:docMkLst>
      <pc:sldChg chg="delSp modSp mod">
        <pc:chgData name="Paul Bullock" userId="162dc284-9901-47a4-bdd1-300eada006b4" providerId="ADAL" clId="{8303EE4D-C045-45D5-90B1-55C97951E39C}" dt="2022-02-02T18:10:02.811" v="93" actId="20577"/>
        <pc:sldMkLst>
          <pc:docMk/>
          <pc:sldMk cId="1374769157" sldId="2076137639"/>
        </pc:sldMkLst>
        <pc:spChg chg="del">
          <ac:chgData name="Paul Bullock" userId="162dc284-9901-47a4-bdd1-300eada006b4" providerId="ADAL" clId="{8303EE4D-C045-45D5-90B1-55C97951E39C}" dt="2022-02-02T18:06:56.814" v="0" actId="478"/>
          <ac:spMkLst>
            <pc:docMk/>
            <pc:sldMk cId="1374769157" sldId="2076137639"/>
            <ac:spMk id="2" creationId="{1A7AFA1F-5C74-4D3F-9B66-8D16D34770EA}"/>
          </ac:spMkLst>
        </pc:spChg>
        <pc:spChg chg="mod">
          <ac:chgData name="Paul Bullock" userId="162dc284-9901-47a4-bdd1-300eada006b4" providerId="ADAL" clId="{8303EE4D-C045-45D5-90B1-55C97951E39C}" dt="2022-02-02T18:10:02.811" v="93" actId="20577"/>
          <ac:spMkLst>
            <pc:docMk/>
            <pc:sldMk cId="1374769157" sldId="2076137639"/>
            <ac:spMk id="5" creationId="{612C861E-93AA-4B5D-8907-782E4E0AF916}"/>
          </ac:spMkLst>
        </pc:spChg>
      </pc:sldChg>
    </pc:docChg>
  </pc:docChgLst>
  <pc:docChgLst>
    <pc:chgData name="David Warner" userId="S::david_dwarnerii.com#ext#@microsoft.onmicrosoft.com::acafcf14-4098-4a83-9425-e73571277a06" providerId="AD" clId="Web-{14DE0C93-9123-4C4E-9BCC-9C6C4385D3A0}"/>
    <pc:docChg chg="modSld">
      <pc:chgData name="David Warner" userId="S::david_dwarnerii.com#ext#@microsoft.onmicrosoft.com::acafcf14-4098-4a83-9425-e73571277a06" providerId="AD" clId="Web-{14DE0C93-9123-4C4E-9BCC-9C6C4385D3A0}" dt="2021-12-03T17:42:45.284" v="8" actId="20577"/>
      <pc:docMkLst>
        <pc:docMk/>
      </pc:docMkLst>
      <pc:sldChg chg="modSp">
        <pc:chgData name="David Warner" userId="S::david_dwarnerii.com#ext#@microsoft.onmicrosoft.com::acafcf14-4098-4a83-9425-e73571277a06" providerId="AD" clId="Web-{14DE0C93-9123-4C4E-9BCC-9C6C4385D3A0}" dt="2021-12-03T17:42:23.704" v="3" actId="20577"/>
        <pc:sldMkLst>
          <pc:docMk/>
          <pc:sldMk cId="3158043784" sldId="2068"/>
        </pc:sldMkLst>
        <pc:spChg chg="mod">
          <ac:chgData name="David Warner" userId="S::david_dwarnerii.com#ext#@microsoft.onmicrosoft.com::acafcf14-4098-4a83-9425-e73571277a06" providerId="AD" clId="Web-{14DE0C93-9123-4C4E-9BCC-9C6C4385D3A0}" dt="2021-12-03T17:42:23.704" v="3"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14DE0C93-9123-4C4E-9BCC-9C6C4385D3A0}" dt="2021-12-03T17:42:45.284" v="8" actId="20577"/>
        <pc:sldMkLst>
          <pc:docMk/>
          <pc:sldMk cId="1056590613" sldId="2076135999"/>
        </pc:sldMkLst>
        <pc:spChg chg="mod">
          <ac:chgData name="David Warner" userId="S::david_dwarnerii.com#ext#@microsoft.onmicrosoft.com::acafcf14-4098-4a83-9425-e73571277a06" providerId="AD" clId="Web-{14DE0C93-9123-4C4E-9BCC-9C6C4385D3A0}" dt="2021-12-03T17:42:45.284" v="8" actId="20577"/>
          <ac:spMkLst>
            <pc:docMk/>
            <pc:sldMk cId="1056590613" sldId="2076135999"/>
            <ac:spMk id="10" creationId="{2F9D74B7-8175-43F4-B9E3-807C4AE2FA45}"/>
          </ac:spMkLst>
        </pc:spChg>
      </pc:sldChg>
    </pc:docChg>
  </pc:docChgLst>
  <pc:docChgLst>
    <pc:chgData name="Bert Jansen" userId="60478ee6-b91e-4777-b5ab-ff75f809c97c" providerId="ADAL" clId="{C66EE621-1EBF-4D19-B812-45DB1652887B}"/>
    <pc:docChg chg="undo custSel modSld">
      <pc:chgData name="Bert Jansen" userId="60478ee6-b91e-4777-b5ab-ff75f809c97c" providerId="ADAL" clId="{C66EE621-1EBF-4D19-B812-45DB1652887B}" dt="2022-04-12T07:41:03.669" v="108" actId="20577"/>
      <pc:docMkLst>
        <pc:docMk/>
      </pc:docMkLst>
      <pc:sldChg chg="delSp modSp mod">
        <pc:chgData name="Bert Jansen" userId="60478ee6-b91e-4777-b5ab-ff75f809c97c" providerId="ADAL" clId="{C66EE621-1EBF-4D19-B812-45DB1652887B}" dt="2022-04-12T07:41:03.669" v="108" actId="20577"/>
        <pc:sldMkLst>
          <pc:docMk/>
          <pc:sldMk cId="2259967023" sldId="2076136379"/>
        </pc:sldMkLst>
        <pc:spChg chg="del">
          <ac:chgData name="Bert Jansen" userId="60478ee6-b91e-4777-b5ab-ff75f809c97c" providerId="ADAL" clId="{C66EE621-1EBF-4D19-B812-45DB1652887B}" dt="2022-04-12T07:38:11.359" v="0" actId="478"/>
          <ac:spMkLst>
            <pc:docMk/>
            <pc:sldMk cId="2259967023" sldId="2076136379"/>
            <ac:spMk id="4" creationId="{52A9D12B-76F7-6410-003D-B3AA00C6BC60}"/>
          </ac:spMkLst>
        </pc:spChg>
        <pc:spChg chg="mod">
          <ac:chgData name="Bert Jansen" userId="60478ee6-b91e-4777-b5ab-ff75f809c97c" providerId="ADAL" clId="{C66EE621-1EBF-4D19-B812-45DB1652887B}" dt="2022-04-12T07:41:03.669" v="108" actId="20577"/>
          <ac:spMkLst>
            <pc:docMk/>
            <pc:sldMk cId="2259967023" sldId="2076136379"/>
            <ac:spMk id="79" creationId="{BC688EBE-40B5-498C-91C5-18E7EAB6AFFE}"/>
          </ac:spMkLst>
        </pc:spChg>
      </pc:sldChg>
    </pc:docChg>
  </pc:docChgLst>
  <pc:docChgLst>
    <pc:chgData name="Wictor Wilén" userId="c70b8edd-f3ba-4e44-94a1-9cab9cee53de" providerId="ADAL" clId="{C655D13B-FA2E-4210-9D4B-0303F8E6982F}"/>
    <pc:docChg chg="undo redo custSel modSld">
      <pc:chgData name="Wictor Wilén" userId="c70b8edd-f3ba-4e44-94a1-9cab9cee53de" providerId="ADAL" clId="{C655D13B-FA2E-4210-9D4B-0303F8E6982F}" dt="2021-09-16T09:35:46.674" v="431" actId="166"/>
      <pc:docMkLst>
        <pc:docMk/>
      </pc:docMkLst>
      <pc:sldChg chg="addSp delSp modSp mod">
        <pc:chgData name="Wictor Wilén" userId="c70b8edd-f3ba-4e44-94a1-9cab9cee53de" providerId="ADAL" clId="{C655D13B-FA2E-4210-9D4B-0303F8E6982F}" dt="2021-09-16T09:35:46.674" v="431" actId="166"/>
        <pc:sldMkLst>
          <pc:docMk/>
          <pc:sldMk cId="1042411426" sldId="2076136275"/>
        </pc:sldMkLst>
        <pc:spChg chg="del">
          <ac:chgData name="Wictor Wilén" userId="c70b8edd-f3ba-4e44-94a1-9cab9cee53de" providerId="ADAL" clId="{C655D13B-FA2E-4210-9D4B-0303F8E6982F}" dt="2021-09-16T09:22:13.374" v="0" actId="478"/>
          <ac:spMkLst>
            <pc:docMk/>
            <pc:sldMk cId="1042411426" sldId="2076136275"/>
            <ac:spMk id="3" creationId="{B6F61665-B9E8-4D0F-832F-83A37C324E1A}"/>
          </ac:spMkLst>
        </pc:spChg>
        <pc:spChg chg="mod">
          <ac:chgData name="Wictor Wilén" userId="c70b8edd-f3ba-4e44-94a1-9cab9cee53de" providerId="ADAL" clId="{C655D13B-FA2E-4210-9D4B-0303F8E6982F}" dt="2021-09-16T09:33:08.317" v="388" actId="404"/>
          <ac:spMkLst>
            <pc:docMk/>
            <pc:sldMk cId="1042411426" sldId="2076136275"/>
            <ac:spMk id="30" creationId="{93A90230-15CD-41D7-B6A8-64A4A72B6B73}"/>
          </ac:spMkLst>
        </pc:spChg>
        <pc:spChg chg="mod">
          <ac:chgData name="Wictor Wilén" userId="c70b8edd-f3ba-4e44-94a1-9cab9cee53de" providerId="ADAL" clId="{C655D13B-FA2E-4210-9D4B-0303F8E6982F}" dt="2021-09-16T09:33:57.320" v="420" actId="113"/>
          <ac:spMkLst>
            <pc:docMk/>
            <pc:sldMk cId="1042411426" sldId="2076136275"/>
            <ac:spMk id="70" creationId="{174F958A-FBA1-4F60-AFAD-ABB7FE94DD87}"/>
          </ac:spMkLst>
        </pc:spChg>
        <pc:spChg chg="mod">
          <ac:chgData name="Wictor Wilén" userId="c70b8edd-f3ba-4e44-94a1-9cab9cee53de" providerId="ADAL" clId="{C655D13B-FA2E-4210-9D4B-0303F8E6982F}" dt="2021-09-16T09:33:11.588" v="389" actId="404"/>
          <ac:spMkLst>
            <pc:docMk/>
            <pc:sldMk cId="1042411426" sldId="2076136275"/>
            <ac:spMk id="72" creationId="{9766CF88-1F07-4F26-9B23-FC9D4C5F9C09}"/>
          </ac:spMkLst>
        </pc:spChg>
        <pc:picChg chg="add mod">
          <ac:chgData name="Wictor Wilén" userId="c70b8edd-f3ba-4e44-94a1-9cab9cee53de" providerId="ADAL" clId="{C655D13B-FA2E-4210-9D4B-0303F8E6982F}" dt="2021-09-16T09:30:17.071" v="374" actId="1076"/>
          <ac:picMkLst>
            <pc:docMk/>
            <pc:sldMk cId="1042411426" sldId="2076136275"/>
            <ac:picMk id="5" creationId="{6ADC28F2-FC24-4313-AA32-3874619C38B4}"/>
          </ac:picMkLst>
        </pc:picChg>
        <pc:picChg chg="del">
          <ac:chgData name="Wictor Wilén" userId="c70b8edd-f3ba-4e44-94a1-9cab9cee53de" providerId="ADAL" clId="{C655D13B-FA2E-4210-9D4B-0303F8E6982F}" dt="2021-09-16T09:30:41.599" v="376" actId="478"/>
          <ac:picMkLst>
            <pc:docMk/>
            <pc:sldMk cId="1042411426" sldId="2076136275"/>
            <ac:picMk id="19" creationId="{93A51077-E752-4A5F-9601-679342143092}"/>
          </ac:picMkLst>
        </pc:picChg>
        <pc:picChg chg="add mod ord">
          <ac:chgData name="Wictor Wilén" userId="c70b8edd-f3ba-4e44-94a1-9cab9cee53de" providerId="ADAL" clId="{C655D13B-FA2E-4210-9D4B-0303F8E6982F}" dt="2021-09-16T09:35:46.674" v="431" actId="166"/>
          <ac:picMkLst>
            <pc:docMk/>
            <pc:sldMk cId="1042411426" sldId="2076136275"/>
            <ac:picMk id="21" creationId="{1B4A790C-0AAF-44C1-8E8C-BFC5A0E8B334}"/>
          </ac:picMkLst>
        </pc:picChg>
        <pc:picChg chg="del">
          <ac:chgData name="Wictor Wilén" userId="c70b8edd-f3ba-4e44-94a1-9cab9cee53de" providerId="ADAL" clId="{C655D13B-FA2E-4210-9D4B-0303F8E6982F}" dt="2021-09-16T09:30:13.621" v="372" actId="478"/>
          <ac:picMkLst>
            <pc:docMk/>
            <pc:sldMk cId="1042411426" sldId="2076136275"/>
            <ac:picMk id="22" creationId="{D0354124-749D-4FA6-89B6-26DBB07C3786}"/>
          </ac:picMkLst>
        </pc:picChg>
        <pc:picChg chg="del">
          <ac:chgData name="Wictor Wilén" userId="c70b8edd-f3ba-4e44-94a1-9cab9cee53de" providerId="ADAL" clId="{C655D13B-FA2E-4210-9D4B-0303F8E6982F}" dt="2021-09-16T09:35:16.367" v="421" actId="478"/>
          <ac:picMkLst>
            <pc:docMk/>
            <pc:sldMk cId="1042411426" sldId="2076136275"/>
            <ac:picMk id="24" creationId="{FE95474F-96C9-4752-8BF1-7653BC1D83C4}"/>
          </ac:picMkLst>
        </pc:picChg>
        <pc:picChg chg="add mod">
          <ac:chgData name="Wictor Wilén" userId="c70b8edd-f3ba-4e44-94a1-9cab9cee53de" providerId="ADAL" clId="{C655D13B-FA2E-4210-9D4B-0303F8E6982F}" dt="2021-09-16T09:35:40.214" v="430" actId="108"/>
          <ac:picMkLst>
            <pc:docMk/>
            <pc:sldMk cId="1042411426" sldId="2076136275"/>
            <ac:picMk id="25" creationId="{3F7FCB68-9025-4B6C-97B9-F87ED72E71A5}"/>
          </ac:picMkLst>
        </pc:picChg>
        <pc:picChg chg="del">
          <ac:chgData name="Wictor Wilén" userId="c70b8edd-f3ba-4e44-94a1-9cab9cee53de" providerId="ADAL" clId="{C655D13B-FA2E-4210-9D4B-0303F8E6982F}" dt="2021-09-16T09:30:40.164" v="375" actId="478"/>
          <ac:picMkLst>
            <pc:docMk/>
            <pc:sldMk cId="1042411426" sldId="2076136275"/>
            <ac:picMk id="1026" creationId="{F2D5FCE2-51CC-497D-B452-6B010FFB528E}"/>
          </ac:picMkLst>
        </pc:picChg>
      </pc:sldChg>
    </pc:docChg>
  </pc:docChgLst>
  <pc:docChgLst>
    <pc:chgData name="Erwin van Hunen" userId="S::erwin_valointranet.com#ext#@microsoft.onmicrosoft.com::9b54964f-4ebe-4289-a952-fa09f5f26e1b" providerId="AD" clId="Web-{7C6DDD1E-A799-4F0D-8799-1F78FB20B03E}"/>
    <pc:docChg chg="modSld">
      <pc:chgData name="Erwin van Hunen" userId="S::erwin_valointranet.com#ext#@microsoft.onmicrosoft.com::9b54964f-4ebe-4289-a952-fa09f5f26e1b" providerId="AD" clId="Web-{7C6DDD1E-A799-4F0D-8799-1F78FB20B03E}" dt="2021-09-30T10:35:22.008" v="26" actId="20577"/>
      <pc:docMkLst>
        <pc:docMk/>
      </pc:docMkLst>
      <pc:sldChg chg="modSp">
        <pc:chgData name="Erwin van Hunen" userId="S::erwin_valointranet.com#ext#@microsoft.onmicrosoft.com::9b54964f-4ebe-4289-a952-fa09f5f26e1b" providerId="AD" clId="Web-{7C6DDD1E-A799-4F0D-8799-1F78FB20B03E}" dt="2021-09-30T10:35:22.008" v="26" actId="20577"/>
        <pc:sldMkLst>
          <pc:docMk/>
          <pc:sldMk cId="1884761934" sldId="2076136381"/>
        </pc:sldMkLst>
        <pc:spChg chg="mod">
          <ac:chgData name="Erwin van Hunen" userId="S::erwin_valointranet.com#ext#@microsoft.onmicrosoft.com::9b54964f-4ebe-4289-a952-fa09f5f26e1b" providerId="AD" clId="Web-{7C6DDD1E-A799-4F0D-8799-1F78FB20B03E}" dt="2021-09-30T10:35:22.008" v="26" actId="20577"/>
          <ac:spMkLst>
            <pc:docMk/>
            <pc:sldMk cId="1884761934" sldId="2076136381"/>
            <ac:spMk id="79" creationId="{BC688EBE-40B5-498C-91C5-18E7EAB6AFFE}"/>
          </ac:spMkLst>
        </pc:spChg>
      </pc:sldChg>
    </pc:docChg>
  </pc:docChgLst>
  <pc:docChgLst>
    <pc:chgData name="David Warner" userId="S::david_dwarnerii.com#ext#@microsoft.onmicrosoft.com::acafcf14-4098-4a83-9425-e73571277a06" providerId="AD" clId="Web-{1517F3D7-F33C-438D-8A79-80A37EF246B9}"/>
    <pc:docChg chg="modSld">
      <pc:chgData name="David Warner" userId="S::david_dwarnerii.com#ext#@microsoft.onmicrosoft.com::acafcf14-4098-4a83-9425-e73571277a06" providerId="AD" clId="Web-{1517F3D7-F33C-438D-8A79-80A37EF246B9}" dt="2021-09-27T14:56:00.821" v="9" actId="20577"/>
      <pc:docMkLst>
        <pc:docMk/>
      </pc:docMkLst>
      <pc:sldChg chg="modSp">
        <pc:chgData name="David Warner" userId="S::david_dwarnerii.com#ext#@microsoft.onmicrosoft.com::acafcf14-4098-4a83-9425-e73571277a06" providerId="AD" clId="Web-{1517F3D7-F33C-438D-8A79-80A37EF246B9}" dt="2021-09-27T14:55:53.305" v="6" actId="20577"/>
        <pc:sldMkLst>
          <pc:docMk/>
          <pc:sldMk cId="3158043784" sldId="2068"/>
        </pc:sldMkLst>
        <pc:spChg chg="mod">
          <ac:chgData name="David Warner" userId="S::david_dwarnerii.com#ext#@microsoft.onmicrosoft.com::acafcf14-4098-4a83-9425-e73571277a06" providerId="AD" clId="Web-{1517F3D7-F33C-438D-8A79-80A37EF246B9}" dt="2021-09-27T14:55:53.305" v="6"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1517F3D7-F33C-438D-8A79-80A37EF246B9}" dt="2021-09-27T14:56:00.821" v="9" actId="20577"/>
        <pc:sldMkLst>
          <pc:docMk/>
          <pc:sldMk cId="1056590613" sldId="2076135999"/>
        </pc:sldMkLst>
        <pc:spChg chg="mod">
          <ac:chgData name="David Warner" userId="S::david_dwarnerii.com#ext#@microsoft.onmicrosoft.com::acafcf14-4098-4a83-9425-e73571277a06" providerId="AD" clId="Web-{1517F3D7-F33C-438D-8A79-80A37EF246B9}" dt="2021-09-27T14:56:00.821" v="9" actId="20577"/>
          <ac:spMkLst>
            <pc:docMk/>
            <pc:sldMk cId="1056590613" sldId="2076135999"/>
            <ac:spMk id="10" creationId="{2F9D74B7-8175-43F4-B9E3-807C4AE2FA45}"/>
          </ac:spMkLst>
        </pc:spChg>
      </pc:sldChg>
    </pc:docChg>
  </pc:docChgLst>
  <pc:docChgLst>
    <pc:chgData name="Bob German" userId="19671429-1359-457f-bfc1-1be1ee65d4d9" providerId="ADAL" clId="{D6D21EC7-7838-42D0-8ADB-32EC0778CBB2}"/>
    <pc:docChg chg="undo custSel modSld">
      <pc:chgData name="Bob German" userId="19671429-1359-457f-bfc1-1be1ee65d4d9" providerId="ADAL" clId="{D6D21EC7-7838-42D0-8ADB-32EC0778CBB2}" dt="2021-09-02T00:37:06.500" v="572" actId="1076"/>
      <pc:docMkLst>
        <pc:docMk/>
      </pc:docMkLst>
      <pc:sldChg chg="addSp delSp modSp mod">
        <pc:chgData name="Bob German" userId="19671429-1359-457f-bfc1-1be1ee65d4d9" providerId="ADAL" clId="{D6D21EC7-7838-42D0-8ADB-32EC0778CBB2}" dt="2021-09-02T00:37:06.500" v="572" actId="1076"/>
        <pc:sldMkLst>
          <pc:docMk/>
          <pc:sldMk cId="1601799563" sldId="2134805597"/>
        </pc:sldMkLst>
        <pc:spChg chg="mod">
          <ac:chgData name="Bob German" userId="19671429-1359-457f-bfc1-1be1ee65d4d9" providerId="ADAL" clId="{D6D21EC7-7838-42D0-8ADB-32EC0778CBB2}" dt="2021-09-02T00:32:31.727" v="314" actId="1076"/>
          <ac:spMkLst>
            <pc:docMk/>
            <pc:sldMk cId="1601799563" sldId="2134805597"/>
            <ac:spMk id="3" creationId="{CBDC9C38-872E-4048-96FE-C321FEF21EC1}"/>
          </ac:spMkLst>
        </pc:spChg>
        <pc:spChg chg="mod">
          <ac:chgData name="Bob German" userId="19671429-1359-457f-bfc1-1be1ee65d4d9" providerId="ADAL" clId="{D6D21EC7-7838-42D0-8ADB-32EC0778CBB2}" dt="2021-09-02T00:36:32.376" v="553" actId="1076"/>
          <ac:spMkLst>
            <pc:docMk/>
            <pc:sldMk cId="1601799563" sldId="2134805597"/>
            <ac:spMk id="5" creationId="{D99E2DB0-70F3-400F-878F-33AE8632B7BC}"/>
          </ac:spMkLst>
        </pc:spChg>
        <pc:spChg chg="del">
          <ac:chgData name="Bob German" userId="19671429-1359-457f-bfc1-1be1ee65d4d9" providerId="ADAL" clId="{D6D21EC7-7838-42D0-8ADB-32EC0778CBB2}" dt="2021-09-02T00:26:51.839" v="0" actId="478"/>
          <ac:spMkLst>
            <pc:docMk/>
            <pc:sldMk cId="1601799563" sldId="2134805597"/>
            <ac:spMk id="6" creationId="{97EA7267-A642-4A8A-B9CB-AF3AF4741042}"/>
          </ac:spMkLst>
        </pc:spChg>
        <pc:spChg chg="mod">
          <ac:chgData name="Bob German" userId="19671429-1359-457f-bfc1-1be1ee65d4d9" providerId="ADAL" clId="{D6D21EC7-7838-42D0-8ADB-32EC0778CBB2}" dt="2021-09-02T00:28:32.460" v="8"/>
          <ac:spMkLst>
            <pc:docMk/>
            <pc:sldMk cId="1601799563" sldId="2134805597"/>
            <ac:spMk id="9" creationId="{9129FA62-F910-45F4-9855-8477B9C883AB}"/>
          </ac:spMkLst>
        </pc:spChg>
        <pc:spChg chg="add mod">
          <ac:chgData name="Bob German" userId="19671429-1359-457f-bfc1-1be1ee65d4d9" providerId="ADAL" clId="{D6D21EC7-7838-42D0-8ADB-32EC0778CBB2}" dt="2021-09-02T00:37:06.500" v="572" actId="1076"/>
          <ac:spMkLst>
            <pc:docMk/>
            <pc:sldMk cId="1601799563" sldId="2134805597"/>
            <ac:spMk id="11" creationId="{F2B5F9A9-3DBE-46EB-8A54-93AC5A03F06D}"/>
          </ac:spMkLst>
        </pc:spChg>
        <pc:spChg chg="mod">
          <ac:chgData name="Bob German" userId="19671429-1359-457f-bfc1-1be1ee65d4d9" providerId="ADAL" clId="{D6D21EC7-7838-42D0-8ADB-32EC0778CBB2}" dt="2021-09-02T00:33:49.351" v="317" actId="1076"/>
          <ac:spMkLst>
            <pc:docMk/>
            <pc:sldMk cId="1601799563" sldId="2134805597"/>
            <ac:spMk id="17" creationId="{8C0C163D-AB77-40AC-B3CC-8283922A1C63}"/>
          </ac:spMkLst>
        </pc:spChg>
        <pc:spChg chg="mod">
          <ac:chgData name="Bob German" userId="19671429-1359-457f-bfc1-1be1ee65d4d9" providerId="ADAL" clId="{D6D21EC7-7838-42D0-8ADB-32EC0778CBB2}" dt="2021-09-02T00:32:34.538" v="316" actId="1076"/>
          <ac:spMkLst>
            <pc:docMk/>
            <pc:sldMk cId="1601799563" sldId="2134805597"/>
            <ac:spMk id="19" creationId="{A264AE04-BE86-4D8C-9679-3F5CA620D587}"/>
          </ac:spMkLst>
        </pc:spChg>
        <pc:spChg chg="add mod">
          <ac:chgData name="Bob German" userId="19671429-1359-457f-bfc1-1be1ee65d4d9" providerId="ADAL" clId="{D6D21EC7-7838-42D0-8ADB-32EC0778CBB2}" dt="2021-09-02T00:36:38.166" v="555" actId="207"/>
          <ac:spMkLst>
            <pc:docMk/>
            <pc:sldMk cId="1601799563" sldId="2134805597"/>
            <ac:spMk id="20" creationId="{C793C4A9-3DE4-4DAE-86DA-3102AEE607A4}"/>
          </ac:spMkLst>
        </pc:spChg>
        <pc:spChg chg="mod">
          <ac:chgData name="Bob German" userId="19671429-1359-457f-bfc1-1be1ee65d4d9" providerId="ADAL" clId="{D6D21EC7-7838-42D0-8ADB-32EC0778CBB2}" dt="2021-09-02T00:36:58.998" v="571" actId="14100"/>
          <ac:spMkLst>
            <pc:docMk/>
            <pc:sldMk cId="1601799563" sldId="2134805597"/>
            <ac:spMk id="21" creationId="{4A933F16-4C0B-478D-BD49-5C11797B0365}"/>
          </ac:spMkLst>
        </pc:spChg>
        <pc:picChg chg="del">
          <ac:chgData name="Bob German" userId="19671429-1359-457f-bfc1-1be1ee65d4d9" providerId="ADAL" clId="{D6D21EC7-7838-42D0-8ADB-32EC0778CBB2}" dt="2021-09-02T00:27:15.446" v="2" actId="478"/>
          <ac:picMkLst>
            <pc:docMk/>
            <pc:sldMk cId="1601799563" sldId="2134805597"/>
            <ac:picMk id="7" creationId="{2987C1F3-D726-45D0-8668-54055A5E906E}"/>
          </ac:picMkLst>
        </pc:picChg>
        <pc:picChg chg="del">
          <ac:chgData name="Bob German" userId="19671429-1359-457f-bfc1-1be1ee65d4d9" providerId="ADAL" clId="{D6D21EC7-7838-42D0-8ADB-32EC0778CBB2}" dt="2021-09-02T00:27:12.358" v="1" actId="478"/>
          <ac:picMkLst>
            <pc:docMk/>
            <pc:sldMk cId="1601799563" sldId="2134805597"/>
            <ac:picMk id="8" creationId="{1EDF70CD-4D2A-4A98-9333-973548B27606}"/>
          </ac:picMkLst>
        </pc:picChg>
        <pc:picChg chg="add mod">
          <ac:chgData name="Bob German" userId="19671429-1359-457f-bfc1-1be1ee65d4d9" providerId="ADAL" clId="{D6D21EC7-7838-42D0-8ADB-32EC0778CBB2}" dt="2021-09-02T00:29:00.438" v="53" actId="1076"/>
          <ac:picMkLst>
            <pc:docMk/>
            <pc:sldMk cId="1601799563" sldId="2134805597"/>
            <ac:picMk id="10" creationId="{33588A73-0A9B-43E2-B0B5-9EBEA32D10D3}"/>
          </ac:picMkLst>
        </pc:picChg>
      </pc:sldChg>
    </pc:docChg>
  </pc:docChgLst>
  <pc:docChgLst>
    <pc:chgData name="David Warner" userId="S::david_dwarnerii.com#ext#@microsoft.onmicrosoft.com::acafcf14-4098-4a83-9425-e73571277a06" providerId="AD" clId="Web-{51E341C3-FF76-40EF-A3A2-16A384850986}"/>
    <pc:docChg chg="delSld modSld modSection">
      <pc:chgData name="David Warner" userId="S::david_dwarnerii.com#ext#@microsoft.onmicrosoft.com::acafcf14-4098-4a83-9425-e73571277a06" providerId="AD" clId="Web-{51E341C3-FF76-40EF-A3A2-16A384850986}" dt="2022-01-01T03:22:38.337" v="227" actId="1076"/>
      <pc:docMkLst>
        <pc:docMk/>
      </pc:docMkLst>
      <pc:sldChg chg="addSp delSp modSp">
        <pc:chgData name="David Warner" userId="S::david_dwarnerii.com#ext#@microsoft.onmicrosoft.com::acafcf14-4098-4a83-9425-e73571277a06" providerId="AD" clId="Web-{51E341C3-FF76-40EF-A3A2-16A384850986}" dt="2022-01-01T03:18:04.030" v="186"/>
        <pc:sldMkLst>
          <pc:docMk/>
          <pc:sldMk cId="3158043784" sldId="2068"/>
        </pc:sldMkLst>
        <pc:spChg chg="add del">
          <ac:chgData name="David Warner" userId="S::david_dwarnerii.com#ext#@microsoft.onmicrosoft.com::acafcf14-4098-4a83-9425-e73571277a06" providerId="AD" clId="Web-{51E341C3-FF76-40EF-A3A2-16A384850986}" dt="2022-01-01T03:16:41.700" v="180"/>
          <ac:spMkLst>
            <pc:docMk/>
            <pc:sldMk cId="3158043784" sldId="2068"/>
            <ac:spMk id="2" creationId="{E61C8DED-9C5C-409D-B801-8308A2C1F0E0}"/>
          </ac:spMkLst>
        </pc:spChg>
        <pc:spChg chg="add del">
          <ac:chgData name="David Warner" userId="S::david_dwarnerii.com#ext#@microsoft.onmicrosoft.com::acafcf14-4098-4a83-9425-e73571277a06" providerId="AD" clId="Web-{51E341C3-FF76-40EF-A3A2-16A384850986}" dt="2022-01-01T03:18:04.030" v="186"/>
          <ac:spMkLst>
            <pc:docMk/>
            <pc:sldMk cId="3158043784" sldId="2068"/>
            <ac:spMk id="3" creationId="{E9972127-AED0-483F-B285-41305D858AE6}"/>
          </ac:spMkLst>
        </pc:spChg>
        <pc:spChg chg="mod">
          <ac:chgData name="David Warner" userId="S::david_dwarnerii.com#ext#@microsoft.onmicrosoft.com::acafcf14-4098-4a83-9425-e73571277a06" providerId="AD" clId="Web-{51E341C3-FF76-40EF-A3A2-16A384850986}" dt="2022-01-01T03:16:02.449" v="170"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51E341C3-FF76-40EF-A3A2-16A384850986}" dt="2022-01-01T03:17:37.858" v="182"/>
          <ac:picMkLst>
            <pc:docMk/>
            <pc:sldMk cId="3158043784" sldId="2068"/>
            <ac:picMk id="11" creationId="{0215C1F6-5352-4A5D-BA2A-0BC345CF35D5}"/>
          </ac:picMkLst>
        </pc:picChg>
        <pc:picChg chg="add mod">
          <ac:chgData name="David Warner" userId="S::david_dwarnerii.com#ext#@microsoft.onmicrosoft.com::acafcf14-4098-4a83-9425-e73571277a06" providerId="AD" clId="Web-{51E341C3-FF76-40EF-A3A2-16A384850986}" dt="2022-01-01T03:17:28.264" v="181"/>
          <ac:picMkLst>
            <pc:docMk/>
            <pc:sldMk cId="3158043784" sldId="2068"/>
            <ac:picMk id="12" creationId="{24CE0C9E-8A82-4946-9295-DF5AF4CAC195}"/>
          </ac:picMkLst>
        </pc:picChg>
        <pc:picChg chg="del">
          <ac:chgData name="David Warner" userId="S::david_dwarnerii.com#ext#@microsoft.onmicrosoft.com::acafcf14-4098-4a83-9425-e73571277a06" providerId="AD" clId="Web-{51E341C3-FF76-40EF-A3A2-16A384850986}" dt="2022-01-01T03:16:10.293" v="171"/>
          <ac:picMkLst>
            <pc:docMk/>
            <pc:sldMk cId="3158043784" sldId="2068"/>
            <ac:picMk id="13" creationId="{400BF1CC-5807-4A02-8EAC-B5038FDF4AE2}"/>
          </ac:picMkLst>
        </pc:picChg>
        <pc:picChg chg="add mod">
          <ac:chgData name="David Warner" userId="S::david_dwarnerii.com#ext#@microsoft.onmicrosoft.com::acafcf14-4098-4a83-9425-e73571277a06" providerId="AD" clId="Web-{51E341C3-FF76-40EF-A3A2-16A384850986}" dt="2022-01-01T03:16:37.575" v="179" actId="1076"/>
          <ac:picMkLst>
            <pc:docMk/>
            <pc:sldMk cId="3158043784" sldId="2068"/>
            <ac:picMk id="14" creationId="{DE38C055-1A09-44E2-A1E0-79CA03A231B3}"/>
          </ac:picMkLst>
        </pc:picChg>
        <pc:picChg chg="mod">
          <ac:chgData name="David Warner" userId="S::david_dwarnerii.com#ext#@microsoft.onmicrosoft.com::acafcf14-4098-4a83-9425-e73571277a06" providerId="AD" clId="Web-{51E341C3-FF76-40EF-A3A2-16A384850986}" dt="2022-01-01T03:17:48.374" v="183"/>
          <ac:picMkLst>
            <pc:docMk/>
            <pc:sldMk cId="3158043784" sldId="2068"/>
            <ac:picMk id="15" creationId="{D269A362-07EF-4275-9599-C97547A29580}"/>
          </ac:picMkLst>
        </pc:picChg>
        <pc:picChg chg="mod">
          <ac:chgData name="David Warner" userId="S::david_dwarnerii.com#ext#@microsoft.onmicrosoft.com::acafcf14-4098-4a83-9425-e73571277a06" providerId="AD" clId="Web-{51E341C3-FF76-40EF-A3A2-16A384850986}" dt="2022-01-01T03:17:57.749" v="184"/>
          <ac:picMkLst>
            <pc:docMk/>
            <pc:sldMk cId="3158043784" sldId="2068"/>
            <ac:picMk id="18" creationId="{AC182D65-20C1-4C86-BB53-9CF7A6115859}"/>
          </ac:picMkLst>
        </pc:picChg>
      </pc:sldChg>
      <pc:sldChg chg="addSp delSp modSp">
        <pc:chgData name="David Warner" userId="S::david_dwarnerii.com#ext#@microsoft.onmicrosoft.com::acafcf14-4098-4a83-9425-e73571277a06" providerId="AD" clId="Web-{51E341C3-FF76-40EF-A3A2-16A384850986}" dt="2022-01-01T03:22:38.337" v="227" actId="1076"/>
        <pc:sldMkLst>
          <pc:docMk/>
          <pc:sldMk cId="1056590613" sldId="2076135999"/>
        </pc:sldMkLst>
        <pc:spChg chg="mod">
          <ac:chgData name="David Warner" userId="S::david_dwarnerii.com#ext#@microsoft.onmicrosoft.com::acafcf14-4098-4a83-9425-e73571277a06" providerId="AD" clId="Web-{51E341C3-FF76-40EF-A3A2-16A384850986}" dt="2022-01-01T03:22:23.228" v="222"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51E341C3-FF76-40EF-A3A2-16A384850986}" dt="2022-01-01T03:22:33.056" v="225" actId="1076"/>
          <ac:picMkLst>
            <pc:docMk/>
            <pc:sldMk cId="1056590613" sldId="2076135999"/>
            <ac:picMk id="4" creationId="{1FC853A6-4F3F-4DF8-B5D1-A97821272E14}"/>
          </ac:picMkLst>
        </pc:picChg>
        <pc:picChg chg="mod">
          <ac:chgData name="David Warner" userId="S::david_dwarnerii.com#ext#@microsoft.onmicrosoft.com::acafcf14-4098-4a83-9425-e73571277a06" providerId="AD" clId="Web-{51E341C3-FF76-40EF-A3A2-16A384850986}" dt="2022-01-01T03:22:38.306" v="226" actId="1076"/>
          <ac:picMkLst>
            <pc:docMk/>
            <pc:sldMk cId="1056590613" sldId="2076135999"/>
            <ac:picMk id="6" creationId="{2AA5F092-E235-4118-BD02-40AB67AB8DA0}"/>
          </ac:picMkLst>
        </pc:picChg>
        <pc:picChg chg="mod">
          <ac:chgData name="David Warner" userId="S::david_dwarnerii.com#ext#@microsoft.onmicrosoft.com::acafcf14-4098-4a83-9425-e73571277a06" providerId="AD" clId="Web-{51E341C3-FF76-40EF-A3A2-16A384850986}" dt="2022-01-01T03:22:38.337" v="227" actId="1076"/>
          <ac:picMkLst>
            <pc:docMk/>
            <pc:sldMk cId="1056590613" sldId="2076135999"/>
            <ac:picMk id="8" creationId="{88CE5E9B-CB43-4D63-82CA-87074C6B6693}"/>
          </ac:picMkLst>
        </pc:picChg>
        <pc:picChg chg="add mod">
          <ac:chgData name="David Warner" userId="S::david_dwarnerii.com#ext#@microsoft.onmicrosoft.com::acafcf14-4098-4a83-9425-e73571277a06" providerId="AD" clId="Web-{51E341C3-FF76-40EF-A3A2-16A384850986}" dt="2022-01-01T03:22:30.212" v="223" actId="1076"/>
          <ac:picMkLst>
            <pc:docMk/>
            <pc:sldMk cId="1056590613" sldId="2076135999"/>
            <ac:picMk id="11" creationId="{2FA4656A-151B-4AD1-A7F1-F04A215CE783}"/>
          </ac:picMkLst>
        </pc:picChg>
        <pc:picChg chg="del">
          <ac:chgData name="David Warner" userId="S::david_dwarnerii.com#ext#@microsoft.onmicrosoft.com::acafcf14-4098-4a83-9425-e73571277a06" providerId="AD" clId="Web-{51E341C3-FF76-40EF-A3A2-16A384850986}" dt="2022-01-01T03:18:38.206" v="191"/>
          <ac:picMkLst>
            <pc:docMk/>
            <pc:sldMk cId="1056590613" sldId="2076135999"/>
            <ac:picMk id="12" creationId="{E6D5A38F-3587-482E-B3BA-C4247950440F}"/>
          </ac:picMkLst>
        </pc:picChg>
        <pc:picChg chg="add mod">
          <ac:chgData name="David Warner" userId="S::david_dwarnerii.com#ext#@microsoft.onmicrosoft.com::acafcf14-4098-4a83-9425-e73571277a06" providerId="AD" clId="Web-{51E341C3-FF76-40EF-A3A2-16A384850986}" dt="2022-01-01T03:22:30.243" v="224" actId="1076"/>
          <ac:picMkLst>
            <pc:docMk/>
            <pc:sldMk cId="1056590613" sldId="2076135999"/>
            <ac:picMk id="13" creationId="{35EC310B-25FA-44B3-BCA8-9B24C6CE6B21}"/>
          </ac:picMkLst>
        </pc:picChg>
      </pc:sldChg>
      <pc:sldChg chg="del">
        <pc:chgData name="David Warner" userId="S::david_dwarnerii.com#ext#@microsoft.onmicrosoft.com::acafcf14-4098-4a83-9425-e73571277a06" providerId="AD" clId="Web-{51E341C3-FF76-40EF-A3A2-16A384850986}" dt="2022-01-01T03:11:07.302" v="0"/>
        <pc:sldMkLst>
          <pc:docMk/>
          <pc:sldMk cId="4039685786" sldId="2076136277"/>
        </pc:sldMkLst>
      </pc:sldChg>
      <pc:sldChg chg="mod modShow">
        <pc:chgData name="David Warner" userId="S::david_dwarnerii.com#ext#@microsoft.onmicrosoft.com::acafcf14-4098-4a83-9425-e73571277a06" providerId="AD" clId="Web-{51E341C3-FF76-40EF-A3A2-16A384850986}" dt="2022-01-01T03:11:14.145" v="1"/>
        <pc:sldMkLst>
          <pc:docMk/>
          <pc:sldMk cId="127047426" sldId="2134805605"/>
        </pc:sldMkLst>
      </pc:sldChg>
    </pc:docChg>
  </pc:docChgLst>
  <pc:docChgLst>
    <pc:chgData name="Bob German" userId="19671429-1359-457f-bfc1-1be1ee65d4d9" providerId="ADAL" clId="{5581E0EB-1A1B-4867-B17A-195D28D0B51F}"/>
    <pc:docChg chg="sldOrd">
      <pc:chgData name="Bob German" userId="19671429-1359-457f-bfc1-1be1ee65d4d9" providerId="ADAL" clId="{5581E0EB-1A1B-4867-B17A-195D28D0B51F}" dt="2022-03-17T15:06:52.863" v="0" actId="20578"/>
      <pc:docMkLst>
        <pc:docMk/>
      </pc:docMkLst>
      <pc:sldChg chg="ord">
        <pc:chgData name="Bob German" userId="19671429-1359-457f-bfc1-1be1ee65d4d9" providerId="ADAL" clId="{5581E0EB-1A1B-4867-B17A-195D28D0B51F}" dt="2022-03-17T15:06:52.863" v="0" actId="20578"/>
        <pc:sldMkLst>
          <pc:docMk/>
          <pc:sldMk cId="1601799563" sldId="2134805597"/>
        </pc:sldMkLst>
      </pc:sldChg>
    </pc:docChg>
  </pc:docChgLst>
  <pc:docChgLst>
    <pc:chgData name="David Warner" userId="S::david_dwarnerii.com#ext#@microsoft.onmicrosoft.com::acafcf14-4098-4a83-9425-e73571277a06" providerId="AD" clId="Web-{59358EA9-A005-48AA-88EF-464728F8D861}"/>
    <pc:docChg chg="modSld">
      <pc:chgData name="David Warner" userId="S::david_dwarnerii.com#ext#@microsoft.onmicrosoft.com::acafcf14-4098-4a83-9425-e73571277a06" providerId="AD" clId="Web-{59358EA9-A005-48AA-88EF-464728F8D861}" dt="2021-09-15T17:20:54.437" v="24"/>
      <pc:docMkLst>
        <pc:docMk/>
      </pc:docMkLst>
      <pc:sldChg chg="delSp modSp">
        <pc:chgData name="David Warner" userId="S::david_dwarnerii.com#ext#@microsoft.onmicrosoft.com::acafcf14-4098-4a83-9425-e73571277a06" providerId="AD" clId="Web-{59358EA9-A005-48AA-88EF-464728F8D861}" dt="2021-09-15T17:20:54.437" v="24"/>
        <pc:sldMkLst>
          <pc:docMk/>
          <pc:sldMk cId="1601799563" sldId="2134805597"/>
        </pc:sldMkLst>
        <pc:spChg chg="del">
          <ac:chgData name="David Warner" userId="S::david_dwarnerii.com#ext#@microsoft.onmicrosoft.com::acafcf14-4098-4a83-9425-e73571277a06" providerId="AD" clId="Web-{59358EA9-A005-48AA-88EF-464728F8D861}" dt="2021-09-15T17:20:10.966" v="1"/>
          <ac:spMkLst>
            <pc:docMk/>
            <pc:sldMk cId="1601799563" sldId="2134805597"/>
            <ac:spMk id="4" creationId="{07618F8B-F252-4FB8-966D-2739422F37A8}"/>
          </ac:spMkLst>
        </pc:spChg>
        <pc:spChg chg="mod">
          <ac:chgData name="David Warner" userId="S::david_dwarnerii.com#ext#@microsoft.onmicrosoft.com::acafcf14-4098-4a83-9425-e73571277a06" providerId="AD" clId="Web-{59358EA9-A005-48AA-88EF-464728F8D861}" dt="2021-09-15T17:20:42.999" v="21" actId="20577"/>
          <ac:spMkLst>
            <pc:docMk/>
            <pc:sldMk cId="1601799563" sldId="2134805597"/>
            <ac:spMk id="21" creationId="{4A933F16-4C0B-478D-BD49-5C11797B0365}"/>
          </ac:spMkLst>
        </pc:spChg>
        <pc:picChg chg="del">
          <ac:chgData name="David Warner" userId="S::david_dwarnerii.com#ext#@microsoft.onmicrosoft.com::acafcf14-4098-4a83-9425-e73571277a06" providerId="AD" clId="Web-{59358EA9-A005-48AA-88EF-464728F8D861}" dt="2021-09-15T17:20:54.437" v="24"/>
          <ac:picMkLst>
            <pc:docMk/>
            <pc:sldMk cId="1601799563" sldId="2134805597"/>
            <ac:picMk id="22" creationId="{81D887FC-13AB-4780-89AC-709A06DF93AE}"/>
          </ac:picMkLst>
        </pc:picChg>
        <pc:picChg chg="mod">
          <ac:chgData name="David Warner" userId="S::david_dwarnerii.com#ext#@microsoft.onmicrosoft.com::acafcf14-4098-4a83-9425-e73571277a06" providerId="AD" clId="Web-{59358EA9-A005-48AA-88EF-464728F8D861}" dt="2021-09-15T17:20:51.234" v="23" actId="1076"/>
          <ac:picMkLst>
            <pc:docMk/>
            <pc:sldMk cId="1601799563" sldId="2134805597"/>
            <ac:picMk id="34" creationId="{2981E338-2304-4241-B786-78E822ABFB73}"/>
          </ac:picMkLst>
        </pc:picChg>
      </pc:sldChg>
      <pc:sldChg chg="delSp">
        <pc:chgData name="David Warner" userId="S::david_dwarnerii.com#ext#@microsoft.onmicrosoft.com::acafcf14-4098-4a83-9425-e73571277a06" providerId="AD" clId="Web-{59358EA9-A005-48AA-88EF-464728F8D861}" dt="2021-09-15T17:19:31.917" v="0"/>
        <pc:sldMkLst>
          <pc:docMk/>
          <pc:sldMk cId="4001284136" sldId="2134805598"/>
        </pc:sldMkLst>
        <pc:spChg chg="del">
          <ac:chgData name="David Warner" userId="S::david_dwarnerii.com#ext#@microsoft.onmicrosoft.com::acafcf14-4098-4a83-9425-e73571277a06" providerId="AD" clId="Web-{59358EA9-A005-48AA-88EF-464728F8D861}" dt="2021-09-15T17:19:31.917" v="0"/>
          <ac:spMkLst>
            <pc:docMk/>
            <pc:sldMk cId="4001284136" sldId="2134805598"/>
            <ac:spMk id="8" creationId="{0D6F4863-6544-4583-88E1-AA6F84BA05EF}"/>
          </ac:spMkLst>
        </pc:spChg>
      </pc:sldChg>
    </pc:docChg>
  </pc:docChgLst>
  <pc:docChgLst>
    <pc:chgData name="Wictor Wilén" userId="c70b8edd-f3ba-4e44-94a1-9cab9cee53de" providerId="ADAL" clId="{8351569F-4C47-4778-8BE1-986E1ADB03B0}"/>
    <pc:docChg chg="custSel modSld">
      <pc:chgData name="Wictor Wilén" userId="c70b8edd-f3ba-4e44-94a1-9cab9cee53de" providerId="ADAL" clId="{8351569F-4C47-4778-8BE1-986E1ADB03B0}" dt="2022-01-05T14:16:55.157" v="28" actId="1076"/>
      <pc:docMkLst>
        <pc:docMk/>
      </pc:docMkLst>
      <pc:sldChg chg="addSp delSp modSp mod">
        <pc:chgData name="Wictor Wilén" userId="c70b8edd-f3ba-4e44-94a1-9cab9cee53de" providerId="ADAL" clId="{8351569F-4C47-4778-8BE1-986E1ADB03B0}" dt="2022-01-05T14:16:55.157" v="28" actId="1076"/>
        <pc:sldMkLst>
          <pc:docMk/>
          <pc:sldMk cId="1042411426" sldId="2076136275"/>
        </pc:sldMkLst>
        <pc:spChg chg="del">
          <ac:chgData name="Wictor Wilén" userId="c70b8edd-f3ba-4e44-94a1-9cab9cee53de" providerId="ADAL" clId="{8351569F-4C47-4778-8BE1-986E1ADB03B0}" dt="2022-01-05T14:12:10.718" v="0" actId="478"/>
          <ac:spMkLst>
            <pc:docMk/>
            <pc:sldMk cId="1042411426" sldId="2076136275"/>
            <ac:spMk id="3" creationId="{D54EA2B3-D49A-43ED-9E7C-C792E86A1590}"/>
          </ac:spMkLst>
        </pc:spChg>
        <pc:spChg chg="add mod">
          <ac:chgData name="Wictor Wilén" userId="c70b8edd-f3ba-4e44-94a1-9cab9cee53de" providerId="ADAL" clId="{8351569F-4C47-4778-8BE1-986E1ADB03B0}" dt="2022-01-05T14:16:55.157" v="28" actId="1076"/>
          <ac:spMkLst>
            <pc:docMk/>
            <pc:sldMk cId="1042411426" sldId="2076136275"/>
            <ac:spMk id="25" creationId="{348989C8-6E6F-43A3-9C1C-60111A0B8C53}"/>
          </ac:spMkLst>
        </pc:spChg>
        <pc:spChg chg="del">
          <ac:chgData name="Wictor Wilén" userId="c70b8edd-f3ba-4e44-94a1-9cab9cee53de" providerId="ADAL" clId="{8351569F-4C47-4778-8BE1-986E1ADB03B0}" dt="2022-01-05T14:12:26.367" v="1" actId="478"/>
          <ac:spMkLst>
            <pc:docMk/>
            <pc:sldMk cId="1042411426" sldId="2076136275"/>
            <ac:spMk id="35" creationId="{521C4EF9-2C4E-4CBA-B943-05B7ECD83812}"/>
          </ac:spMkLst>
        </pc:spChg>
        <pc:picChg chg="del">
          <ac:chgData name="Wictor Wilén" userId="c70b8edd-f3ba-4e44-94a1-9cab9cee53de" providerId="ADAL" clId="{8351569F-4C47-4778-8BE1-986E1ADB03B0}" dt="2022-01-05T14:15:24.064" v="2" actId="478"/>
          <ac:picMkLst>
            <pc:docMk/>
            <pc:sldMk cId="1042411426" sldId="2076136275"/>
            <ac:picMk id="5" creationId="{58703EE2-FDC3-4D93-BAF0-BC53BF55713F}"/>
          </ac:picMkLst>
        </pc:picChg>
        <pc:picChg chg="add mod modCrop">
          <ac:chgData name="Wictor Wilén" userId="c70b8edd-f3ba-4e44-94a1-9cab9cee53de" providerId="ADAL" clId="{8351569F-4C47-4778-8BE1-986E1ADB03B0}" dt="2022-01-05T14:16:23.254" v="9" actId="1076"/>
          <ac:picMkLst>
            <pc:docMk/>
            <pc:sldMk cId="1042411426" sldId="2076136275"/>
            <ac:picMk id="20" creationId="{ED00AD51-2FDC-413A-B55F-4EA95E1E3FDB}"/>
          </ac:picMkLst>
        </pc:picChg>
        <pc:picChg chg="del">
          <ac:chgData name="Wictor Wilén" userId="c70b8edd-f3ba-4e44-94a1-9cab9cee53de" providerId="ADAL" clId="{8351569F-4C47-4778-8BE1-986E1ADB03B0}" dt="2022-01-05T14:12:26.367" v="1" actId="478"/>
          <ac:picMkLst>
            <pc:docMk/>
            <pc:sldMk cId="1042411426" sldId="2076136275"/>
            <ac:picMk id="22" creationId="{AF5FFBF9-6112-4716-9E75-431EC51E9246}"/>
          </ac:picMkLst>
        </pc:picChg>
        <pc:picChg chg="add mod">
          <ac:chgData name="Wictor Wilén" userId="c70b8edd-f3ba-4e44-94a1-9cab9cee53de" providerId="ADAL" clId="{8351569F-4C47-4778-8BE1-986E1ADB03B0}" dt="2022-01-05T14:16:55.157" v="28" actId="1076"/>
          <ac:picMkLst>
            <pc:docMk/>
            <pc:sldMk cId="1042411426" sldId="2076136275"/>
            <ac:picMk id="24" creationId="{DB1C7F90-055A-447B-897C-56CA03C28EEF}"/>
          </ac:picMkLst>
        </pc:picChg>
      </pc:sldChg>
    </pc:docChg>
  </pc:docChgLst>
  <pc:docChgLst>
    <pc:chgData name="David Warner" userId="S::david_dwarnerii.com#ext#@microsoft.onmicrosoft.com::acafcf14-4098-4a83-9425-e73571277a06" providerId="AD" clId="Web-{8AE0CBB6-4ED2-4F68-87B0-77E56913D556}"/>
    <pc:docChg chg="modSld">
      <pc:chgData name="David Warner" userId="S::david_dwarnerii.com#ext#@microsoft.onmicrosoft.com::acafcf14-4098-4a83-9425-e73571277a06" providerId="AD" clId="Web-{8AE0CBB6-4ED2-4F68-87B0-77E56913D556}" dt="2021-12-23T14:42:47.461" v="41" actId="1076"/>
      <pc:docMkLst>
        <pc:docMk/>
      </pc:docMkLst>
      <pc:sldChg chg="addSp modSp mod modShow">
        <pc:chgData name="David Warner" userId="S::david_dwarnerii.com#ext#@microsoft.onmicrosoft.com::acafcf14-4098-4a83-9425-e73571277a06" providerId="AD" clId="Web-{8AE0CBB6-4ED2-4F68-87B0-77E56913D556}" dt="2021-12-23T14:42:47.461" v="41" actId="1076"/>
        <pc:sldMkLst>
          <pc:docMk/>
          <pc:sldMk cId="2225302410" sldId="2134805599"/>
        </pc:sldMkLst>
        <pc:grpChg chg="mod">
          <ac:chgData name="David Warner" userId="S::david_dwarnerii.com#ext#@microsoft.onmicrosoft.com::acafcf14-4098-4a83-9425-e73571277a06" providerId="AD" clId="Web-{8AE0CBB6-4ED2-4F68-87B0-77E56913D556}" dt="2021-12-23T14:42:47.461" v="41" actId="1076"/>
          <ac:grpSpMkLst>
            <pc:docMk/>
            <pc:sldMk cId="2225302410" sldId="2134805599"/>
            <ac:grpSpMk id="6" creationId="{0339C2CD-8ED2-46FF-94CC-AF1D13D450C3}"/>
          </ac:grpSpMkLst>
        </pc:grpChg>
        <pc:picChg chg="add mod">
          <ac:chgData name="David Warner" userId="S::david_dwarnerii.com#ext#@microsoft.onmicrosoft.com::acafcf14-4098-4a83-9425-e73571277a06" providerId="AD" clId="Web-{8AE0CBB6-4ED2-4F68-87B0-77E56913D556}" dt="2021-12-23T14:42:47.242" v="38" actId="1076"/>
          <ac:picMkLst>
            <pc:docMk/>
            <pc:sldMk cId="2225302410" sldId="2134805599"/>
            <ac:picMk id="4" creationId="{0D427154-5731-4DC4-BFA5-C97982220594}"/>
          </ac:picMkLst>
        </pc:picChg>
        <pc:picChg chg="add mod">
          <ac:chgData name="David Warner" userId="S::david_dwarnerii.com#ext#@microsoft.onmicrosoft.com::acafcf14-4098-4a83-9425-e73571277a06" providerId="AD" clId="Web-{8AE0CBB6-4ED2-4F68-87B0-77E56913D556}" dt="2021-12-23T14:42:47.320" v="39" actId="1076"/>
          <ac:picMkLst>
            <pc:docMk/>
            <pc:sldMk cId="2225302410" sldId="2134805599"/>
            <ac:picMk id="12" creationId="{99DC6AFF-2E68-4532-BC8B-601B9F155051}"/>
          </ac:picMkLst>
        </pc:picChg>
        <pc:picChg chg="add mod">
          <ac:chgData name="David Warner" userId="S::david_dwarnerii.com#ext#@microsoft.onmicrosoft.com::acafcf14-4098-4a83-9425-e73571277a06" providerId="AD" clId="Web-{8AE0CBB6-4ED2-4F68-87B0-77E56913D556}" dt="2021-12-23T14:42:47.367" v="40" actId="1076"/>
          <ac:picMkLst>
            <pc:docMk/>
            <pc:sldMk cId="2225302410" sldId="2134805599"/>
            <ac:picMk id="23" creationId="{FB97FE92-246F-4B4F-9731-303171C46869}"/>
          </ac:picMkLst>
        </pc:picChg>
        <pc:picChg chg="mod">
          <ac:chgData name="David Warner" userId="S::david_dwarnerii.com#ext#@microsoft.onmicrosoft.com::acafcf14-4098-4a83-9425-e73571277a06" providerId="AD" clId="Web-{8AE0CBB6-4ED2-4F68-87B0-77E56913D556}" dt="2021-12-23T14:42:34.491" v="36" actId="14100"/>
          <ac:picMkLst>
            <pc:docMk/>
            <pc:sldMk cId="2225302410" sldId="2134805599"/>
            <ac:picMk id="1026" creationId="{4D140B0D-4C16-4578-996C-8C3F5F859B8B}"/>
          </ac:picMkLst>
        </pc:picChg>
        <pc:picChg chg="mod">
          <ac:chgData name="David Warner" userId="S::david_dwarnerii.com#ext#@microsoft.onmicrosoft.com::acafcf14-4098-4a83-9425-e73571277a06" providerId="AD" clId="Web-{8AE0CBB6-4ED2-4F68-87B0-77E56913D556}" dt="2021-12-23T14:42:38.195" v="37" actId="1076"/>
          <ac:picMkLst>
            <pc:docMk/>
            <pc:sldMk cId="2225302410" sldId="2134805599"/>
            <ac:picMk id="5122" creationId="{142DF88F-FC23-4ACD-BB46-84F7EE5C7398}"/>
          </ac:picMkLst>
        </pc:picChg>
      </pc:sldChg>
    </pc:docChg>
  </pc:docChgLst>
  <pc:docChgLst>
    <pc:chgData name="Bert Jansen" userId="60478ee6-b91e-4777-b5ab-ff75f809c97c" providerId="ADAL" clId="{762243E8-4E21-41C4-B21B-5D4720966712}"/>
    <pc:docChg chg="undo redo custSel modSld">
      <pc:chgData name="Bert Jansen" userId="60478ee6-b91e-4777-b5ab-ff75f809c97c" providerId="ADAL" clId="{762243E8-4E21-41C4-B21B-5D4720966712}" dt="2021-11-11T08:29:40.045" v="304" actId="13926"/>
      <pc:docMkLst>
        <pc:docMk/>
      </pc:docMkLst>
      <pc:sldChg chg="addSp delSp modSp mod">
        <pc:chgData name="Bert Jansen" userId="60478ee6-b91e-4777-b5ab-ff75f809c97c" providerId="ADAL" clId="{762243E8-4E21-41C4-B21B-5D4720966712}" dt="2021-11-11T08:29:40.045" v="304" actId="13926"/>
        <pc:sldMkLst>
          <pc:docMk/>
          <pc:sldMk cId="2259967023" sldId="2076136379"/>
        </pc:sldMkLst>
        <pc:spChg chg="del">
          <ac:chgData name="Bert Jansen" userId="60478ee6-b91e-4777-b5ab-ff75f809c97c" providerId="ADAL" clId="{762243E8-4E21-41C4-B21B-5D4720966712}" dt="2021-11-11T08:12:47.352" v="0" actId="478"/>
          <ac:spMkLst>
            <pc:docMk/>
            <pc:sldMk cId="2259967023" sldId="2076136379"/>
            <ac:spMk id="3" creationId="{ED107778-FE21-40D1-8412-29A57742FD45}"/>
          </ac:spMkLst>
        </pc:spChg>
        <pc:spChg chg="mod ord">
          <ac:chgData name="Bert Jansen" userId="60478ee6-b91e-4777-b5ab-ff75f809c97c" providerId="ADAL" clId="{762243E8-4E21-41C4-B21B-5D4720966712}" dt="2021-11-11T08:26:03.301" v="139" actId="20577"/>
          <ac:spMkLst>
            <pc:docMk/>
            <pc:sldMk cId="2259967023" sldId="2076136379"/>
            <ac:spMk id="38" creationId="{57B24740-2702-48F7-9662-72DC62FDA166}"/>
          </ac:spMkLst>
        </pc:spChg>
        <pc:spChg chg="mod">
          <ac:chgData name="Bert Jansen" userId="60478ee6-b91e-4777-b5ab-ff75f809c97c" providerId="ADAL" clId="{762243E8-4E21-41C4-B21B-5D4720966712}" dt="2021-11-11T08:28:55.918" v="242" actId="20577"/>
          <ac:spMkLst>
            <pc:docMk/>
            <pc:sldMk cId="2259967023" sldId="2076136379"/>
            <ac:spMk id="79" creationId="{BC688EBE-40B5-498C-91C5-18E7EAB6AFFE}"/>
          </ac:spMkLst>
        </pc:spChg>
        <pc:spChg chg="mod">
          <ac:chgData name="Bert Jansen" userId="60478ee6-b91e-4777-b5ab-ff75f809c97c" providerId="ADAL" clId="{762243E8-4E21-41C4-B21B-5D4720966712}" dt="2021-11-11T08:29:40.045" v="304" actId="13926"/>
          <ac:spMkLst>
            <pc:docMk/>
            <pc:sldMk cId="2259967023" sldId="2076136379"/>
            <ac:spMk id="81" creationId="{1245D908-BDE2-4087-82F6-3DBC148662F5}"/>
          </ac:spMkLst>
        </pc:spChg>
        <pc:picChg chg="del">
          <ac:chgData name="Bert Jansen" userId="60478ee6-b91e-4777-b5ab-ff75f809c97c" providerId="ADAL" clId="{762243E8-4E21-41C4-B21B-5D4720966712}" dt="2021-11-11T08:25:19.613" v="132" actId="478"/>
          <ac:picMkLst>
            <pc:docMk/>
            <pc:sldMk cId="2259967023" sldId="2076136379"/>
            <ac:picMk id="4" creationId="{E52253DE-3F91-47AA-B349-A32381A21CBC}"/>
          </ac:picMkLst>
        </pc:picChg>
        <pc:picChg chg="add mod ord">
          <ac:chgData name="Bert Jansen" userId="60478ee6-b91e-4777-b5ab-ff75f809c97c" providerId="ADAL" clId="{762243E8-4E21-41C4-B21B-5D4720966712}" dt="2021-11-11T08:25:29.368" v="135" actId="166"/>
          <ac:picMkLst>
            <pc:docMk/>
            <pc:sldMk cId="2259967023" sldId="2076136379"/>
            <ac:picMk id="20" creationId="{33B8B1A0-BC89-48DC-B740-780570C9F98D}"/>
          </ac:picMkLst>
        </pc:picChg>
        <pc:picChg chg="del">
          <ac:chgData name="Bert Jansen" userId="60478ee6-b91e-4777-b5ab-ff75f809c97c" providerId="ADAL" clId="{762243E8-4E21-41C4-B21B-5D4720966712}" dt="2021-11-11T08:24:23.325" v="125" actId="478"/>
          <ac:picMkLst>
            <pc:docMk/>
            <pc:sldMk cId="2259967023" sldId="2076136379"/>
            <ac:picMk id="21" creationId="{0C351430-2EBD-440C-A980-5A1A600E3FBA}"/>
          </ac:picMkLst>
        </pc:picChg>
        <pc:picChg chg="add mod">
          <ac:chgData name="Bert Jansen" userId="60478ee6-b91e-4777-b5ab-ff75f809c97c" providerId="ADAL" clId="{762243E8-4E21-41C4-B21B-5D4720966712}" dt="2021-11-11T08:25:26.923" v="134" actId="14100"/>
          <ac:picMkLst>
            <pc:docMk/>
            <pc:sldMk cId="2259967023" sldId="2076136379"/>
            <ac:picMk id="24" creationId="{EE95F7BB-842B-461E-AEED-FFFA348C9D0F}"/>
          </ac:picMkLst>
        </pc:picChg>
      </pc:sldChg>
      <pc:sldChg chg="addSp delSp modSp mod">
        <pc:chgData name="Bert Jansen" userId="60478ee6-b91e-4777-b5ab-ff75f809c97c" providerId="ADAL" clId="{762243E8-4E21-41C4-B21B-5D4720966712}" dt="2021-11-11T08:27:18.381" v="146" actId="166"/>
        <pc:sldMkLst>
          <pc:docMk/>
          <pc:sldMk cId="1884761934" sldId="2076136381"/>
        </pc:sldMkLst>
        <pc:spChg chg="ord">
          <ac:chgData name="Bert Jansen" userId="60478ee6-b91e-4777-b5ab-ff75f809c97c" providerId="ADAL" clId="{762243E8-4E21-41C4-B21B-5D4720966712}" dt="2021-11-11T08:27:18.381" v="146" actId="166"/>
          <ac:spMkLst>
            <pc:docMk/>
            <pc:sldMk cId="1884761934" sldId="2076136381"/>
            <ac:spMk id="38" creationId="{57B24740-2702-48F7-9662-72DC62FDA166}"/>
          </ac:spMkLst>
        </pc:spChg>
        <pc:picChg chg="del">
          <ac:chgData name="Bert Jansen" userId="60478ee6-b91e-4777-b5ab-ff75f809c97c" providerId="ADAL" clId="{762243E8-4E21-41C4-B21B-5D4720966712}" dt="2021-11-11T08:27:05.407" v="144" actId="478"/>
          <ac:picMkLst>
            <pc:docMk/>
            <pc:sldMk cId="1884761934" sldId="2076136381"/>
            <ac:picMk id="5" creationId="{5B36EF05-512A-4E0B-B45A-A09610CA2966}"/>
          </ac:picMkLst>
        </pc:picChg>
        <pc:picChg chg="add mod">
          <ac:chgData name="Bert Jansen" userId="60478ee6-b91e-4777-b5ab-ff75f809c97c" providerId="ADAL" clId="{762243E8-4E21-41C4-B21B-5D4720966712}" dt="2021-11-11T08:27:14.545" v="145" actId="208"/>
          <ac:picMkLst>
            <pc:docMk/>
            <pc:sldMk cId="1884761934" sldId="2076136381"/>
            <ac:picMk id="20" creationId="{18F68739-FD07-4D2E-B2B4-84265BFB9808}"/>
          </ac:picMkLst>
        </pc:picChg>
      </pc:sldChg>
    </pc:docChg>
  </pc:docChgLst>
  <pc:docChgLst>
    <pc:chgData name="Sébastien Levert" userId="S::slevert@microsoft.com::ece773f4-084f-4e66-97d9-a9d066f2d75d" providerId="AD" clId="Web-{8C07ADEA-552D-C3B9-3BDB-E48561171327}"/>
    <pc:docChg chg="modSld">
      <pc:chgData name="Sébastien Levert" userId="S::slevert@microsoft.com::ece773f4-084f-4e66-97d9-a9d066f2d75d" providerId="AD" clId="Web-{8C07ADEA-552D-C3B9-3BDB-E48561171327}" dt="2021-12-09T14:01:01.601" v="0"/>
      <pc:docMkLst>
        <pc:docMk/>
      </pc:docMkLst>
      <pc:sldChg chg="delSp">
        <pc:chgData name="Sébastien Levert" userId="S::slevert@microsoft.com::ece773f4-084f-4e66-97d9-a9d066f2d75d" providerId="AD" clId="Web-{8C07ADEA-552D-C3B9-3BDB-E48561171327}" dt="2021-12-09T14:01:01.601" v="0"/>
        <pc:sldMkLst>
          <pc:docMk/>
          <pc:sldMk cId="4070501225" sldId="2076136392"/>
        </pc:sldMkLst>
        <pc:spChg chg="del">
          <ac:chgData name="Sébastien Levert" userId="S::slevert@microsoft.com::ece773f4-084f-4e66-97d9-a9d066f2d75d" providerId="AD" clId="Web-{8C07ADEA-552D-C3B9-3BDB-E48561171327}" dt="2021-12-09T14:01:01.601" v="0"/>
          <ac:spMkLst>
            <pc:docMk/>
            <pc:sldMk cId="4070501225" sldId="2076136392"/>
            <ac:spMk id="2" creationId="{449AF01F-8E0D-4078-9390-8B6E3806F899}"/>
          </ac:spMkLst>
        </pc:spChg>
      </pc:sldChg>
    </pc:docChg>
  </pc:docChgLst>
  <pc:docChgLst>
    <pc:chgData name="Vesa Juvonen" userId="c7243be1-99a3-4752-ab2a-0cf698cf8236" providerId="ADAL" clId="{870A4086-0932-4C30-8E34-1F4D81C2C19C}"/>
    <pc:docChg chg="addSld delSld modSld">
      <pc:chgData name="Vesa Juvonen" userId="c7243be1-99a3-4752-ab2a-0cf698cf8236" providerId="ADAL" clId="{870A4086-0932-4C30-8E34-1F4D81C2C19C}" dt="2022-03-17T13:30:37.763" v="9" actId="20577"/>
      <pc:docMkLst>
        <pc:docMk/>
      </pc:docMkLst>
      <pc:sldChg chg="modSp mod">
        <pc:chgData name="Vesa Juvonen" userId="c7243be1-99a3-4752-ab2a-0cf698cf8236" providerId="ADAL" clId="{870A4086-0932-4C30-8E34-1F4D81C2C19C}" dt="2022-03-17T13:30:37.763" v="9" actId="20577"/>
        <pc:sldMkLst>
          <pc:docMk/>
          <pc:sldMk cId="1964942243" sldId="2076137768"/>
        </pc:sldMkLst>
        <pc:spChg chg="mod">
          <ac:chgData name="Vesa Juvonen" userId="c7243be1-99a3-4752-ab2a-0cf698cf8236" providerId="ADAL" clId="{870A4086-0932-4C30-8E34-1F4D81C2C19C}" dt="2022-03-17T13:30:37.763" v="9" actId="20577"/>
          <ac:spMkLst>
            <pc:docMk/>
            <pc:sldMk cId="1964942243" sldId="2076137768"/>
            <ac:spMk id="11" creationId="{77D6A32C-2FAF-4DEF-96BA-B931766DDB7F}"/>
          </ac:spMkLst>
        </pc:spChg>
      </pc:sldChg>
      <pc:sldChg chg="add del">
        <pc:chgData name="Vesa Juvonen" userId="c7243be1-99a3-4752-ab2a-0cf698cf8236" providerId="ADAL" clId="{870A4086-0932-4C30-8E34-1F4D81C2C19C}" dt="2022-03-17T13:30:09.247" v="1"/>
        <pc:sldMkLst>
          <pc:docMk/>
          <pc:sldMk cId="2066092734" sldId="2134805606"/>
        </pc:sldMkLst>
      </pc:sldChg>
    </pc:docChg>
  </pc:docChgLst>
  <pc:docChgLst>
    <pc:chgData name="April Dunnam" userId="S::apdunnam@microsoft.com::562b7256-5259-47b4-83a3-59bfd87a28e0" providerId="AD" clId="Web-{DEED1C83-CB96-FD89-8FB1-85871EEE24FB}"/>
    <pc:docChg chg="modSld">
      <pc:chgData name="April Dunnam" userId="S::apdunnam@microsoft.com::562b7256-5259-47b4-83a3-59bfd87a28e0" providerId="AD" clId="Web-{DEED1C83-CB96-FD89-8FB1-85871EEE24FB}" dt="2021-12-23T14:51:34.286" v="304" actId="1076"/>
      <pc:docMkLst>
        <pc:docMk/>
      </pc:docMkLst>
      <pc:sldChg chg="addSp delSp modSp">
        <pc:chgData name="April Dunnam" userId="S::apdunnam@microsoft.com::562b7256-5259-47b4-83a3-59bfd87a28e0" providerId="AD" clId="Web-{DEED1C83-CB96-FD89-8FB1-85871EEE24FB}" dt="2021-12-23T14:51:34.286" v="304" actId="1076"/>
        <pc:sldMkLst>
          <pc:docMk/>
          <pc:sldMk cId="2225302410" sldId="2134805599"/>
        </pc:sldMkLst>
        <pc:spChg chg="del">
          <ac:chgData name="April Dunnam" userId="S::apdunnam@microsoft.com::562b7256-5259-47b4-83a3-59bfd87a28e0" providerId="AD" clId="Web-{DEED1C83-CB96-FD89-8FB1-85871EEE24FB}" dt="2021-12-23T14:28:15.165" v="0"/>
          <ac:spMkLst>
            <pc:docMk/>
            <pc:sldMk cId="2225302410" sldId="2134805599"/>
            <ac:spMk id="4" creationId="{35275703-3465-4CD1-BDF5-629F9E423C5D}"/>
          </ac:spMkLst>
        </pc:spChg>
        <pc:spChg chg="mod">
          <ac:chgData name="April Dunnam" userId="S::apdunnam@microsoft.com::562b7256-5259-47b4-83a3-59bfd87a28e0" providerId="AD" clId="Web-{DEED1C83-CB96-FD89-8FB1-85871EEE24FB}" dt="2021-12-23T14:32:16.547" v="88" actId="1076"/>
          <ac:spMkLst>
            <pc:docMk/>
            <pc:sldMk cId="2225302410" sldId="2134805599"/>
            <ac:spMk id="7" creationId="{CF88E080-AAB0-4E09-BFFD-7D0F30EBBB88}"/>
          </ac:spMkLst>
        </pc:spChg>
        <pc:spChg chg="mod">
          <ac:chgData name="April Dunnam" userId="S::apdunnam@microsoft.com::562b7256-5259-47b4-83a3-59bfd87a28e0" providerId="AD" clId="Web-{DEED1C83-CB96-FD89-8FB1-85871EEE24FB}" dt="2021-12-23T14:49:38.024" v="291" actId="14100"/>
          <ac:spMkLst>
            <pc:docMk/>
            <pc:sldMk cId="2225302410" sldId="2134805599"/>
            <ac:spMk id="11" creationId="{B571AD0C-3126-4280-A183-60F644787939}"/>
          </ac:spMkLst>
        </pc:spChg>
        <pc:picChg chg="mod">
          <ac:chgData name="April Dunnam" userId="S::apdunnam@microsoft.com::562b7256-5259-47b4-83a3-59bfd87a28e0" providerId="AD" clId="Web-{DEED1C83-CB96-FD89-8FB1-85871EEE24FB}" dt="2021-12-23T14:39:21.748" v="210" actId="14100"/>
          <ac:picMkLst>
            <pc:docMk/>
            <pc:sldMk cId="2225302410" sldId="2134805599"/>
            <ac:picMk id="3" creationId="{5871980A-024A-491A-9B6F-458118BBA4B2}"/>
          </ac:picMkLst>
        </pc:picChg>
        <pc:picChg chg="mod">
          <ac:chgData name="April Dunnam" userId="S::apdunnam@microsoft.com::562b7256-5259-47b4-83a3-59bfd87a28e0" providerId="AD" clId="Web-{DEED1C83-CB96-FD89-8FB1-85871EEE24FB}" dt="2021-12-23T14:49:35.368" v="290" actId="1076"/>
          <ac:picMkLst>
            <pc:docMk/>
            <pc:sldMk cId="2225302410" sldId="2134805599"/>
            <ac:picMk id="8" creationId="{D50D8900-9D5B-492F-9464-94D7FB21C565}"/>
          </ac:picMkLst>
        </pc:picChg>
        <pc:picChg chg="mod">
          <ac:chgData name="April Dunnam" userId="S::apdunnam@microsoft.com::562b7256-5259-47b4-83a3-59bfd87a28e0" providerId="AD" clId="Web-{DEED1C83-CB96-FD89-8FB1-85871EEE24FB}" dt="2021-12-23T14:50:37.747" v="299" actId="1076"/>
          <ac:picMkLst>
            <pc:docMk/>
            <pc:sldMk cId="2225302410" sldId="2134805599"/>
            <ac:picMk id="9" creationId="{274F97D3-F957-4919-B718-ADA87D97CE8A}"/>
          </ac:picMkLst>
        </pc:picChg>
        <pc:picChg chg="add mod">
          <ac:chgData name="April Dunnam" userId="S::apdunnam@microsoft.com::562b7256-5259-47b4-83a3-59bfd87a28e0" providerId="AD" clId="Web-{DEED1C83-CB96-FD89-8FB1-85871EEE24FB}" dt="2021-12-23T14:50:41.810" v="300" actId="1076"/>
          <ac:picMkLst>
            <pc:docMk/>
            <pc:sldMk cId="2225302410" sldId="2134805599"/>
            <ac:picMk id="10" creationId="{0827BF03-F283-4E7F-935F-5803F81F153E}"/>
          </ac:picMkLst>
        </pc:picChg>
        <pc:picChg chg="mod">
          <ac:chgData name="April Dunnam" userId="S::apdunnam@microsoft.com::562b7256-5259-47b4-83a3-59bfd87a28e0" providerId="AD" clId="Web-{DEED1C83-CB96-FD89-8FB1-85871EEE24FB}" dt="2021-12-23T14:49:46.571" v="294" actId="1076"/>
          <ac:picMkLst>
            <pc:docMk/>
            <pc:sldMk cId="2225302410" sldId="2134805599"/>
            <ac:picMk id="14" creationId="{FF05C4F9-77AA-4D75-9B6E-0678E47CB8B6}"/>
          </ac:picMkLst>
        </pc:picChg>
        <pc:picChg chg="add mod">
          <ac:chgData name="April Dunnam" userId="S::apdunnam@microsoft.com::562b7256-5259-47b4-83a3-59bfd87a28e0" providerId="AD" clId="Web-{DEED1C83-CB96-FD89-8FB1-85871EEE24FB}" dt="2021-12-23T14:49:45.087" v="293" actId="1076"/>
          <ac:picMkLst>
            <pc:docMk/>
            <pc:sldMk cId="2225302410" sldId="2134805599"/>
            <ac:picMk id="16" creationId="{4723757F-1740-4C4D-A61E-AD876290B9EC}"/>
          </ac:picMkLst>
        </pc:picChg>
        <pc:picChg chg="add mod">
          <ac:chgData name="April Dunnam" userId="S::apdunnam@microsoft.com::562b7256-5259-47b4-83a3-59bfd87a28e0" providerId="AD" clId="Web-{DEED1C83-CB96-FD89-8FB1-85871EEE24FB}" dt="2021-12-23T14:51:28.645" v="303" actId="1076"/>
          <ac:picMkLst>
            <pc:docMk/>
            <pc:sldMk cId="2225302410" sldId="2134805599"/>
            <ac:picMk id="17" creationId="{41BB81F3-C57F-4DD0-977F-8B2E65BB252A}"/>
          </ac:picMkLst>
        </pc:picChg>
        <pc:picChg chg="add mod">
          <ac:chgData name="April Dunnam" userId="S::apdunnam@microsoft.com::562b7256-5259-47b4-83a3-59bfd87a28e0" providerId="AD" clId="Web-{DEED1C83-CB96-FD89-8FB1-85871EEE24FB}" dt="2021-12-23T14:51:34.286" v="304" actId="1076"/>
          <ac:picMkLst>
            <pc:docMk/>
            <pc:sldMk cId="2225302410" sldId="2134805599"/>
            <ac:picMk id="18" creationId="{B9C8FEF1-3F1A-4AE8-942A-F2D7C49EDC24}"/>
          </ac:picMkLst>
        </pc:picChg>
        <pc:picChg chg="add mod">
          <ac:chgData name="April Dunnam" userId="S::apdunnam@microsoft.com::562b7256-5259-47b4-83a3-59bfd87a28e0" providerId="AD" clId="Web-{DEED1C83-CB96-FD89-8FB1-85871EEE24FB}" dt="2021-12-23T14:49:49.650" v="295" actId="1076"/>
          <ac:picMkLst>
            <pc:docMk/>
            <pc:sldMk cId="2225302410" sldId="2134805599"/>
            <ac:picMk id="20" creationId="{0BB9C28A-D8FC-40C5-B72B-80B662ED11E0}"/>
          </ac:picMkLst>
        </pc:picChg>
        <pc:picChg chg="add mod">
          <ac:chgData name="April Dunnam" userId="S::apdunnam@microsoft.com::562b7256-5259-47b4-83a3-59bfd87a28e0" providerId="AD" clId="Web-{DEED1C83-CB96-FD89-8FB1-85871EEE24FB}" dt="2021-12-23T14:49:52.212" v="296" actId="1076"/>
          <ac:picMkLst>
            <pc:docMk/>
            <pc:sldMk cId="2225302410" sldId="2134805599"/>
            <ac:picMk id="21" creationId="{E50ABB5B-B135-4152-8CE4-9B0F9BABDC8D}"/>
          </ac:picMkLst>
        </pc:picChg>
      </pc:sldChg>
    </pc:docChg>
  </pc:docChgLst>
  <pc:docChgLst>
    <pc:chgData name="Wictor Wilén" userId="c70b8edd-f3ba-4e44-94a1-9cab9cee53de" providerId="ADAL" clId="{7BCDD9DD-1EB1-42B3-BE72-C241B0F03A36}"/>
    <pc:docChg chg="undo custSel modSld">
      <pc:chgData name="Wictor Wilén" userId="c70b8edd-f3ba-4e44-94a1-9cab9cee53de" providerId="ADAL" clId="{7BCDD9DD-1EB1-42B3-BE72-C241B0F03A36}" dt="2021-10-14T11:09:31.072" v="234" actId="1076"/>
      <pc:docMkLst>
        <pc:docMk/>
      </pc:docMkLst>
      <pc:sldChg chg="addSp delSp modSp mod">
        <pc:chgData name="Wictor Wilén" userId="c70b8edd-f3ba-4e44-94a1-9cab9cee53de" providerId="ADAL" clId="{7BCDD9DD-1EB1-42B3-BE72-C241B0F03A36}" dt="2021-10-14T11:09:31.072" v="234" actId="1076"/>
        <pc:sldMkLst>
          <pc:docMk/>
          <pc:sldMk cId="1042411426" sldId="2076136275"/>
        </pc:sldMkLst>
        <pc:spChg chg="del">
          <ac:chgData name="Wictor Wilén" userId="c70b8edd-f3ba-4e44-94a1-9cab9cee53de" providerId="ADAL" clId="{7BCDD9DD-1EB1-42B3-BE72-C241B0F03A36}" dt="2021-10-14T11:00:43.457" v="0" actId="478"/>
          <ac:spMkLst>
            <pc:docMk/>
            <pc:sldMk cId="1042411426" sldId="2076136275"/>
            <ac:spMk id="26" creationId="{AB2436E6-3FF3-4E32-AA72-CC7D48885FC4}"/>
          </ac:spMkLst>
        </pc:spChg>
        <pc:spChg chg="add mod">
          <ac:chgData name="Wictor Wilén" userId="c70b8edd-f3ba-4e44-94a1-9cab9cee53de" providerId="ADAL" clId="{7BCDD9DD-1EB1-42B3-BE72-C241B0F03A36}" dt="2021-10-14T11:09:16.092" v="232" actId="1076"/>
          <ac:spMkLst>
            <pc:docMk/>
            <pc:sldMk cId="1042411426" sldId="2076136275"/>
            <ac:spMk id="33" creationId="{4FA71F40-06FE-4468-9DD9-86FD8EC98EE9}"/>
          </ac:spMkLst>
        </pc:spChg>
        <pc:spChg chg="mod">
          <ac:chgData name="Wictor Wilén" userId="c70b8edd-f3ba-4e44-94a1-9cab9cee53de" providerId="ADAL" clId="{7BCDD9DD-1EB1-42B3-BE72-C241B0F03A36}" dt="2021-10-14T11:03:36.786" v="174" actId="20577"/>
          <ac:spMkLst>
            <pc:docMk/>
            <pc:sldMk cId="1042411426" sldId="2076136275"/>
            <ac:spMk id="70" creationId="{174F958A-FBA1-4F60-AFAD-ABB7FE94DD87}"/>
          </ac:spMkLst>
        </pc:spChg>
        <pc:grpChg chg="add mod">
          <ac:chgData name="Wictor Wilén" userId="c70b8edd-f3ba-4e44-94a1-9cab9cee53de" providerId="ADAL" clId="{7BCDD9DD-1EB1-42B3-BE72-C241B0F03A36}" dt="2021-10-14T11:09:31.072" v="234" actId="1076"/>
          <ac:grpSpMkLst>
            <pc:docMk/>
            <pc:sldMk cId="1042411426" sldId="2076136275"/>
            <ac:grpSpMk id="34" creationId="{6EA4FB5B-27C4-479D-A660-DEC15AA97AA6}"/>
          </ac:grpSpMkLst>
        </pc:grpChg>
        <pc:picChg chg="add del mod">
          <ac:chgData name="Wictor Wilén" userId="c70b8edd-f3ba-4e44-94a1-9cab9cee53de" providerId="ADAL" clId="{7BCDD9DD-1EB1-42B3-BE72-C241B0F03A36}" dt="2021-10-14T11:06:02.812" v="179" actId="478"/>
          <ac:picMkLst>
            <pc:docMk/>
            <pc:sldMk cId="1042411426" sldId="2076136275"/>
            <ac:picMk id="4" creationId="{2F345F4F-CF22-406F-B5B6-522FD7DFED39}"/>
          </ac:picMkLst>
        </pc:picChg>
        <pc:picChg chg="del">
          <ac:chgData name="Wictor Wilén" userId="c70b8edd-f3ba-4e44-94a1-9cab9cee53de" providerId="ADAL" clId="{7BCDD9DD-1EB1-42B3-BE72-C241B0F03A36}" dt="2021-10-14T11:04:19.452" v="175" actId="478"/>
          <ac:picMkLst>
            <pc:docMk/>
            <pc:sldMk cId="1042411426" sldId="2076136275"/>
            <ac:picMk id="5" creationId="{6ADC28F2-FC24-4313-AA32-3874619C38B4}"/>
          </ac:picMkLst>
        </pc:picChg>
        <pc:picChg chg="del">
          <ac:chgData name="Wictor Wilén" userId="c70b8edd-f3ba-4e44-94a1-9cab9cee53de" providerId="ADAL" clId="{7BCDD9DD-1EB1-42B3-BE72-C241B0F03A36}" dt="2021-10-14T11:06:04.809" v="180" actId="478"/>
          <ac:picMkLst>
            <pc:docMk/>
            <pc:sldMk cId="1042411426" sldId="2076136275"/>
            <ac:picMk id="19" creationId="{A735F461-6D6E-49D1-A9EA-A411A1F8F02E}"/>
          </ac:picMkLst>
        </pc:picChg>
        <pc:picChg chg="add del mod">
          <ac:chgData name="Wictor Wilén" userId="c70b8edd-f3ba-4e44-94a1-9cab9cee53de" providerId="ADAL" clId="{7BCDD9DD-1EB1-42B3-BE72-C241B0F03A36}" dt="2021-10-14T11:06:23.954" v="187" actId="478"/>
          <ac:picMkLst>
            <pc:docMk/>
            <pc:sldMk cId="1042411426" sldId="2076136275"/>
            <ac:picMk id="21" creationId="{3BE131B2-F7CB-4482-80AC-6CFE0D12C946}"/>
          </ac:picMkLst>
        </pc:picChg>
        <pc:picChg chg="add mod">
          <ac:chgData name="Wictor Wilén" userId="c70b8edd-f3ba-4e44-94a1-9cab9cee53de" providerId="ADAL" clId="{7BCDD9DD-1EB1-42B3-BE72-C241B0F03A36}" dt="2021-10-14T11:06:51.246" v="193" actId="108"/>
          <ac:picMkLst>
            <pc:docMk/>
            <pc:sldMk cId="1042411426" sldId="2076136275"/>
            <ac:picMk id="24" creationId="{F76D707E-0AA3-4FDB-8D72-7AA8CE6C2956}"/>
          </ac:picMkLst>
        </pc:picChg>
        <pc:picChg chg="add mod">
          <ac:chgData name="Wictor Wilén" userId="c70b8edd-f3ba-4e44-94a1-9cab9cee53de" providerId="ADAL" clId="{7BCDD9DD-1EB1-42B3-BE72-C241B0F03A36}" dt="2021-10-14T11:08:45.452" v="202" actId="1076"/>
          <ac:picMkLst>
            <pc:docMk/>
            <pc:sldMk cId="1042411426" sldId="2076136275"/>
            <ac:picMk id="27" creationId="{246A7225-D476-4C70-AB52-B4DCC80569B5}"/>
          </ac:picMkLst>
        </pc:picChg>
        <pc:picChg chg="add del">
          <ac:chgData name="Wictor Wilén" userId="c70b8edd-f3ba-4e44-94a1-9cab9cee53de" providerId="ADAL" clId="{7BCDD9DD-1EB1-42B3-BE72-C241B0F03A36}" dt="2021-10-14T11:08:53.223" v="204" actId="22"/>
          <ac:picMkLst>
            <pc:docMk/>
            <pc:sldMk cId="1042411426" sldId="2076136275"/>
            <ac:picMk id="32" creationId="{64B40EB6-C6D2-4428-9D0D-E3579C92F0FA}"/>
          </ac:picMkLst>
        </pc:picChg>
      </pc:sldChg>
    </pc:docChg>
  </pc:docChgLst>
  <pc:docChgLst>
    <pc:chgData name="Bob German" userId="19671429-1359-457f-bfc1-1be1ee65d4d9" providerId="ADAL" clId="{79BAA642-AAA3-49A7-A988-A638A352F8FE}"/>
    <pc:docChg chg="undo custSel addSld delSld modSld modSection">
      <pc:chgData name="Bob German" userId="19671429-1359-457f-bfc1-1be1ee65d4d9" providerId="ADAL" clId="{79BAA642-AAA3-49A7-A988-A638A352F8FE}" dt="2021-07-21T23:17:25.219" v="350"/>
      <pc:docMkLst>
        <pc:docMk/>
      </pc:docMkLst>
      <pc:sldChg chg="addSp delSp modSp add del mod modAnim">
        <pc:chgData name="Bob German" userId="19671429-1359-457f-bfc1-1be1ee65d4d9" providerId="ADAL" clId="{79BAA642-AAA3-49A7-A988-A638A352F8FE}" dt="2021-07-21T23:17:25.219" v="350"/>
        <pc:sldMkLst>
          <pc:docMk/>
          <pc:sldMk cId="1601799563" sldId="2134805597"/>
        </pc:sldMkLst>
        <pc:spChg chg="mod">
          <ac:chgData name="Bob German" userId="19671429-1359-457f-bfc1-1be1ee65d4d9" providerId="ADAL" clId="{79BAA642-AAA3-49A7-A988-A638A352F8FE}" dt="2021-07-21T23:13:11.283" v="329" actId="1076"/>
          <ac:spMkLst>
            <pc:docMk/>
            <pc:sldMk cId="1601799563" sldId="2134805597"/>
            <ac:spMk id="3" creationId="{CBDC9C38-872E-4048-96FE-C321FEF21EC1}"/>
          </ac:spMkLst>
        </pc:spChg>
        <pc:spChg chg="del">
          <ac:chgData name="Bob German" userId="19671429-1359-457f-bfc1-1be1ee65d4d9" providerId="ADAL" clId="{79BAA642-AAA3-49A7-A988-A638A352F8FE}" dt="2021-07-21T22:54:22.138" v="67" actId="478"/>
          <ac:spMkLst>
            <pc:docMk/>
            <pc:sldMk cId="1601799563" sldId="2134805597"/>
            <ac:spMk id="4" creationId="{71664783-08E0-4116-8868-2A6C51686AB1}"/>
          </ac:spMkLst>
        </pc:spChg>
        <pc:spChg chg="mod">
          <ac:chgData name="Bob German" userId="19671429-1359-457f-bfc1-1be1ee65d4d9" providerId="ADAL" clId="{79BAA642-AAA3-49A7-A988-A638A352F8FE}" dt="2021-07-21T23:11:46.619" v="321" actId="14100"/>
          <ac:spMkLst>
            <pc:docMk/>
            <pc:sldMk cId="1601799563" sldId="2134805597"/>
            <ac:spMk id="5" creationId="{D99E2DB0-70F3-400F-878F-33AE8632B7BC}"/>
          </ac:spMkLst>
        </pc:spChg>
        <pc:spChg chg="mod topLvl">
          <ac:chgData name="Bob German" userId="19671429-1359-457f-bfc1-1be1ee65d4d9" providerId="ADAL" clId="{79BAA642-AAA3-49A7-A988-A638A352F8FE}" dt="2021-07-21T23:14:20.479" v="340" actId="164"/>
          <ac:spMkLst>
            <pc:docMk/>
            <pc:sldMk cId="1601799563" sldId="2134805597"/>
            <ac:spMk id="18" creationId="{47284F5A-8F4E-441D-B1D2-FFDEA1BFF3D3}"/>
          </ac:spMkLst>
        </pc:spChg>
        <pc:spChg chg="del">
          <ac:chgData name="Bob German" userId="19671429-1359-457f-bfc1-1be1ee65d4d9" providerId="ADAL" clId="{79BAA642-AAA3-49A7-A988-A638A352F8FE}" dt="2021-07-21T22:44:34.175" v="0" actId="478"/>
          <ac:spMkLst>
            <pc:docMk/>
            <pc:sldMk cId="1601799563" sldId="2134805597"/>
            <ac:spMk id="20" creationId="{22A14C56-A9C9-4E6A-907E-0ADF7E00B9A2}"/>
          </ac:spMkLst>
        </pc:spChg>
        <pc:spChg chg="mod">
          <ac:chgData name="Bob German" userId="19671429-1359-457f-bfc1-1be1ee65d4d9" providerId="ADAL" clId="{79BAA642-AAA3-49A7-A988-A638A352F8FE}" dt="2021-07-21T23:14:01.547" v="338" actId="20577"/>
          <ac:spMkLst>
            <pc:docMk/>
            <pc:sldMk cId="1601799563" sldId="2134805597"/>
            <ac:spMk id="21" creationId="{4A933F16-4C0B-478D-BD49-5C11797B0365}"/>
          </ac:spMkLst>
        </pc:spChg>
        <pc:spChg chg="add del mod">
          <ac:chgData name="Bob German" userId="19671429-1359-457f-bfc1-1be1ee65d4d9" providerId="ADAL" clId="{79BAA642-AAA3-49A7-A988-A638A352F8FE}" dt="2021-07-21T23:04:54.036" v="223" actId="478"/>
          <ac:spMkLst>
            <pc:docMk/>
            <pc:sldMk cId="1601799563" sldId="2134805597"/>
            <ac:spMk id="22" creationId="{F80B3210-2AF0-4330-BD9E-CC5578ED8E1B}"/>
          </ac:spMkLst>
        </pc:spChg>
        <pc:spChg chg="add mod">
          <ac:chgData name="Bob German" userId="19671429-1359-457f-bfc1-1be1ee65d4d9" providerId="ADAL" clId="{79BAA642-AAA3-49A7-A988-A638A352F8FE}" dt="2021-07-21T23:08:32.395" v="250" actId="1076"/>
          <ac:spMkLst>
            <pc:docMk/>
            <pc:sldMk cId="1601799563" sldId="2134805597"/>
            <ac:spMk id="25" creationId="{55D5AB93-2E6D-4FFA-A4DC-7522B03DE28F}"/>
          </ac:spMkLst>
        </pc:spChg>
        <pc:spChg chg="add del mod">
          <ac:chgData name="Bob German" userId="19671429-1359-457f-bfc1-1be1ee65d4d9" providerId="ADAL" clId="{79BAA642-AAA3-49A7-A988-A638A352F8FE}" dt="2021-07-21T23:05:31.389" v="227" actId="478"/>
          <ac:spMkLst>
            <pc:docMk/>
            <pc:sldMk cId="1601799563" sldId="2134805597"/>
            <ac:spMk id="26" creationId="{DCB34290-E1DF-49DF-8658-7B0ABAFF965F}"/>
          </ac:spMkLst>
        </pc:spChg>
        <pc:spChg chg="mod ord">
          <ac:chgData name="Bob German" userId="19671429-1359-457f-bfc1-1be1ee65d4d9" providerId="ADAL" clId="{79BAA642-AAA3-49A7-A988-A638A352F8FE}" dt="2021-07-21T23:03:39.130" v="218" actId="167"/>
          <ac:spMkLst>
            <pc:docMk/>
            <pc:sldMk cId="1601799563" sldId="2134805597"/>
            <ac:spMk id="36" creationId="{56D73790-2311-4283-8452-924FD514C399}"/>
          </ac:spMkLst>
        </pc:spChg>
        <pc:grpChg chg="del">
          <ac:chgData name="Bob German" userId="19671429-1359-457f-bfc1-1be1ee65d4d9" providerId="ADAL" clId="{79BAA642-AAA3-49A7-A988-A638A352F8FE}" dt="2021-07-21T23:11:59.261" v="322" actId="478"/>
          <ac:grpSpMkLst>
            <pc:docMk/>
            <pc:sldMk cId="1601799563" sldId="2134805597"/>
            <ac:grpSpMk id="6" creationId="{32A851F9-0804-4706-B30B-A13EB48A51A8}"/>
          </ac:grpSpMkLst>
        </pc:grpChg>
        <pc:grpChg chg="add del">
          <ac:chgData name="Bob German" userId="19671429-1359-457f-bfc1-1be1ee65d4d9" providerId="ADAL" clId="{79BAA642-AAA3-49A7-A988-A638A352F8FE}" dt="2021-07-21T23:14:20.479" v="340" actId="164"/>
          <ac:grpSpMkLst>
            <pc:docMk/>
            <pc:sldMk cId="1601799563" sldId="2134805597"/>
            <ac:grpSpMk id="33" creationId="{40FC21DD-25CB-48A7-B196-4855E9BF74BB}"/>
          </ac:grpSpMkLst>
        </pc:grpChg>
        <pc:grpChg chg="add">
          <ac:chgData name="Bob German" userId="19671429-1359-457f-bfc1-1be1ee65d4d9" providerId="ADAL" clId="{79BAA642-AAA3-49A7-A988-A638A352F8FE}" dt="2021-07-21T23:14:23.914" v="341" actId="164"/>
          <ac:grpSpMkLst>
            <pc:docMk/>
            <pc:sldMk cId="1601799563" sldId="2134805597"/>
            <ac:grpSpMk id="35" creationId="{833E4F7D-CF7D-4E6B-9661-29A64F9CA2C4}"/>
          </ac:grpSpMkLst>
        </pc:grpChg>
        <pc:grpChg chg="add">
          <ac:chgData name="Bob German" userId="19671429-1359-457f-bfc1-1be1ee65d4d9" providerId="ADAL" clId="{79BAA642-AAA3-49A7-A988-A638A352F8FE}" dt="2021-07-21T23:14:29.999" v="342" actId="164"/>
          <ac:grpSpMkLst>
            <pc:docMk/>
            <pc:sldMk cId="1601799563" sldId="2134805597"/>
            <ac:grpSpMk id="37" creationId="{014C80B7-91CA-4FA9-8BB1-76A47527B3A0}"/>
          </ac:grpSpMkLst>
        </pc:grpChg>
        <pc:picChg chg="add mod topLvl">
          <ac:chgData name="Bob German" userId="19671429-1359-457f-bfc1-1be1ee65d4d9" providerId="ADAL" clId="{79BAA642-AAA3-49A7-A988-A638A352F8FE}" dt="2021-07-21T23:14:20.479" v="340" actId="164"/>
          <ac:picMkLst>
            <pc:docMk/>
            <pc:sldMk cId="1601799563" sldId="2134805597"/>
            <ac:picMk id="20" creationId="{A1218CEF-E475-43C0-88DD-3892018104AD}"/>
          </ac:picMkLst>
        </pc:picChg>
        <pc:picChg chg="add mod">
          <ac:chgData name="Bob German" userId="19671429-1359-457f-bfc1-1be1ee65d4d9" providerId="ADAL" clId="{79BAA642-AAA3-49A7-A988-A638A352F8FE}" dt="2021-07-21T23:06:11.032" v="237" actId="14100"/>
          <ac:picMkLst>
            <pc:docMk/>
            <pc:sldMk cId="1601799563" sldId="2134805597"/>
            <ac:picMk id="24" creationId="{8967AFC6-D508-48E2-960B-1702CD2B800D}"/>
          </ac:picMkLst>
        </pc:picChg>
        <pc:picChg chg="add del mod">
          <ac:chgData name="Bob German" userId="19671429-1359-457f-bfc1-1be1ee65d4d9" providerId="ADAL" clId="{79BAA642-AAA3-49A7-A988-A638A352F8FE}" dt="2021-07-21T23:10:19.881" v="275" actId="478"/>
          <ac:picMkLst>
            <pc:docMk/>
            <pc:sldMk cId="1601799563" sldId="2134805597"/>
            <ac:picMk id="29" creationId="{C0B42F6E-E783-41F3-81DC-AAD55467778C}"/>
          </ac:picMkLst>
        </pc:picChg>
        <pc:picChg chg="add mod">
          <ac:chgData name="Bob German" userId="19671429-1359-457f-bfc1-1be1ee65d4d9" providerId="ADAL" clId="{79BAA642-AAA3-49A7-A988-A638A352F8FE}" dt="2021-07-21T23:12:24.712" v="327" actId="1076"/>
          <ac:picMkLst>
            <pc:docMk/>
            <pc:sldMk cId="1601799563" sldId="2134805597"/>
            <ac:picMk id="31" creationId="{4C7FADD1-F7BC-421C-A03F-D4F2AE8B4A00}"/>
          </ac:picMkLst>
        </pc:picChg>
        <pc:picChg chg="add mod">
          <ac:chgData name="Bob German" userId="19671429-1359-457f-bfc1-1be1ee65d4d9" providerId="ADAL" clId="{79BAA642-AAA3-49A7-A988-A638A352F8FE}" dt="2021-07-21T23:10:55.057" v="315" actId="1076"/>
          <ac:picMkLst>
            <pc:docMk/>
            <pc:sldMk cId="1601799563" sldId="2134805597"/>
            <ac:picMk id="34" creationId="{2981E338-2304-4241-B786-78E822ABFB73}"/>
          </ac:picMkLst>
        </pc:picChg>
        <pc:picChg chg="mod">
          <ac:chgData name="Bob German" userId="19671429-1359-457f-bfc1-1be1ee65d4d9" providerId="ADAL" clId="{79BAA642-AAA3-49A7-A988-A638A352F8FE}" dt="2021-07-21T23:08:32.395" v="250" actId="1076"/>
          <ac:picMkLst>
            <pc:docMk/>
            <pc:sldMk cId="1601799563" sldId="2134805597"/>
            <ac:picMk id="1026" creationId="{03C47D8E-589E-41B6-A6E0-3C5E660CF0C4}"/>
          </ac:picMkLst>
        </pc:picChg>
        <pc:picChg chg="del">
          <ac:chgData name="Bob German" userId="19671429-1359-457f-bfc1-1be1ee65d4d9" providerId="ADAL" clId="{79BAA642-AAA3-49A7-A988-A638A352F8FE}" dt="2021-07-21T22:51:59.284" v="34" actId="478"/>
          <ac:picMkLst>
            <pc:docMk/>
            <pc:sldMk cId="1601799563" sldId="2134805597"/>
            <ac:picMk id="1026" creationId="{FFE38C28-34BB-4800-AAA2-4FE150FB9AAB}"/>
          </ac:picMkLst>
        </pc:picChg>
        <pc:picChg chg="mod topLvl">
          <ac:chgData name="Bob German" userId="19671429-1359-457f-bfc1-1be1ee65d4d9" providerId="ADAL" clId="{79BAA642-AAA3-49A7-A988-A638A352F8FE}" dt="2021-07-21T23:14:20.479" v="340" actId="164"/>
          <ac:picMkLst>
            <pc:docMk/>
            <pc:sldMk cId="1601799563" sldId="2134805597"/>
            <ac:picMk id="2050" creationId="{0F99B77B-456E-427D-9942-1994323D0760}"/>
          </ac:picMkLst>
        </pc:picChg>
        <pc:picChg chg="del">
          <ac:chgData name="Bob German" userId="19671429-1359-457f-bfc1-1be1ee65d4d9" providerId="ADAL" clId="{79BAA642-AAA3-49A7-A988-A638A352F8FE}" dt="2021-07-21T22:51:59.284" v="34" actId="478"/>
          <ac:picMkLst>
            <pc:docMk/>
            <pc:sldMk cId="1601799563" sldId="2134805597"/>
            <ac:picMk id="2050" creationId="{F888B077-7AEA-4509-BE37-557AD0DC3FD1}"/>
          </ac:picMkLst>
        </pc:picChg>
        <pc:cxnChg chg="add mod">
          <ac:chgData name="Bob German" userId="19671429-1359-457f-bfc1-1be1ee65d4d9" providerId="ADAL" clId="{79BAA642-AAA3-49A7-A988-A638A352F8FE}" dt="2021-07-21T23:07:08.302" v="243" actId="12788"/>
          <ac:cxnSpMkLst>
            <pc:docMk/>
            <pc:sldMk cId="1601799563" sldId="2134805597"/>
            <ac:cxnSpMk id="28" creationId="{B391C88A-438D-4B8C-BBC5-6D26CBEC48F7}"/>
          </ac:cxnSpMkLst>
        </pc:cxnChg>
      </pc:sldChg>
      <pc:sldChg chg="addSp">
        <pc:chgData name="Bob German" userId="19671429-1359-457f-bfc1-1be1ee65d4d9" providerId="ADAL" clId="{79BAA642-AAA3-49A7-A988-A638A352F8FE}" dt="2021-07-21T23:00:18.300" v="121"/>
        <pc:sldMkLst>
          <pc:docMk/>
          <pc:sldMk cId="2383218545" sldId="2134805597"/>
        </pc:sldMkLst>
        <pc:spChg chg="add">
          <ac:chgData name="Bob German" userId="19671429-1359-457f-bfc1-1be1ee65d4d9" providerId="ADAL" clId="{79BAA642-AAA3-49A7-A988-A638A352F8FE}" dt="2021-07-21T23:00:18.300" v="121"/>
          <ac:spMkLst>
            <pc:docMk/>
            <pc:sldMk cId="2383218545" sldId="2134805597"/>
            <ac:spMk id="4" creationId="{E8A47527-95CB-467D-8AAF-63670013E300}"/>
          </ac:spMkLst>
        </pc:spChg>
      </pc:sldChg>
      <pc:sldChg chg="addSp">
        <pc:chgData name="Bob German" userId="19671429-1359-457f-bfc1-1be1ee65d4d9" providerId="ADAL" clId="{79BAA642-AAA3-49A7-A988-A638A352F8FE}" dt="2021-07-21T22:54:49.697" v="68"/>
        <pc:sldMkLst>
          <pc:docMk/>
          <pc:sldMk cId="2867489049" sldId="2134805597"/>
        </pc:sldMkLst>
        <pc:picChg chg="add">
          <ac:chgData name="Bob German" userId="19671429-1359-457f-bfc1-1be1ee65d4d9" providerId="ADAL" clId="{79BAA642-AAA3-49A7-A988-A638A352F8FE}" dt="2021-07-21T22:54:49.697" v="68"/>
          <ac:picMkLst>
            <pc:docMk/>
            <pc:sldMk cId="2867489049" sldId="2134805597"/>
            <ac:picMk id="1026" creationId="{03C47D8E-589E-41B6-A6E0-3C5E660CF0C4}"/>
          </ac:picMkLst>
        </pc:picChg>
      </pc:sldChg>
      <pc:sldChg chg="addSp">
        <pc:chgData name="Bob German" userId="19671429-1359-457f-bfc1-1be1ee65d4d9" providerId="ADAL" clId="{79BAA642-AAA3-49A7-A988-A638A352F8FE}" dt="2021-07-21T22:55:26.437" v="77"/>
        <pc:sldMkLst>
          <pc:docMk/>
          <pc:sldMk cId="3369768399" sldId="2134805597"/>
        </pc:sldMkLst>
        <pc:picChg chg="add">
          <ac:chgData name="Bob German" userId="19671429-1359-457f-bfc1-1be1ee65d4d9" providerId="ADAL" clId="{79BAA642-AAA3-49A7-A988-A638A352F8FE}" dt="2021-07-21T22:55:26.437" v="77"/>
          <ac:picMkLst>
            <pc:docMk/>
            <pc:sldMk cId="3369768399" sldId="2134805597"/>
            <ac:picMk id="2050" creationId="{0F99B77B-456E-427D-9942-1994323D0760}"/>
          </ac:picMkLst>
        </pc:picChg>
      </pc:sldChg>
    </pc:docChg>
  </pc:docChgLst>
  <pc:docChgLst>
    <pc:chgData name="David Warner" userId="S::david_dwarnerii.com#ext#@microsoft.onmicrosoft.com::acafcf14-4098-4a83-9425-e73571277a06" providerId="AD" clId="Web-{5A7FF6C1-8344-451D-A7A4-3448AFD395C6}"/>
    <pc:docChg chg="modSld">
      <pc:chgData name="David Warner" userId="S::david_dwarnerii.com#ext#@microsoft.onmicrosoft.com::acafcf14-4098-4a83-9425-e73571277a06" providerId="AD" clId="Web-{5A7FF6C1-8344-451D-A7A4-3448AFD395C6}" dt="2022-03-17T13:22:10.073" v="14" actId="20577"/>
      <pc:docMkLst>
        <pc:docMk/>
      </pc:docMkLst>
      <pc:sldChg chg="modSp">
        <pc:chgData name="David Warner" userId="S::david_dwarnerii.com#ext#@microsoft.onmicrosoft.com::acafcf14-4098-4a83-9425-e73571277a06" providerId="AD" clId="Web-{5A7FF6C1-8344-451D-A7A4-3448AFD395C6}" dt="2022-03-17T13:22:10.073" v="14" actId="20577"/>
        <pc:sldMkLst>
          <pc:docMk/>
          <pc:sldMk cId="1964942243" sldId="2076137768"/>
        </pc:sldMkLst>
        <pc:spChg chg="mod">
          <ac:chgData name="David Warner" userId="S::david_dwarnerii.com#ext#@microsoft.onmicrosoft.com::acafcf14-4098-4a83-9425-e73571277a06" providerId="AD" clId="Web-{5A7FF6C1-8344-451D-A7A4-3448AFD395C6}" dt="2022-03-17T13:22:10.073" v="14" actId="20577"/>
          <ac:spMkLst>
            <pc:docMk/>
            <pc:sldMk cId="1964942243" sldId="2076137768"/>
            <ac:spMk id="11" creationId="{77D6A32C-2FAF-4DEF-96BA-B931766DDB7F}"/>
          </ac:spMkLst>
        </pc:spChg>
      </pc:sldChg>
    </pc:docChg>
  </pc:docChgLst>
  <pc:docChgLst>
    <pc:chgData name="David Warner" userId="S::david_dwarnerii.com#ext#@microsoft.onmicrosoft.com::acafcf14-4098-4a83-9425-e73571277a06" providerId="AD" clId="Web-{DFFEBC09-4508-4FE0-95D0-A4747D6B91E5}"/>
    <pc:docChg chg="modSld">
      <pc:chgData name="David Warner" userId="S::david_dwarnerii.com#ext#@microsoft.onmicrosoft.com::acafcf14-4098-4a83-9425-e73571277a06" providerId="AD" clId="Web-{DFFEBC09-4508-4FE0-95D0-A4747D6B91E5}" dt="2021-12-09T14:00:55.127" v="3" actId="20577"/>
      <pc:docMkLst>
        <pc:docMk/>
      </pc:docMkLst>
      <pc:sldChg chg="modSp">
        <pc:chgData name="David Warner" userId="S::david_dwarnerii.com#ext#@microsoft.onmicrosoft.com::acafcf14-4098-4a83-9425-e73571277a06" providerId="AD" clId="Web-{DFFEBC09-4508-4FE0-95D0-A4747D6B91E5}" dt="2021-12-09T14:00:55.127" v="3" actId="20577"/>
        <pc:sldMkLst>
          <pc:docMk/>
          <pc:sldMk cId="287163252" sldId="1567"/>
        </pc:sldMkLst>
        <pc:spChg chg="mod">
          <ac:chgData name="David Warner" userId="S::david_dwarnerii.com#ext#@microsoft.onmicrosoft.com::acafcf14-4098-4a83-9425-e73571277a06" providerId="AD" clId="Web-{DFFEBC09-4508-4FE0-95D0-A4747D6B91E5}" dt="2021-12-09T14:00:55.127" v="3" actId="20577"/>
          <ac:spMkLst>
            <pc:docMk/>
            <pc:sldMk cId="287163252" sldId="1567"/>
            <ac:spMk id="4" creationId="{6D6A38F4-1DB0-4D3C-9D51-31CF9A1427E5}"/>
          </ac:spMkLst>
        </pc:spChg>
      </pc:sldChg>
    </pc:docChg>
  </pc:docChgLst>
  <pc:docChgLst>
    <pc:chgData name="Wictor Wilén" userId="c70b8edd-f3ba-4e44-94a1-9cab9cee53de" providerId="ADAL" clId="{D3B0083E-479C-487A-8BD5-A3CF166A281B}"/>
    <pc:docChg chg="custSel modSld">
      <pc:chgData name="Wictor Wilén" userId="c70b8edd-f3ba-4e44-94a1-9cab9cee53de" providerId="ADAL" clId="{D3B0083E-479C-487A-8BD5-A3CF166A281B}" dt="2022-02-03T07:59:48.609" v="58" actId="14100"/>
      <pc:docMkLst>
        <pc:docMk/>
      </pc:docMkLst>
      <pc:sldChg chg="addSp delSp modSp mod">
        <pc:chgData name="Wictor Wilén" userId="c70b8edd-f3ba-4e44-94a1-9cab9cee53de" providerId="ADAL" clId="{D3B0083E-479C-487A-8BD5-A3CF166A281B}" dt="2022-02-03T07:59:48.609" v="58" actId="14100"/>
        <pc:sldMkLst>
          <pc:docMk/>
          <pc:sldMk cId="1042411426" sldId="2076136275"/>
        </pc:sldMkLst>
        <pc:spChg chg="del">
          <ac:chgData name="Wictor Wilén" userId="c70b8edd-f3ba-4e44-94a1-9cab9cee53de" providerId="ADAL" clId="{D3B0083E-479C-487A-8BD5-A3CF166A281B}" dt="2022-02-03T07:57:08.901" v="0" actId="478"/>
          <ac:spMkLst>
            <pc:docMk/>
            <pc:sldMk cId="1042411426" sldId="2076136275"/>
            <ac:spMk id="4" creationId="{64A3B88E-59D2-4AA0-A4C4-12F614F95543}"/>
          </ac:spMkLst>
        </pc:spChg>
        <pc:spChg chg="del">
          <ac:chgData name="Wictor Wilén" userId="c70b8edd-f3ba-4e44-94a1-9cab9cee53de" providerId="ADAL" clId="{D3B0083E-479C-487A-8BD5-A3CF166A281B}" dt="2022-02-03T07:59:01.610" v="12" actId="478"/>
          <ac:spMkLst>
            <pc:docMk/>
            <pc:sldMk cId="1042411426" sldId="2076136275"/>
            <ac:spMk id="25" creationId="{348989C8-6E6F-43A3-9C1C-60111A0B8C53}"/>
          </ac:spMkLst>
        </pc:spChg>
        <pc:spChg chg="add mod">
          <ac:chgData name="Wictor Wilén" userId="c70b8edd-f3ba-4e44-94a1-9cab9cee53de" providerId="ADAL" clId="{D3B0083E-479C-487A-8BD5-A3CF166A281B}" dt="2022-02-03T07:59:48.609" v="58" actId="14100"/>
          <ac:spMkLst>
            <pc:docMk/>
            <pc:sldMk cId="1042411426" sldId="2076136275"/>
            <ac:spMk id="26" creationId="{4FA25474-00C5-4283-AC79-76AFA0AAA2CC}"/>
          </ac:spMkLst>
        </pc:spChg>
        <pc:picChg chg="del">
          <ac:chgData name="Wictor Wilén" userId="c70b8edd-f3ba-4e44-94a1-9cab9cee53de" providerId="ADAL" clId="{D3B0083E-479C-487A-8BD5-A3CF166A281B}" dt="2022-02-03T07:57:55.635" v="1" actId="478"/>
          <ac:picMkLst>
            <pc:docMk/>
            <pc:sldMk cId="1042411426" sldId="2076136275"/>
            <ac:picMk id="5" creationId="{01C52D1C-713E-4B49-8004-70EDE3975D10}"/>
          </ac:picMkLst>
        </pc:picChg>
        <pc:picChg chg="add mod">
          <ac:chgData name="Wictor Wilén" userId="c70b8edd-f3ba-4e44-94a1-9cab9cee53de" providerId="ADAL" clId="{D3B0083E-479C-487A-8BD5-A3CF166A281B}" dt="2022-02-03T07:58:00.371" v="4" actId="14100"/>
          <ac:picMkLst>
            <pc:docMk/>
            <pc:sldMk cId="1042411426" sldId="2076136275"/>
            <ac:picMk id="20" creationId="{02E31491-8A76-4717-ABAA-81C5D1FC8A36}"/>
          </ac:picMkLst>
        </pc:picChg>
        <pc:picChg chg="add mod">
          <ac:chgData name="Wictor Wilén" userId="c70b8edd-f3ba-4e44-94a1-9cab9cee53de" providerId="ADAL" clId="{D3B0083E-479C-487A-8BD5-A3CF166A281B}" dt="2022-02-03T07:59:07.625" v="14" actId="1076"/>
          <ac:picMkLst>
            <pc:docMk/>
            <pc:sldMk cId="1042411426" sldId="2076136275"/>
            <ac:picMk id="22" creationId="{D217A86F-8CF1-40CA-90C6-0BE6B7B0FC15}"/>
          </ac:picMkLst>
        </pc:picChg>
        <pc:picChg chg="del">
          <ac:chgData name="Wictor Wilén" userId="c70b8edd-f3ba-4e44-94a1-9cab9cee53de" providerId="ADAL" clId="{D3B0083E-479C-487A-8BD5-A3CF166A281B}" dt="2022-02-03T07:58:34.598" v="5" actId="478"/>
          <ac:picMkLst>
            <pc:docMk/>
            <pc:sldMk cId="1042411426" sldId="2076136275"/>
            <ac:picMk id="23" creationId="{6A919BC4-AF67-4C2A-8F6B-D8E147F3E7A8}"/>
          </ac:picMkLst>
        </pc:picChg>
        <pc:picChg chg="del">
          <ac:chgData name="Wictor Wilén" userId="c70b8edd-f3ba-4e44-94a1-9cab9cee53de" providerId="ADAL" clId="{D3B0083E-479C-487A-8BD5-A3CF166A281B}" dt="2022-02-03T07:58:59.165" v="11" actId="478"/>
          <ac:picMkLst>
            <pc:docMk/>
            <pc:sldMk cId="1042411426" sldId="2076136275"/>
            <ac:picMk id="24" creationId="{DB1C7F90-055A-447B-897C-56CA03C28EEF}"/>
          </ac:picMkLst>
        </pc:picChg>
      </pc:sldChg>
    </pc:docChg>
  </pc:docChgLst>
  <pc:docChgLst>
    <pc:chgData name="Beth Pan" userId="S::xupa@microsoft.com::9b3f1660-e87e-453f-b97d-b091d50f56b8" providerId="AD" clId="Web-{19E960C6-2AA3-6698-6C5D-27661D57CAB2}"/>
    <pc:docChg chg="modSld">
      <pc:chgData name="Beth Pan" userId="S::xupa@microsoft.com::9b3f1660-e87e-453f-b97d-b091d50f56b8" providerId="AD" clId="Web-{19E960C6-2AA3-6698-6C5D-27661D57CAB2}" dt="2021-09-29T21:47:40.154" v="0"/>
      <pc:docMkLst>
        <pc:docMk/>
      </pc:docMkLst>
      <pc:sldChg chg="delSp">
        <pc:chgData name="Beth Pan" userId="S::xupa@microsoft.com::9b3f1660-e87e-453f-b97d-b091d50f56b8" providerId="AD" clId="Web-{19E960C6-2AA3-6698-6C5D-27661D57CAB2}" dt="2021-09-29T21:47:40.154" v="0"/>
        <pc:sldMkLst>
          <pc:docMk/>
          <pc:sldMk cId="4070501225" sldId="2076136392"/>
        </pc:sldMkLst>
        <pc:spChg chg="del">
          <ac:chgData name="Beth Pan" userId="S::xupa@microsoft.com::9b3f1660-e87e-453f-b97d-b091d50f56b8" providerId="AD" clId="Web-{19E960C6-2AA3-6698-6C5D-27661D57CAB2}" dt="2021-09-29T21:47:40.154" v="0"/>
          <ac:spMkLst>
            <pc:docMk/>
            <pc:sldMk cId="4070501225" sldId="2076136392"/>
            <ac:spMk id="2" creationId="{36B9BE8A-6209-4629-9714-E1C713A252D9}"/>
          </ac:spMkLst>
        </pc:spChg>
      </pc:sldChg>
    </pc:docChg>
  </pc:docChgLst>
  <pc:docChgLst>
    <pc:chgData name="Paolo Pialorsi" userId="S::paolo_pialorsi.com#ext#@microsoft.onmicrosoft.com::39954972-e4fe-473f-8237-5db9de0b2218" providerId="AD" clId="Web-{A17860F5-45D2-4482-8A80-28B2F9F62528}"/>
    <pc:docChg chg="modSld">
      <pc:chgData name="Paolo Pialorsi" userId="S::paolo_pialorsi.com#ext#@microsoft.onmicrosoft.com::39954972-e4fe-473f-8237-5db9de0b2218" providerId="AD" clId="Web-{A17860F5-45D2-4482-8A80-28B2F9F62528}" dt="2021-08-03T17:04:25.555" v="65" actId="20577"/>
      <pc:docMkLst>
        <pc:docMk/>
      </pc:docMkLst>
      <pc:sldChg chg="modSp">
        <pc:chgData name="Paolo Pialorsi" userId="S::paolo_pialorsi.com#ext#@microsoft.onmicrosoft.com::39954972-e4fe-473f-8237-5db9de0b2218" providerId="AD" clId="Web-{A17860F5-45D2-4482-8A80-28B2F9F62528}" dt="2021-08-03T17:04:25.555" v="65" actId="20577"/>
        <pc:sldMkLst>
          <pc:docMk/>
          <pc:sldMk cId="2259967023" sldId="2076136379"/>
        </pc:sldMkLst>
        <pc:spChg chg="mod">
          <ac:chgData name="Paolo Pialorsi" userId="S::paolo_pialorsi.com#ext#@microsoft.onmicrosoft.com::39954972-e4fe-473f-8237-5db9de0b2218" providerId="AD" clId="Web-{A17860F5-45D2-4482-8A80-28B2F9F62528}" dt="2021-08-03T17:04:25.555" v="65"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A17860F5-45D2-4482-8A80-28B2F9F62528}" dt="2021-08-03T17:04:15.648" v="55" actId="20577"/>
          <ac:spMkLst>
            <pc:docMk/>
            <pc:sldMk cId="2259967023" sldId="2076136379"/>
            <ac:spMk id="81" creationId="{1245D908-BDE2-4087-82F6-3DBC148662F5}"/>
          </ac:spMkLst>
        </pc:spChg>
      </pc:sldChg>
    </pc:docChg>
  </pc:docChgLst>
  <pc:docChgLst>
    <pc:chgData name="David Warner" userId="S::david_dwarnerii.com#ext#@microsoft.onmicrosoft.com::acafcf14-4098-4a83-9425-e73571277a06" providerId="AD" clId="Web-{E05879FC-D134-43E3-9026-D80FA25EA1D5}"/>
    <pc:docChg chg="modSld">
      <pc:chgData name="David Warner" userId="S::david_dwarnerii.com#ext#@microsoft.onmicrosoft.com::acafcf14-4098-4a83-9425-e73571277a06" providerId="AD" clId="Web-{E05879FC-D134-43E3-9026-D80FA25EA1D5}" dt="2021-08-27T17:36:00.373" v="248" actId="1076"/>
      <pc:docMkLst>
        <pc:docMk/>
      </pc:docMkLst>
      <pc:sldChg chg="modSp">
        <pc:chgData name="David Warner" userId="S::david_dwarnerii.com#ext#@microsoft.onmicrosoft.com::acafcf14-4098-4a83-9425-e73571277a06" providerId="AD" clId="Web-{E05879FC-D134-43E3-9026-D80FA25EA1D5}" dt="2021-08-27T17:27:42.891" v="16" actId="20577"/>
        <pc:sldMkLst>
          <pc:docMk/>
          <pc:sldMk cId="2967945684" sldId="277"/>
        </pc:sldMkLst>
        <pc:spChg chg="mod">
          <ac:chgData name="David Warner" userId="S::david_dwarnerii.com#ext#@microsoft.onmicrosoft.com::acafcf14-4098-4a83-9425-e73571277a06" providerId="AD" clId="Web-{E05879FC-D134-43E3-9026-D80FA25EA1D5}" dt="2021-08-27T17:27:42.891" v="16"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05879FC-D134-43E3-9026-D80FA25EA1D5}" dt="2021-08-27T17:27:18.076" v="10" actId="20577"/>
        <pc:sldMkLst>
          <pc:docMk/>
          <pc:sldMk cId="287163252" sldId="1567"/>
        </pc:sldMkLst>
        <pc:spChg chg="mod">
          <ac:chgData name="David Warner" userId="S::david_dwarnerii.com#ext#@microsoft.onmicrosoft.com::acafcf14-4098-4a83-9425-e73571277a06" providerId="AD" clId="Web-{E05879FC-D134-43E3-9026-D80FA25EA1D5}" dt="2021-08-27T17:27:18.076" v="10"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E05879FC-D134-43E3-9026-D80FA25EA1D5}" dt="2021-08-27T17:33:44.177" v="149"/>
        <pc:sldMkLst>
          <pc:docMk/>
          <pc:sldMk cId="3158043784" sldId="2068"/>
        </pc:sldMkLst>
        <pc:spChg chg="mod">
          <ac:chgData name="David Warner" userId="S::david_dwarnerii.com#ext#@microsoft.onmicrosoft.com::acafcf14-4098-4a83-9425-e73571277a06" providerId="AD" clId="Web-{E05879FC-D134-43E3-9026-D80FA25EA1D5}" dt="2021-08-27T17:31:58.734" v="14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E05879FC-D134-43E3-9026-D80FA25EA1D5}" dt="2021-08-27T17:33:44.177" v="149"/>
          <ac:picMkLst>
            <pc:docMk/>
            <pc:sldMk cId="3158043784" sldId="2068"/>
            <ac:picMk id="2" creationId="{40F7BB45-2FBF-49FD-91CC-2B449A47A380}"/>
          </ac:picMkLst>
        </pc:picChg>
        <pc:picChg chg="mod">
          <ac:chgData name="David Warner" userId="S::david_dwarnerii.com#ext#@microsoft.onmicrosoft.com::acafcf14-4098-4a83-9425-e73571277a06" providerId="AD" clId="Web-{E05879FC-D134-43E3-9026-D80FA25EA1D5}" dt="2021-08-27T17:33:31.708" v="147"/>
          <ac:picMkLst>
            <pc:docMk/>
            <pc:sldMk cId="3158043784" sldId="2068"/>
            <ac:picMk id="11" creationId="{FD9C6DA4-75A9-49EA-8253-AB49EDE11CF2}"/>
          </ac:picMkLst>
        </pc:picChg>
        <pc:picChg chg="mod">
          <ac:chgData name="David Warner" userId="S::david_dwarnerii.com#ext#@microsoft.onmicrosoft.com::acafcf14-4098-4a83-9425-e73571277a06" providerId="AD" clId="Web-{E05879FC-D134-43E3-9026-D80FA25EA1D5}" dt="2021-08-27T17:33:22.848" v="146"/>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E05879FC-D134-43E3-9026-D80FA25EA1D5}" dt="2021-08-27T17:36:00.373" v="248" actId="1076"/>
        <pc:sldMkLst>
          <pc:docMk/>
          <pc:sldMk cId="1056590613" sldId="2076135999"/>
        </pc:sldMkLst>
        <pc:spChg chg="mod">
          <ac:chgData name="David Warner" userId="S::david_dwarnerii.com#ext#@microsoft.onmicrosoft.com::acafcf14-4098-4a83-9425-e73571277a06" providerId="AD" clId="Web-{E05879FC-D134-43E3-9026-D80FA25EA1D5}" dt="2021-08-27T17:35:49.717" v="245" actId="1076"/>
          <ac:spMkLst>
            <pc:docMk/>
            <pc:sldMk cId="1056590613" sldId="2076135999"/>
            <ac:spMk id="10" creationId="{2F9D74B7-8175-43F4-B9E3-807C4AE2FA45}"/>
          </ac:spMkLst>
        </pc:spChg>
        <pc:picChg chg="mod">
          <ac:chgData name="David Warner" userId="S::david_dwarnerii.com#ext#@microsoft.onmicrosoft.com::acafcf14-4098-4a83-9425-e73571277a06" providerId="AD" clId="Web-{E05879FC-D134-43E3-9026-D80FA25EA1D5}" dt="2021-08-27T17:35:54.076" v="246" actId="1076"/>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E05879FC-D134-43E3-9026-D80FA25EA1D5}" dt="2021-08-27T17:35:57.045" v="247" actId="107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E05879FC-D134-43E3-9026-D80FA25EA1D5}" dt="2021-08-27T17:36:00.373" v="248" actId="1076"/>
          <ac:picMkLst>
            <pc:docMk/>
            <pc:sldMk cId="1056590613" sldId="2076135999"/>
            <ac:picMk id="2050" creationId="{7A73E500-FF23-4449-8BCF-0C8028ECC90A}"/>
          </ac:picMkLst>
        </pc:picChg>
      </pc:sldChg>
      <pc:sldChg chg="addSp">
        <pc:chgData name="David Warner" userId="S::david_dwarnerii.com#ext#@microsoft.onmicrosoft.com::acafcf14-4098-4a83-9425-e73571277a06" providerId="AD" clId="Web-{E05879FC-D134-43E3-9026-D80FA25EA1D5}" dt="2021-08-27T17:28:23.284" v="29"/>
        <pc:sldMkLst>
          <pc:docMk/>
          <pc:sldMk cId="1042411426" sldId="2076136275"/>
        </pc:sldMkLst>
        <pc:spChg chg="add">
          <ac:chgData name="David Warner" userId="S::david_dwarnerii.com#ext#@microsoft.onmicrosoft.com::acafcf14-4098-4a83-9425-e73571277a06" providerId="AD" clId="Web-{E05879FC-D134-43E3-9026-D80FA25EA1D5}" dt="2021-08-27T17:28:23.284" v="29"/>
          <ac:spMkLst>
            <pc:docMk/>
            <pc:sldMk cId="1042411426" sldId="2076136275"/>
            <ac:spMk id="3" creationId="{259F25C9-B64B-4AE2-A934-87D097D1A695}"/>
          </ac:spMkLst>
        </pc:spChg>
      </pc:sldChg>
      <pc:sldChg chg="addSp">
        <pc:chgData name="David Warner" userId="S::david_dwarnerii.com#ext#@microsoft.onmicrosoft.com::acafcf14-4098-4a83-9425-e73571277a06" providerId="AD" clId="Web-{E05879FC-D134-43E3-9026-D80FA25EA1D5}" dt="2021-08-27T17:28:21.065" v="27"/>
        <pc:sldMkLst>
          <pc:docMk/>
          <pc:sldMk cId="2259967023" sldId="2076136379"/>
        </pc:sldMkLst>
        <pc:spChg chg="add">
          <ac:chgData name="David Warner" userId="S::david_dwarnerii.com#ext#@microsoft.onmicrosoft.com::acafcf14-4098-4a83-9425-e73571277a06" providerId="AD" clId="Web-{E05879FC-D134-43E3-9026-D80FA25EA1D5}" dt="2021-08-27T17:28:21.065" v="27"/>
          <ac:spMkLst>
            <pc:docMk/>
            <pc:sldMk cId="2259967023" sldId="2076136379"/>
            <ac:spMk id="3" creationId="{7DD1D2C8-AE63-4CA4-A025-5C8A47980080}"/>
          </ac:spMkLst>
        </pc:spChg>
      </pc:sldChg>
      <pc:sldChg chg="addSp">
        <pc:chgData name="David Warner" userId="S::david_dwarnerii.com#ext#@microsoft.onmicrosoft.com::acafcf14-4098-4a83-9425-e73571277a06" providerId="AD" clId="Web-{E05879FC-D134-43E3-9026-D80FA25EA1D5}" dt="2021-08-27T17:28:22.049" v="28"/>
        <pc:sldMkLst>
          <pc:docMk/>
          <pc:sldMk cId="1884761934" sldId="2076136381"/>
        </pc:sldMkLst>
        <pc:spChg chg="add">
          <ac:chgData name="David Warner" userId="S::david_dwarnerii.com#ext#@microsoft.onmicrosoft.com::acafcf14-4098-4a83-9425-e73571277a06" providerId="AD" clId="Web-{E05879FC-D134-43E3-9026-D80FA25EA1D5}" dt="2021-08-27T17:28:22.049" v="28"/>
          <ac:spMkLst>
            <pc:docMk/>
            <pc:sldMk cId="1884761934" sldId="2076136381"/>
            <ac:spMk id="4" creationId="{6011C732-AB4E-4443-BB28-5DB486AE7436}"/>
          </ac:spMkLst>
        </pc:spChg>
      </pc:sldChg>
      <pc:sldChg chg="addSp modSp">
        <pc:chgData name="David Warner" userId="S::david_dwarnerii.com#ext#@microsoft.onmicrosoft.com::acafcf14-4098-4a83-9425-e73571277a06" providerId="AD" clId="Web-{E05879FC-D134-43E3-9026-D80FA25EA1D5}" dt="2021-08-27T17:28:16.940" v="26" actId="20577"/>
        <pc:sldMkLst>
          <pc:docMk/>
          <pc:sldMk cId="357588276" sldId="2076136388"/>
        </pc:sldMkLst>
        <pc:spChg chg="add mod">
          <ac:chgData name="David Warner" userId="S::david_dwarnerii.com#ext#@microsoft.onmicrosoft.com::acafcf14-4098-4a83-9425-e73571277a06" providerId="AD" clId="Web-{E05879FC-D134-43E3-9026-D80FA25EA1D5}" dt="2021-08-27T17:28:16.940" v="26" actId="20577"/>
          <ac:spMkLst>
            <pc:docMk/>
            <pc:sldMk cId="357588276" sldId="2076136388"/>
            <ac:spMk id="2" creationId="{486EBA88-9062-432E-B761-ED67DD8BD0D0}"/>
          </ac:spMkLst>
        </pc:spChg>
      </pc:sldChg>
      <pc:sldChg chg="addSp">
        <pc:chgData name="David Warner" userId="S::david_dwarnerii.com#ext#@microsoft.onmicrosoft.com::acafcf14-4098-4a83-9425-e73571277a06" providerId="AD" clId="Web-{E05879FC-D134-43E3-9026-D80FA25EA1D5}" dt="2021-08-27T17:28:25.034" v="30"/>
        <pc:sldMkLst>
          <pc:docMk/>
          <pc:sldMk cId="4070501225" sldId="2076136392"/>
        </pc:sldMkLst>
        <pc:spChg chg="add">
          <ac:chgData name="David Warner" userId="S::david_dwarnerii.com#ext#@microsoft.onmicrosoft.com::acafcf14-4098-4a83-9425-e73571277a06" providerId="AD" clId="Web-{E05879FC-D134-43E3-9026-D80FA25EA1D5}" dt="2021-08-27T17:28:25.034" v="30"/>
          <ac:spMkLst>
            <pc:docMk/>
            <pc:sldMk cId="4070501225" sldId="2076136392"/>
            <ac:spMk id="2" creationId="{C4C2246D-E499-4843-8624-59BD67F33D2D}"/>
          </ac:spMkLst>
        </pc:spChg>
      </pc:sldChg>
      <pc:sldChg chg="addSp">
        <pc:chgData name="David Warner" userId="S::david_dwarnerii.com#ext#@microsoft.onmicrosoft.com::acafcf14-4098-4a83-9425-e73571277a06" providerId="AD" clId="Web-{E05879FC-D134-43E3-9026-D80FA25EA1D5}" dt="2021-08-27T17:28:25.721" v="31"/>
        <pc:sldMkLst>
          <pc:docMk/>
          <pc:sldMk cId="1601799563" sldId="2134805597"/>
        </pc:sldMkLst>
        <pc:spChg chg="add">
          <ac:chgData name="David Warner" userId="S::david_dwarnerii.com#ext#@microsoft.onmicrosoft.com::acafcf14-4098-4a83-9425-e73571277a06" providerId="AD" clId="Web-{E05879FC-D134-43E3-9026-D80FA25EA1D5}" dt="2021-08-27T17:28:25.721" v="31"/>
          <ac:spMkLst>
            <pc:docMk/>
            <pc:sldMk cId="1601799563" sldId="2134805597"/>
            <ac:spMk id="4" creationId="{33A0486C-66F4-44C4-A603-B0297DE543A5}"/>
          </ac:spMkLst>
        </pc:spChg>
      </pc:sldChg>
      <pc:sldChg chg="addSp">
        <pc:chgData name="David Warner" userId="S::david_dwarnerii.com#ext#@microsoft.onmicrosoft.com::acafcf14-4098-4a83-9425-e73571277a06" providerId="AD" clId="Web-{E05879FC-D134-43E3-9026-D80FA25EA1D5}" dt="2021-08-27T17:28:26.393" v="32"/>
        <pc:sldMkLst>
          <pc:docMk/>
          <pc:sldMk cId="4001284136" sldId="2134805598"/>
        </pc:sldMkLst>
        <pc:spChg chg="add">
          <ac:chgData name="David Warner" userId="S::david_dwarnerii.com#ext#@microsoft.onmicrosoft.com::acafcf14-4098-4a83-9425-e73571277a06" providerId="AD" clId="Web-{E05879FC-D134-43E3-9026-D80FA25EA1D5}" dt="2021-08-27T17:28:26.393" v="32"/>
          <ac:spMkLst>
            <pc:docMk/>
            <pc:sldMk cId="4001284136" sldId="2134805598"/>
            <ac:spMk id="8" creationId="{63DE8186-0958-41E0-B75D-EE78AA85D199}"/>
          </ac:spMkLst>
        </pc:spChg>
      </pc:sldChg>
    </pc:docChg>
  </pc:docChgLst>
  <pc:docChgLst>
    <pc:chgData name="David Warner" userId="S::david_dwarnerii.com#ext#@microsoft.onmicrosoft.com::acafcf14-4098-4a83-9425-e73571277a06" providerId="AD" clId="Web-{118C767F-6375-4A6D-99D9-B57E38F2A3A5}"/>
    <pc:docChg chg="modSld">
      <pc:chgData name="David Warner" userId="S::david_dwarnerii.com#ext#@microsoft.onmicrosoft.com::acafcf14-4098-4a83-9425-e73571277a06" providerId="AD" clId="Web-{118C767F-6375-4A6D-99D9-B57E38F2A3A5}" dt="2021-10-22T15:59:30.580" v="65"/>
      <pc:docMkLst>
        <pc:docMk/>
      </pc:docMkLst>
      <pc:sldChg chg="modSp">
        <pc:chgData name="David Warner" userId="S::david_dwarnerii.com#ext#@microsoft.onmicrosoft.com::acafcf14-4098-4a83-9425-e73571277a06" providerId="AD" clId="Web-{118C767F-6375-4A6D-99D9-B57E38F2A3A5}" dt="2021-10-22T15:57:48.496" v="19" actId="20577"/>
        <pc:sldMkLst>
          <pc:docMk/>
          <pc:sldMk cId="3158043784" sldId="2068"/>
        </pc:sldMkLst>
        <pc:spChg chg="mod">
          <ac:chgData name="David Warner" userId="S::david_dwarnerii.com#ext#@microsoft.onmicrosoft.com::acafcf14-4098-4a83-9425-e73571277a06" providerId="AD" clId="Web-{118C767F-6375-4A6D-99D9-B57E38F2A3A5}" dt="2021-10-22T15:57:48.496" v="19"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118C767F-6375-4A6D-99D9-B57E38F2A3A5}" dt="2021-10-22T15:57:11.041" v="0"/>
          <ac:picMkLst>
            <pc:docMk/>
            <pc:sldMk cId="3158043784" sldId="2068"/>
            <ac:picMk id="13" creationId="{1B31B441-1131-444C-BE2D-EF21552F9B9E}"/>
          </ac:picMkLst>
        </pc:picChg>
      </pc:sldChg>
      <pc:sldChg chg="modSp">
        <pc:chgData name="David Warner" userId="S::david_dwarnerii.com#ext#@microsoft.onmicrosoft.com::acafcf14-4098-4a83-9425-e73571277a06" providerId="AD" clId="Web-{118C767F-6375-4A6D-99D9-B57E38F2A3A5}" dt="2021-10-22T15:58:38.343" v="45" actId="1076"/>
        <pc:sldMkLst>
          <pc:docMk/>
          <pc:sldMk cId="1056590613" sldId="2076135999"/>
        </pc:sldMkLst>
        <pc:spChg chg="mod">
          <ac:chgData name="David Warner" userId="S::david_dwarnerii.com#ext#@microsoft.onmicrosoft.com::acafcf14-4098-4a83-9425-e73571277a06" providerId="AD" clId="Web-{118C767F-6375-4A6D-99D9-B57E38F2A3A5}" dt="2021-10-22T15:58:31.046" v="42"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118C767F-6375-4A6D-99D9-B57E38F2A3A5}" dt="2021-10-22T15:58:33.014" v="43" actId="107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118C767F-6375-4A6D-99D9-B57E38F2A3A5}" dt="2021-10-22T15:58:38.343" v="45"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118C767F-6375-4A6D-99D9-B57E38F2A3A5}" dt="2021-10-22T15:58:38.327" v="44" actId="1076"/>
          <ac:picMkLst>
            <pc:docMk/>
            <pc:sldMk cId="1056590613" sldId="2076135999"/>
            <ac:picMk id="8" creationId="{B2235A1C-0725-48B1-84D0-50485370C043}"/>
          </ac:picMkLst>
        </pc:picChg>
      </pc:sldChg>
      <pc:sldChg chg="addSp">
        <pc:chgData name="David Warner" userId="S::david_dwarnerii.com#ext#@microsoft.onmicrosoft.com::acafcf14-4098-4a83-9425-e73571277a06" providerId="AD" clId="Web-{118C767F-6375-4A6D-99D9-B57E38F2A3A5}" dt="2021-10-22T15:59:16.673" v="58"/>
        <pc:sldMkLst>
          <pc:docMk/>
          <pc:sldMk cId="1042411426" sldId="2076136275"/>
        </pc:sldMkLst>
        <pc:spChg chg="add">
          <ac:chgData name="David Warner" userId="S::david_dwarnerii.com#ext#@microsoft.onmicrosoft.com::acafcf14-4098-4a83-9425-e73571277a06" providerId="AD" clId="Web-{118C767F-6375-4A6D-99D9-B57E38F2A3A5}" dt="2021-10-22T15:59:16.673" v="58"/>
          <ac:spMkLst>
            <pc:docMk/>
            <pc:sldMk cId="1042411426" sldId="2076136275"/>
            <ac:spMk id="3" creationId="{A87FCB9F-C906-464D-A93C-66F33F7C3216}"/>
          </ac:spMkLst>
        </pc:spChg>
      </pc:sldChg>
      <pc:sldChg chg="addSp">
        <pc:chgData name="David Warner" userId="S::david_dwarnerii.com#ext#@microsoft.onmicrosoft.com::acafcf14-4098-4a83-9425-e73571277a06" providerId="AD" clId="Web-{118C767F-6375-4A6D-99D9-B57E38F2A3A5}" dt="2021-10-22T15:59:20.236" v="60"/>
        <pc:sldMkLst>
          <pc:docMk/>
          <pc:sldMk cId="2259967023" sldId="2076136379"/>
        </pc:sldMkLst>
        <pc:spChg chg="add">
          <ac:chgData name="David Warner" userId="S::david_dwarnerii.com#ext#@microsoft.onmicrosoft.com::acafcf14-4098-4a83-9425-e73571277a06" providerId="AD" clId="Web-{118C767F-6375-4A6D-99D9-B57E38F2A3A5}" dt="2021-10-22T15:59:20.236" v="60"/>
          <ac:spMkLst>
            <pc:docMk/>
            <pc:sldMk cId="2259967023" sldId="2076136379"/>
            <ac:spMk id="3" creationId="{DE209243-8234-4419-B05B-2686B22E2CAD}"/>
          </ac:spMkLst>
        </pc:spChg>
      </pc:sldChg>
      <pc:sldChg chg="addSp">
        <pc:chgData name="David Warner" userId="S::david_dwarnerii.com#ext#@microsoft.onmicrosoft.com::acafcf14-4098-4a83-9425-e73571277a06" providerId="AD" clId="Web-{118C767F-6375-4A6D-99D9-B57E38F2A3A5}" dt="2021-10-22T15:59:18.892" v="59"/>
        <pc:sldMkLst>
          <pc:docMk/>
          <pc:sldMk cId="1884761934" sldId="2076136381"/>
        </pc:sldMkLst>
        <pc:spChg chg="add">
          <ac:chgData name="David Warner" userId="S::david_dwarnerii.com#ext#@microsoft.onmicrosoft.com::acafcf14-4098-4a83-9425-e73571277a06" providerId="AD" clId="Web-{118C767F-6375-4A6D-99D9-B57E38F2A3A5}" dt="2021-10-22T15:59:18.892" v="59"/>
          <ac:spMkLst>
            <pc:docMk/>
            <pc:sldMk cId="1884761934" sldId="2076136381"/>
            <ac:spMk id="4" creationId="{5DDF8093-305E-4DC6-8E6D-5C847DA6BADA}"/>
          </ac:spMkLst>
        </pc:spChg>
      </pc:sldChg>
      <pc:sldChg chg="addSp">
        <pc:chgData name="David Warner" userId="S::david_dwarnerii.com#ext#@microsoft.onmicrosoft.com::acafcf14-4098-4a83-9425-e73571277a06" providerId="AD" clId="Web-{118C767F-6375-4A6D-99D9-B57E38F2A3A5}" dt="2021-10-22T15:59:27.299" v="63"/>
        <pc:sldMkLst>
          <pc:docMk/>
          <pc:sldMk cId="357588276" sldId="2076136388"/>
        </pc:sldMkLst>
        <pc:spChg chg="add">
          <ac:chgData name="David Warner" userId="S::david_dwarnerii.com#ext#@microsoft.onmicrosoft.com::acafcf14-4098-4a83-9425-e73571277a06" providerId="AD" clId="Web-{118C767F-6375-4A6D-99D9-B57E38F2A3A5}" dt="2021-10-22T15:59:27.299" v="63"/>
          <ac:spMkLst>
            <pc:docMk/>
            <pc:sldMk cId="357588276" sldId="2076136388"/>
            <ac:spMk id="2" creationId="{4689E8B0-7D82-4C7F-AEFF-2EA9B2128292}"/>
          </ac:spMkLst>
        </pc:spChg>
      </pc:sldChg>
      <pc:sldChg chg="addSp delSp">
        <pc:chgData name="David Warner" userId="S::david_dwarnerii.com#ext#@microsoft.onmicrosoft.com::acafcf14-4098-4a83-9425-e73571277a06" providerId="AD" clId="Web-{118C767F-6375-4A6D-99D9-B57E38F2A3A5}" dt="2021-10-22T15:59:14.642" v="57"/>
        <pc:sldMkLst>
          <pc:docMk/>
          <pc:sldMk cId="4070501225" sldId="2076136392"/>
        </pc:sldMkLst>
        <pc:spChg chg="add del">
          <ac:chgData name="David Warner" userId="S::david_dwarnerii.com#ext#@microsoft.onmicrosoft.com::acafcf14-4098-4a83-9425-e73571277a06" providerId="AD" clId="Web-{118C767F-6375-4A6D-99D9-B57E38F2A3A5}" dt="2021-10-22T15:59:14.392" v="56"/>
          <ac:spMkLst>
            <pc:docMk/>
            <pc:sldMk cId="4070501225" sldId="2076136392"/>
            <ac:spMk id="2" creationId="{F61A6A33-9DA4-4337-A06D-1C0ED475BB92}"/>
          </ac:spMkLst>
        </pc:spChg>
        <pc:spChg chg="add">
          <ac:chgData name="David Warner" userId="S::david_dwarnerii.com#ext#@microsoft.onmicrosoft.com::acafcf14-4098-4a83-9425-e73571277a06" providerId="AD" clId="Web-{118C767F-6375-4A6D-99D9-B57E38F2A3A5}" dt="2021-10-22T15:59:14.642" v="57"/>
          <ac:spMkLst>
            <pc:docMk/>
            <pc:sldMk cId="4070501225" sldId="2076136392"/>
            <ac:spMk id="20" creationId="{80DCA952-5989-481A-B2CD-64A8C1A62F10}"/>
          </ac:spMkLst>
        </pc:spChg>
      </pc:sldChg>
      <pc:sldChg chg="addSp">
        <pc:chgData name="David Warner" userId="S::david_dwarnerii.com#ext#@microsoft.onmicrosoft.com::acafcf14-4098-4a83-9425-e73571277a06" providerId="AD" clId="Web-{118C767F-6375-4A6D-99D9-B57E38F2A3A5}" dt="2021-10-22T15:59:22.080" v="61"/>
        <pc:sldMkLst>
          <pc:docMk/>
          <pc:sldMk cId="2154649315" sldId="2076136395"/>
        </pc:sldMkLst>
        <pc:spChg chg="add">
          <ac:chgData name="David Warner" userId="S::david_dwarnerii.com#ext#@microsoft.onmicrosoft.com::acafcf14-4098-4a83-9425-e73571277a06" providerId="AD" clId="Web-{118C767F-6375-4A6D-99D9-B57E38F2A3A5}" dt="2021-10-22T15:59:22.080" v="61"/>
          <ac:spMkLst>
            <pc:docMk/>
            <pc:sldMk cId="2154649315" sldId="2076136395"/>
            <ac:spMk id="2" creationId="{9DD6C838-9730-4BAE-ADC9-C2E6C4384EA7}"/>
          </ac:spMkLst>
        </pc:spChg>
      </pc:sldChg>
      <pc:sldChg chg="addSp">
        <pc:chgData name="David Warner" userId="S::david_dwarnerii.com#ext#@microsoft.onmicrosoft.com::acafcf14-4098-4a83-9425-e73571277a06" providerId="AD" clId="Web-{118C767F-6375-4A6D-99D9-B57E38F2A3A5}" dt="2021-10-22T15:59:29.205" v="64"/>
        <pc:sldMkLst>
          <pc:docMk/>
          <pc:sldMk cId="1374769157" sldId="2076137639"/>
        </pc:sldMkLst>
        <pc:spChg chg="add">
          <ac:chgData name="David Warner" userId="S::david_dwarnerii.com#ext#@microsoft.onmicrosoft.com::acafcf14-4098-4a83-9425-e73571277a06" providerId="AD" clId="Web-{118C767F-6375-4A6D-99D9-B57E38F2A3A5}" dt="2021-10-22T15:59:29.205" v="64"/>
          <ac:spMkLst>
            <pc:docMk/>
            <pc:sldMk cId="1374769157" sldId="2076137639"/>
            <ac:spMk id="2" creationId="{48C6DC6F-66C5-487E-A7CF-8755ADEF6765}"/>
          </ac:spMkLst>
        </pc:spChg>
      </pc:sldChg>
      <pc:sldChg chg="addSp">
        <pc:chgData name="David Warner" userId="S::david_dwarnerii.com#ext#@microsoft.onmicrosoft.com::acafcf14-4098-4a83-9425-e73571277a06" providerId="AD" clId="Web-{118C767F-6375-4A6D-99D9-B57E38F2A3A5}" dt="2021-10-22T15:59:24.908" v="62"/>
        <pc:sldMkLst>
          <pc:docMk/>
          <pc:sldMk cId="3822868169" sldId="2076137709"/>
        </pc:sldMkLst>
        <pc:spChg chg="add">
          <ac:chgData name="David Warner" userId="S::david_dwarnerii.com#ext#@microsoft.onmicrosoft.com::acafcf14-4098-4a83-9425-e73571277a06" providerId="AD" clId="Web-{118C767F-6375-4A6D-99D9-B57E38F2A3A5}" dt="2021-10-22T15:59:24.908" v="62"/>
          <ac:spMkLst>
            <pc:docMk/>
            <pc:sldMk cId="3822868169" sldId="2076137709"/>
            <ac:spMk id="11" creationId="{F4D1D8F2-463C-439E-A674-E1EF26A301FB}"/>
          </ac:spMkLst>
        </pc:spChg>
      </pc:sldChg>
      <pc:sldChg chg="addSp">
        <pc:chgData name="David Warner" userId="S::david_dwarnerii.com#ext#@microsoft.onmicrosoft.com::acafcf14-4098-4a83-9425-e73571277a06" providerId="AD" clId="Web-{118C767F-6375-4A6D-99D9-B57E38F2A3A5}" dt="2021-10-22T15:59:30.580" v="65"/>
        <pc:sldMkLst>
          <pc:docMk/>
          <pc:sldMk cId="2279054919" sldId="2076137720"/>
        </pc:sldMkLst>
        <pc:spChg chg="add">
          <ac:chgData name="David Warner" userId="S::david_dwarnerii.com#ext#@microsoft.onmicrosoft.com::acafcf14-4098-4a83-9425-e73571277a06" providerId="AD" clId="Web-{118C767F-6375-4A6D-99D9-B57E38F2A3A5}" dt="2021-10-22T15:59:30.580" v="65"/>
          <ac:spMkLst>
            <pc:docMk/>
            <pc:sldMk cId="2279054919" sldId="2076137720"/>
            <ac:spMk id="2" creationId="{38B3E4AF-4A14-4F8D-920E-EE5CEB1E99C2}"/>
          </ac:spMkLst>
        </pc:spChg>
      </pc:sldChg>
      <pc:sldChg chg="addSp modSp">
        <pc:chgData name="David Warner" userId="S::david_dwarnerii.com#ext#@microsoft.onmicrosoft.com::acafcf14-4098-4a83-9425-e73571277a06" providerId="AD" clId="Web-{118C767F-6375-4A6D-99D9-B57E38F2A3A5}" dt="2021-10-22T15:59:09.157" v="55"/>
        <pc:sldMkLst>
          <pc:docMk/>
          <pc:sldMk cId="1601799563" sldId="2134805597"/>
        </pc:sldMkLst>
        <pc:spChg chg="add mod">
          <ac:chgData name="David Warner" userId="S::david_dwarnerii.com#ext#@microsoft.onmicrosoft.com::acafcf14-4098-4a83-9425-e73571277a06" providerId="AD" clId="Web-{118C767F-6375-4A6D-99D9-B57E38F2A3A5}" dt="2021-10-22T15:59:09.157" v="55"/>
          <ac:spMkLst>
            <pc:docMk/>
            <pc:sldMk cId="1601799563" sldId="2134805597"/>
            <ac:spMk id="6" creationId="{FD1532A3-A85E-4D92-9016-DE2E170B47DC}"/>
          </ac:spMkLst>
        </pc:spChg>
      </pc:sldChg>
      <pc:sldChg chg="addSp modSp">
        <pc:chgData name="David Warner" userId="S::david_dwarnerii.com#ext#@microsoft.onmicrosoft.com::acafcf14-4098-4a83-9425-e73571277a06" providerId="AD" clId="Web-{118C767F-6375-4A6D-99D9-B57E38F2A3A5}" dt="2021-10-22T15:59:01.985" v="52" actId="1076"/>
        <pc:sldMkLst>
          <pc:docMk/>
          <pc:sldMk cId="2225302410" sldId="2134805599"/>
        </pc:sldMkLst>
        <pc:spChg chg="add mod">
          <ac:chgData name="David Warner" userId="S::david_dwarnerii.com#ext#@microsoft.onmicrosoft.com::acafcf14-4098-4a83-9425-e73571277a06" providerId="AD" clId="Web-{118C767F-6375-4A6D-99D9-B57E38F2A3A5}" dt="2021-10-22T15:59:01.985" v="52" actId="1076"/>
          <ac:spMkLst>
            <pc:docMk/>
            <pc:sldMk cId="2225302410" sldId="2134805599"/>
            <ac:spMk id="4" creationId="{C1BFF92C-4CCC-47C2-BE6F-0306F77E8C14}"/>
          </ac:spMkLst>
        </pc:spChg>
      </pc:sldChg>
    </pc:docChg>
  </pc:docChgLst>
  <pc:docChgLst>
    <pc:chgData name="David Warner" userId="S::david_dwarnerii.com#ext#@microsoft.onmicrosoft.com::acafcf14-4098-4a83-9425-e73571277a06" providerId="AD" clId="Web-{5A34A4C9-CE8D-4492-9AE2-B6A4E2B81695}"/>
    <pc:docChg chg="addSld delSld modSld sldOrd modSection">
      <pc:chgData name="David Warner" userId="S::david_dwarnerii.com#ext#@microsoft.onmicrosoft.com::acafcf14-4098-4a83-9425-e73571277a06" providerId="AD" clId="Web-{5A34A4C9-CE8D-4492-9AE2-B6A4E2B81695}" dt="2021-09-29T20:58:20.906" v="598" actId="20577"/>
      <pc:docMkLst>
        <pc:docMk/>
      </pc:docMkLst>
      <pc:sldChg chg="addSp delSp modSp">
        <pc:chgData name="David Warner" userId="S::david_dwarnerii.com#ext#@microsoft.onmicrosoft.com::acafcf14-4098-4a83-9425-e73571277a06" providerId="AD" clId="Web-{5A34A4C9-CE8D-4492-9AE2-B6A4E2B81695}" dt="2021-09-29T20:42:17.875" v="23" actId="20577"/>
        <pc:sldMkLst>
          <pc:docMk/>
          <pc:sldMk cId="357588276" sldId="2076136388"/>
        </pc:sldMkLst>
        <pc:spChg chg="del">
          <ac:chgData name="David Warner" userId="S::david_dwarnerii.com#ext#@microsoft.onmicrosoft.com::acafcf14-4098-4a83-9425-e73571277a06" providerId="AD" clId="Web-{5A34A4C9-CE8D-4492-9AE2-B6A4E2B81695}" dt="2021-09-29T20:40:59.432" v="0"/>
          <ac:spMkLst>
            <pc:docMk/>
            <pc:sldMk cId="357588276" sldId="2076136388"/>
            <ac:spMk id="3" creationId="{4B083008-58B1-43FE-AABB-2D52FC4D364B}"/>
          </ac:spMkLst>
        </pc:spChg>
        <pc:spChg chg="mod">
          <ac:chgData name="David Warner" userId="S::david_dwarnerii.com#ext#@microsoft.onmicrosoft.com::acafcf14-4098-4a83-9425-e73571277a06" providerId="AD" clId="Web-{5A34A4C9-CE8D-4492-9AE2-B6A4E2B81695}" dt="2021-09-29T20:42:17.875" v="23" actId="20577"/>
          <ac:spMkLst>
            <pc:docMk/>
            <pc:sldMk cId="357588276" sldId="2076136388"/>
            <ac:spMk id="13" creationId="{B8CC793B-C9E8-407C-A4A0-87D6E5167077}"/>
          </ac:spMkLst>
        </pc:spChg>
        <pc:spChg chg="mod">
          <ac:chgData name="David Warner" userId="S::david_dwarnerii.com#ext#@microsoft.onmicrosoft.com::acafcf14-4098-4a83-9425-e73571277a06" providerId="AD" clId="Web-{5A34A4C9-CE8D-4492-9AE2-B6A4E2B81695}" dt="2021-09-29T20:42:08.953" v="15" actId="1076"/>
          <ac:spMkLst>
            <pc:docMk/>
            <pc:sldMk cId="357588276" sldId="2076136388"/>
            <ac:spMk id="16" creationId="{D752D864-96F4-4B2F-80C7-846A55E3D17E}"/>
          </ac:spMkLst>
        </pc:spChg>
        <pc:picChg chg="del">
          <ac:chgData name="David Warner" userId="S::david_dwarnerii.com#ext#@microsoft.onmicrosoft.com::acafcf14-4098-4a83-9425-e73571277a06" providerId="AD" clId="Web-{5A34A4C9-CE8D-4492-9AE2-B6A4E2B81695}" dt="2021-09-29T20:41:31.153" v="1"/>
          <ac:picMkLst>
            <pc:docMk/>
            <pc:sldMk cId="357588276" sldId="2076136388"/>
            <ac:picMk id="2" creationId="{042B6175-9B62-489A-BEA8-D44FF1ADB2FE}"/>
          </ac:picMkLst>
        </pc:picChg>
        <pc:picChg chg="add mod modCrop">
          <ac:chgData name="David Warner" userId="S::david_dwarnerii.com#ext#@microsoft.onmicrosoft.com::acafcf14-4098-4a83-9425-e73571277a06" providerId="AD" clId="Web-{5A34A4C9-CE8D-4492-9AE2-B6A4E2B81695}" dt="2021-09-29T20:41:55.327" v="9"/>
          <ac:picMkLst>
            <pc:docMk/>
            <pc:sldMk cId="357588276" sldId="2076136388"/>
            <ac:picMk id="4" creationId="{15942961-F4F9-4CAF-86A1-9C564A83917C}"/>
          </ac:picMkLst>
        </pc:picChg>
      </pc:sldChg>
      <pc:sldChg chg="del">
        <pc:chgData name="David Warner" userId="S::david_dwarnerii.com#ext#@microsoft.onmicrosoft.com::acafcf14-4098-4a83-9425-e73571277a06" providerId="AD" clId="Web-{5A34A4C9-CE8D-4492-9AE2-B6A4E2B81695}" dt="2021-09-29T20:44:30.727" v="25"/>
        <pc:sldMkLst>
          <pc:docMk/>
          <pc:sldMk cId="1707283194" sldId="2134805596"/>
        </pc:sldMkLst>
      </pc:sldChg>
      <pc:sldChg chg="add replId">
        <pc:chgData name="David Warner" userId="S::david_dwarnerii.com#ext#@microsoft.onmicrosoft.com::acafcf14-4098-4a83-9425-e73571277a06" providerId="AD" clId="Web-{5A34A4C9-CE8D-4492-9AE2-B6A4E2B81695}" dt="2021-09-29T20:42:45.830" v="24"/>
        <pc:sldMkLst>
          <pc:docMk/>
          <pc:sldMk cId="1931415540" sldId="2134805601"/>
        </pc:sldMkLst>
      </pc:sldChg>
      <pc:sldChg chg="addSp delSp modSp add ord replId">
        <pc:chgData name="David Warner" userId="S::david_dwarnerii.com#ext#@microsoft.onmicrosoft.com::acafcf14-4098-4a83-9425-e73571277a06" providerId="AD" clId="Web-{5A34A4C9-CE8D-4492-9AE2-B6A4E2B81695}" dt="2021-09-29T20:58:20.906" v="598" actId="20577"/>
        <pc:sldMkLst>
          <pc:docMk/>
          <pc:sldMk cId="3385515967" sldId="2134805602"/>
        </pc:sldMkLst>
        <pc:spChg chg="mod">
          <ac:chgData name="David Warner" userId="S::david_dwarnerii.com#ext#@microsoft.onmicrosoft.com::acafcf14-4098-4a83-9425-e73571277a06" providerId="AD" clId="Web-{5A34A4C9-CE8D-4492-9AE2-B6A4E2B81695}" dt="2021-09-29T20:58:12.906" v="596" actId="20577"/>
          <ac:spMkLst>
            <pc:docMk/>
            <pc:sldMk cId="3385515967" sldId="2134805602"/>
            <ac:spMk id="13" creationId="{B8CC793B-C9E8-407C-A4A0-87D6E5167077}"/>
          </ac:spMkLst>
        </pc:spChg>
        <pc:spChg chg="mod">
          <ac:chgData name="David Warner" userId="S::david_dwarnerii.com#ext#@microsoft.onmicrosoft.com::acafcf14-4098-4a83-9425-e73571277a06" providerId="AD" clId="Web-{5A34A4C9-CE8D-4492-9AE2-B6A4E2B81695}" dt="2021-09-29T20:45:25.762" v="46" actId="20577"/>
          <ac:spMkLst>
            <pc:docMk/>
            <pc:sldMk cId="3385515967" sldId="2134805602"/>
            <ac:spMk id="14" creationId="{3C6B92CA-CCA8-43EB-90C0-7DA5C4715870}"/>
          </ac:spMkLst>
        </pc:spChg>
        <pc:spChg chg="mod">
          <ac:chgData name="David Warner" userId="S::david_dwarnerii.com#ext#@microsoft.onmicrosoft.com::acafcf14-4098-4a83-9425-e73571277a06" providerId="AD" clId="Web-{5A34A4C9-CE8D-4492-9AE2-B6A4E2B81695}" dt="2021-09-29T20:58:20.906" v="598" actId="20577"/>
          <ac:spMkLst>
            <pc:docMk/>
            <pc:sldMk cId="3385515967" sldId="2134805602"/>
            <ac:spMk id="15" creationId="{C745FBD3-89F8-4AAA-B1B3-15710FCBC31B}"/>
          </ac:spMkLst>
        </pc:spChg>
        <pc:spChg chg="del">
          <ac:chgData name="David Warner" userId="S::david_dwarnerii.com#ext#@microsoft.onmicrosoft.com::acafcf14-4098-4a83-9425-e73571277a06" providerId="AD" clId="Web-{5A34A4C9-CE8D-4492-9AE2-B6A4E2B81695}" dt="2021-09-29T20:48:14.054" v="89"/>
          <ac:spMkLst>
            <pc:docMk/>
            <pc:sldMk cId="3385515967" sldId="2134805602"/>
            <ac:spMk id="16" creationId="{D752D864-96F4-4B2F-80C7-846A55E3D17E}"/>
          </ac:spMkLst>
        </pc:spChg>
        <pc:spChg chg="mod">
          <ac:chgData name="David Warner" userId="S::david_dwarnerii.com#ext#@microsoft.onmicrosoft.com::acafcf14-4098-4a83-9425-e73571277a06" providerId="AD" clId="Web-{5A34A4C9-CE8D-4492-9AE2-B6A4E2B81695}" dt="2021-09-29T20:48:06.663" v="88" actId="20577"/>
          <ac:spMkLst>
            <pc:docMk/>
            <pc:sldMk cId="3385515967" sldId="2134805602"/>
            <ac:spMk id="22" creationId="{7C94A0E2-E065-4E52-BA50-EFAB4348B996}"/>
          </ac:spMkLst>
        </pc:spChg>
        <pc:picChg chg="add del mod modCrop">
          <ac:chgData name="David Warner" userId="S::david_dwarnerii.com#ext#@microsoft.onmicrosoft.com::acafcf14-4098-4a83-9425-e73571277a06" providerId="AD" clId="Web-{5A34A4C9-CE8D-4492-9AE2-B6A4E2B81695}" dt="2021-09-29T20:46:38.204" v="54"/>
          <ac:picMkLst>
            <pc:docMk/>
            <pc:sldMk cId="3385515967" sldId="2134805602"/>
            <ac:picMk id="2" creationId="{8CF9FA53-400A-48F6-A22D-B19DFA30591E}"/>
          </ac:picMkLst>
        </pc:picChg>
        <pc:picChg chg="add mod modCrop">
          <ac:chgData name="David Warner" userId="S::david_dwarnerii.com#ext#@microsoft.onmicrosoft.com::acafcf14-4098-4a83-9425-e73571277a06" providerId="AD" clId="Web-{5A34A4C9-CE8D-4492-9AE2-B6A4E2B81695}" dt="2021-09-29T20:47:03.503" v="59"/>
          <ac:picMkLst>
            <pc:docMk/>
            <pc:sldMk cId="3385515967" sldId="2134805602"/>
            <ac:picMk id="3" creationId="{B2AEB787-ACD8-467F-A20B-A6CE3CB080FF}"/>
          </ac:picMkLst>
        </pc:picChg>
        <pc:picChg chg="del">
          <ac:chgData name="David Warner" userId="S::david_dwarnerii.com#ext#@microsoft.onmicrosoft.com::acafcf14-4098-4a83-9425-e73571277a06" providerId="AD" clId="Web-{5A34A4C9-CE8D-4492-9AE2-B6A4E2B81695}" dt="2021-09-29T20:44:39.525" v="28"/>
          <ac:picMkLst>
            <pc:docMk/>
            <pc:sldMk cId="3385515967" sldId="2134805602"/>
            <ac:picMk id="4" creationId="{15942961-F4F9-4CAF-86A1-9C564A83917C}"/>
          </ac:picMkLst>
        </pc:picChg>
      </pc:sldChg>
    </pc:docChg>
  </pc:docChgLst>
  <pc:docChgLst>
    <pc:chgData name="David Warner" userId="S::david_dwarnerii.com#ext#@microsoft.onmicrosoft.com::acafcf14-4098-4a83-9425-e73571277a06" providerId="AD" clId="Web-{53AAACF9-9D34-4FEE-9353-E5E87063B9F1}"/>
    <pc:docChg chg="modSld">
      <pc:chgData name="David Warner" userId="S::david_dwarnerii.com#ext#@microsoft.onmicrosoft.com::acafcf14-4098-4a83-9425-e73571277a06" providerId="AD" clId="Web-{53AAACF9-9D34-4FEE-9353-E5E87063B9F1}" dt="2022-01-05T22:07:53.264" v="1"/>
      <pc:docMkLst>
        <pc:docMk/>
      </pc:docMkLst>
      <pc:sldChg chg="mod modShow">
        <pc:chgData name="David Warner" userId="S::david_dwarnerii.com#ext#@microsoft.onmicrosoft.com::acafcf14-4098-4a83-9425-e73571277a06" providerId="AD" clId="Web-{53AAACF9-9D34-4FEE-9353-E5E87063B9F1}" dt="2022-01-05T22:07:53.264" v="1"/>
        <pc:sldMkLst>
          <pc:docMk/>
          <pc:sldMk cId="4001284136" sldId="2134805598"/>
        </pc:sldMkLst>
      </pc:sldChg>
      <pc:sldChg chg="mod modShow">
        <pc:chgData name="David Warner" userId="S::david_dwarnerii.com#ext#@microsoft.onmicrosoft.com::acafcf14-4098-4a83-9425-e73571277a06" providerId="AD" clId="Web-{53AAACF9-9D34-4FEE-9353-E5E87063B9F1}" dt="2022-01-05T22:07:49.780" v="0"/>
        <pc:sldMkLst>
          <pc:docMk/>
          <pc:sldMk cId="2225302410" sldId="2134805599"/>
        </pc:sldMkLst>
      </pc:sldChg>
    </pc:docChg>
  </pc:docChgLst>
  <pc:docChgLst>
    <pc:chgData name="Paolo Pialorsi" userId="S::paolo_pialorsi.com#ext#@microsoft.onmicrosoft.com::39954972-e4fe-473f-8237-5db9de0b2218" providerId="AD" clId="Web-{BC463E3D-B5B6-4C33-95D3-7224E0F8EB39}"/>
    <pc:docChg chg="modSld">
      <pc:chgData name="Paolo Pialorsi" userId="S::paolo_pialorsi.com#ext#@microsoft.onmicrosoft.com::39954972-e4fe-473f-8237-5db9de0b2218" providerId="AD" clId="Web-{BC463E3D-B5B6-4C33-95D3-7224E0F8EB39}" dt="2021-09-01T15:53:28.802" v="38" actId="20577"/>
      <pc:docMkLst>
        <pc:docMk/>
      </pc:docMkLst>
      <pc:sldChg chg="delSp modSp">
        <pc:chgData name="Paolo Pialorsi" userId="S::paolo_pialorsi.com#ext#@microsoft.onmicrosoft.com::39954972-e4fe-473f-8237-5db9de0b2218" providerId="AD" clId="Web-{BC463E3D-B5B6-4C33-95D3-7224E0F8EB39}" dt="2021-09-01T15:51:58.814" v="14" actId="20577"/>
        <pc:sldMkLst>
          <pc:docMk/>
          <pc:sldMk cId="2259967023" sldId="2076136379"/>
        </pc:sldMkLst>
        <pc:spChg chg="del">
          <ac:chgData name="Paolo Pialorsi" userId="S::paolo_pialorsi.com#ext#@microsoft.onmicrosoft.com::39954972-e4fe-473f-8237-5db9de0b2218" providerId="AD" clId="Web-{BC463E3D-B5B6-4C33-95D3-7224E0F8EB39}" dt="2021-09-01T15:50:19.905" v="8"/>
          <ac:spMkLst>
            <pc:docMk/>
            <pc:sldMk cId="2259967023" sldId="2076136379"/>
            <ac:spMk id="4" creationId="{E982FBBC-B9B7-44AB-9F1F-B24CD0360EDD}"/>
          </ac:spMkLst>
        </pc:spChg>
        <pc:spChg chg="mod">
          <ac:chgData name="Paolo Pialorsi" userId="S::paolo_pialorsi.com#ext#@microsoft.onmicrosoft.com::39954972-e4fe-473f-8237-5db9de0b2218" providerId="AD" clId="Web-{BC463E3D-B5B6-4C33-95D3-7224E0F8EB39}" dt="2021-09-01T15:50:06.342" v="1"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BC463E3D-B5B6-4C33-95D3-7224E0F8EB39}" dt="2021-09-01T15:51:58.814" v="14"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BC463E3D-B5B6-4C33-95D3-7224E0F8EB39}" dt="2021-09-01T15:53:28.802" v="38" actId="20577"/>
        <pc:sldMkLst>
          <pc:docMk/>
          <pc:sldMk cId="1884761934" sldId="2076136381"/>
        </pc:sldMkLst>
        <pc:spChg chg="del">
          <ac:chgData name="Paolo Pialorsi" userId="S::paolo_pialorsi.com#ext#@microsoft.onmicrosoft.com::39954972-e4fe-473f-8237-5db9de0b2218" providerId="AD" clId="Web-{BC463E3D-B5B6-4C33-95D3-7224E0F8EB39}" dt="2021-09-01T15:52:03.392" v="15"/>
          <ac:spMkLst>
            <pc:docMk/>
            <pc:sldMk cId="1884761934" sldId="2076136381"/>
            <ac:spMk id="19" creationId="{E29A04E8-4A14-4420-8600-25196A8BB461}"/>
          </ac:spMkLst>
        </pc:spChg>
        <pc:spChg chg="mod">
          <ac:chgData name="Paolo Pialorsi" userId="S::paolo_pialorsi.com#ext#@microsoft.onmicrosoft.com::39954972-e4fe-473f-8237-5db9de0b2218" providerId="AD" clId="Web-{BC463E3D-B5B6-4C33-95D3-7224E0F8EB39}" dt="2021-09-01T15:53:28.802" v="38"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BC463E3D-B5B6-4C33-95D3-7224E0F8EB39}" dt="2021-09-01T15:53:00.441" v="17" actId="20577"/>
          <ac:spMkLst>
            <pc:docMk/>
            <pc:sldMk cId="1884761934" sldId="2076136381"/>
            <ac:spMk id="81" creationId="{1245D908-BDE2-4087-82F6-3DBC148662F5}"/>
          </ac:spMkLst>
        </pc:spChg>
      </pc:sldChg>
    </pc:docChg>
  </pc:docChgLst>
  <pc:docChgLst>
    <pc:chgData name="Wictor Wilén" userId="c70b8edd-f3ba-4e44-94a1-9cab9cee53de" providerId="ADAL" clId="{3318DE86-A869-4EF0-B847-D35CB97E9567}"/>
    <pc:docChg chg="undo custSel modSld">
      <pc:chgData name="Wictor Wilén" userId="c70b8edd-f3ba-4e44-94a1-9cab9cee53de" providerId="ADAL" clId="{3318DE86-A869-4EF0-B847-D35CB97E9567}" dt="2021-12-09T09:10:37.675" v="154" actId="20577"/>
      <pc:docMkLst>
        <pc:docMk/>
      </pc:docMkLst>
      <pc:sldChg chg="addSp delSp modSp mod">
        <pc:chgData name="Wictor Wilén" userId="c70b8edd-f3ba-4e44-94a1-9cab9cee53de" providerId="ADAL" clId="{3318DE86-A869-4EF0-B847-D35CB97E9567}" dt="2021-12-09T09:10:37.675" v="154" actId="20577"/>
        <pc:sldMkLst>
          <pc:docMk/>
          <pc:sldMk cId="1042411426" sldId="2076136275"/>
        </pc:sldMkLst>
        <pc:spChg chg="del">
          <ac:chgData name="Wictor Wilén" userId="c70b8edd-f3ba-4e44-94a1-9cab9cee53de" providerId="ADAL" clId="{3318DE86-A869-4EF0-B847-D35CB97E9567}" dt="2021-12-09T09:02:34.949" v="3" actId="478"/>
          <ac:spMkLst>
            <pc:docMk/>
            <pc:sldMk cId="1042411426" sldId="2076136275"/>
            <ac:spMk id="3" creationId="{A1FA7C6F-1BB1-49BC-955A-D2F215C53CF9}"/>
          </ac:spMkLst>
        </pc:spChg>
        <pc:spChg chg="mod">
          <ac:chgData name="Wictor Wilén" userId="c70b8edd-f3ba-4e44-94a1-9cab9cee53de" providerId="ADAL" clId="{3318DE86-A869-4EF0-B847-D35CB97E9567}" dt="2021-12-09T09:05:31.889" v="15" actId="1076"/>
          <ac:spMkLst>
            <pc:docMk/>
            <pc:sldMk cId="1042411426" sldId="2076136275"/>
            <ac:spMk id="30" creationId="{93A90230-15CD-41D7-B6A8-64A4A72B6B73}"/>
          </ac:spMkLst>
        </pc:spChg>
        <pc:spChg chg="add mod">
          <ac:chgData name="Wictor Wilén" userId="c70b8edd-f3ba-4e44-94a1-9cab9cee53de" providerId="ADAL" clId="{3318DE86-A869-4EF0-B847-D35CB97E9567}" dt="2021-12-09T09:08:14.124" v="65" actId="14861"/>
          <ac:spMkLst>
            <pc:docMk/>
            <pc:sldMk cId="1042411426" sldId="2076136275"/>
            <ac:spMk id="32" creationId="{0720C23C-3444-4F63-A5AB-EBA7DC8B91CF}"/>
          </ac:spMkLst>
        </pc:spChg>
        <pc:spChg chg="add mod">
          <ac:chgData name="Wictor Wilén" userId="c70b8edd-f3ba-4e44-94a1-9cab9cee53de" providerId="ADAL" clId="{3318DE86-A869-4EF0-B847-D35CB97E9567}" dt="2021-12-09T09:10:37.675" v="154" actId="20577"/>
          <ac:spMkLst>
            <pc:docMk/>
            <pc:sldMk cId="1042411426" sldId="2076136275"/>
            <ac:spMk id="34" creationId="{9CC859BA-EAD0-4A74-BF17-60315F1EC65F}"/>
          </ac:spMkLst>
        </pc:spChg>
        <pc:picChg chg="del">
          <ac:chgData name="Wictor Wilén" userId="c70b8edd-f3ba-4e44-94a1-9cab9cee53de" providerId="ADAL" clId="{3318DE86-A869-4EF0-B847-D35CB97E9567}" dt="2021-12-09T09:03:21.875" v="4" actId="478"/>
          <ac:picMkLst>
            <pc:docMk/>
            <pc:sldMk cId="1042411426" sldId="2076136275"/>
            <ac:picMk id="5" creationId="{ADDECACA-262B-499A-9030-C5179623120E}"/>
          </ac:picMkLst>
        </pc:picChg>
        <pc:picChg chg="del">
          <ac:chgData name="Wictor Wilén" userId="c70b8edd-f3ba-4e44-94a1-9cab9cee53de" providerId="ADAL" clId="{3318DE86-A869-4EF0-B847-D35CB97E9567}" dt="2021-12-09T09:02:29.129" v="0" actId="478"/>
          <ac:picMkLst>
            <pc:docMk/>
            <pc:sldMk cId="1042411426" sldId="2076136275"/>
            <ac:picMk id="20" creationId="{0BA2A08D-0929-4676-8068-78E360ADD65C}"/>
          </ac:picMkLst>
        </pc:picChg>
        <pc:picChg chg="add mod">
          <ac:chgData name="Wictor Wilén" userId="c70b8edd-f3ba-4e44-94a1-9cab9cee53de" providerId="ADAL" clId="{3318DE86-A869-4EF0-B847-D35CB97E9567}" dt="2021-12-09T09:02:32.232" v="2" actId="1076"/>
          <ac:picMkLst>
            <pc:docMk/>
            <pc:sldMk cId="1042411426" sldId="2076136275"/>
            <ac:picMk id="21" creationId="{126715A9-F4EA-4AF4-94B9-738EB026B5AE}"/>
          </ac:picMkLst>
        </pc:picChg>
        <pc:picChg chg="add mod">
          <ac:chgData name="Wictor Wilén" userId="c70b8edd-f3ba-4e44-94a1-9cab9cee53de" providerId="ADAL" clId="{3318DE86-A869-4EF0-B847-D35CB97E9567}" dt="2021-12-09T09:05:27.824" v="12" actId="1076"/>
          <ac:picMkLst>
            <pc:docMk/>
            <pc:sldMk cId="1042411426" sldId="2076136275"/>
            <ac:picMk id="23" creationId="{3DCF1700-D6C6-4694-8EDC-7B60DD77BD7E}"/>
          </ac:picMkLst>
        </pc:picChg>
        <pc:picChg chg="add mod">
          <ac:chgData name="Wictor Wilén" userId="c70b8edd-f3ba-4e44-94a1-9cab9cee53de" providerId="ADAL" clId="{3318DE86-A869-4EF0-B847-D35CB97E9567}" dt="2021-12-09T09:05:36.196" v="17" actId="1440"/>
          <ac:picMkLst>
            <pc:docMk/>
            <pc:sldMk cId="1042411426" sldId="2076136275"/>
            <ac:picMk id="25" creationId="{ED67F532-AD45-452E-B9EA-F61DAEAE8EC3}"/>
          </ac:picMkLst>
        </pc:picChg>
        <pc:picChg chg="add del">
          <ac:chgData name="Wictor Wilén" userId="c70b8edd-f3ba-4e44-94a1-9cab9cee53de" providerId="ADAL" clId="{3318DE86-A869-4EF0-B847-D35CB97E9567}" dt="2021-12-09T09:06:42.857" v="19" actId="22"/>
          <ac:picMkLst>
            <pc:docMk/>
            <pc:sldMk cId="1042411426" sldId="2076136275"/>
            <ac:picMk id="26" creationId="{61013E83-6CCC-4ACB-A3AF-555E199D8DED}"/>
          </ac:picMkLst>
        </pc:picChg>
        <pc:picChg chg="add mod">
          <ac:chgData name="Wictor Wilén" userId="c70b8edd-f3ba-4e44-94a1-9cab9cee53de" providerId="ADAL" clId="{3318DE86-A869-4EF0-B847-D35CB97E9567}" dt="2021-12-09T09:07:04.551" v="24" actId="1440"/>
          <ac:picMkLst>
            <pc:docMk/>
            <pc:sldMk cId="1042411426" sldId="2076136275"/>
            <ac:picMk id="31" creationId="{D3E8E8BE-6939-4AAA-AB1A-8814BCA54391}"/>
          </ac:picMkLst>
        </pc:picChg>
      </pc:sldChg>
    </pc:docChg>
  </pc:docChgLst>
  <pc:docChgLst>
    <pc:chgData name="David Warner" userId="S::david_dwarnerii.com#ext#@microsoft.onmicrosoft.com::acafcf14-4098-4a83-9425-e73571277a06" providerId="AD" clId="Web-{E26F810F-F96B-4D0C-A1C4-F987193285E5}"/>
    <pc:docChg chg="modSld">
      <pc:chgData name="David Warner" userId="S::david_dwarnerii.com#ext#@microsoft.onmicrosoft.com::acafcf14-4098-4a83-9425-e73571277a06" providerId="AD" clId="Web-{E26F810F-F96B-4D0C-A1C4-F987193285E5}" dt="2022-03-08T18:26:57.821" v="30" actId="20577"/>
      <pc:docMkLst>
        <pc:docMk/>
      </pc:docMkLst>
      <pc:sldChg chg="modSp">
        <pc:chgData name="David Warner" userId="S::david_dwarnerii.com#ext#@microsoft.onmicrosoft.com::acafcf14-4098-4a83-9425-e73571277a06" providerId="AD" clId="Web-{E26F810F-F96B-4D0C-A1C4-F987193285E5}" dt="2022-03-08T18:26:18.898" v="13" actId="20577"/>
        <pc:sldMkLst>
          <pc:docMk/>
          <pc:sldMk cId="3158043784" sldId="2068"/>
        </pc:sldMkLst>
        <pc:spChg chg="mod">
          <ac:chgData name="David Warner" userId="S::david_dwarnerii.com#ext#@microsoft.onmicrosoft.com::acafcf14-4098-4a83-9425-e73571277a06" providerId="AD" clId="Web-{E26F810F-F96B-4D0C-A1C4-F987193285E5}" dt="2022-03-08T18:26:18.898" v="13" actId="20577"/>
          <ac:spMkLst>
            <pc:docMk/>
            <pc:sldMk cId="3158043784" sldId="2068"/>
            <ac:spMk id="8" creationId="{00000000-0000-0000-0000-000000000000}"/>
          </ac:spMkLst>
        </pc:spChg>
      </pc:sldChg>
      <pc:sldChg chg="delSp modSp">
        <pc:chgData name="David Warner" userId="S::david_dwarnerii.com#ext#@microsoft.onmicrosoft.com::acafcf14-4098-4a83-9425-e73571277a06" providerId="AD" clId="Web-{E26F810F-F96B-4D0C-A1C4-F987193285E5}" dt="2022-03-08T18:26:57.821" v="30" actId="20577"/>
        <pc:sldMkLst>
          <pc:docMk/>
          <pc:sldMk cId="1056590613" sldId="2076135999"/>
        </pc:sldMkLst>
        <pc:spChg chg="mod">
          <ac:chgData name="David Warner" userId="S::david_dwarnerii.com#ext#@microsoft.onmicrosoft.com::acafcf14-4098-4a83-9425-e73571277a06" providerId="AD" clId="Web-{E26F810F-F96B-4D0C-A1C4-F987193285E5}" dt="2022-03-08T18:26:57.821" v="30"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E26F810F-F96B-4D0C-A1C4-F987193285E5}" dt="2022-03-08T18:26:24.945" v="15" actId="1076"/>
          <ac:picMkLst>
            <pc:docMk/>
            <pc:sldMk cId="1056590613" sldId="2076135999"/>
            <ac:picMk id="7" creationId="{15B34B75-D932-4ADD-96D7-E1D5869DA958}"/>
          </ac:picMkLst>
        </pc:picChg>
        <pc:picChg chg="del">
          <ac:chgData name="David Warner" userId="S::david_dwarnerii.com#ext#@microsoft.onmicrosoft.com::acafcf14-4098-4a83-9425-e73571277a06" providerId="AD" clId="Web-{E26F810F-F96B-4D0C-A1C4-F987193285E5}" dt="2022-03-08T18:26:22.008" v="14"/>
          <ac:picMkLst>
            <pc:docMk/>
            <pc:sldMk cId="1056590613" sldId="2076135999"/>
            <ac:picMk id="11" creationId="{49A5AE58-1D6C-43F9-8C18-05D656809AA6}"/>
          </ac:picMkLst>
        </pc:picChg>
      </pc:sldChg>
    </pc:docChg>
  </pc:docChgLst>
  <pc:docChgLst>
    <pc:chgData name="Bob German" userId="19671429-1359-457f-bfc1-1be1ee65d4d9" providerId="ADAL" clId="{201F1888-FC0F-4269-9651-BA2C133ABED4}"/>
    <pc:docChg chg="undo custSel addSld delSld modSld modSection">
      <pc:chgData name="Bob German" userId="19671429-1359-457f-bfc1-1be1ee65d4d9" providerId="ADAL" clId="{201F1888-FC0F-4269-9651-BA2C133ABED4}" dt="2021-10-14T17:17:46.544" v="366" actId="20577"/>
      <pc:docMkLst>
        <pc:docMk/>
      </pc:docMkLst>
      <pc:sldChg chg="modSp mod">
        <pc:chgData name="Bob German" userId="19671429-1359-457f-bfc1-1be1ee65d4d9" providerId="ADAL" clId="{201F1888-FC0F-4269-9651-BA2C133ABED4}" dt="2021-10-14T17:17:46.544" v="366" actId="20577"/>
        <pc:sldMkLst>
          <pc:docMk/>
          <pc:sldMk cId="3158043784" sldId="2068"/>
        </pc:sldMkLst>
        <pc:spChg chg="mod">
          <ac:chgData name="Bob German" userId="19671429-1359-457f-bfc1-1be1ee65d4d9" providerId="ADAL" clId="{201F1888-FC0F-4269-9651-BA2C133ABED4}" dt="2021-10-14T17:17:46.544" v="366" actId="20577"/>
          <ac:spMkLst>
            <pc:docMk/>
            <pc:sldMk cId="3158043784" sldId="2068"/>
            <ac:spMk id="8" creationId="{00000000-0000-0000-0000-000000000000}"/>
          </ac:spMkLst>
        </pc:spChg>
      </pc:sldChg>
      <pc:sldChg chg="addSp">
        <pc:chgData name="Bob German" userId="19671429-1359-457f-bfc1-1be1ee65d4d9" providerId="ADAL" clId="{201F1888-FC0F-4269-9651-BA2C133ABED4}" dt="2021-10-13T18:51:26.153" v="190"/>
        <pc:sldMkLst>
          <pc:docMk/>
          <pc:sldMk cId="631535926" sldId="2134805597"/>
        </pc:sldMkLst>
        <pc:picChg chg="add">
          <ac:chgData name="Bob German" userId="19671429-1359-457f-bfc1-1be1ee65d4d9" providerId="ADAL" clId="{201F1888-FC0F-4269-9651-BA2C133ABED4}" dt="2021-10-13T18:51:26.153" v="190"/>
          <ac:picMkLst>
            <pc:docMk/>
            <pc:sldMk cId="631535926" sldId="2134805597"/>
            <ac:picMk id="3074" creationId="{C1B23F5F-8D7F-44DA-AE67-5788E5B42980}"/>
          </ac:picMkLst>
        </pc:picChg>
      </pc:sldChg>
      <pc:sldChg chg="addSp">
        <pc:chgData name="Bob German" userId="19671429-1359-457f-bfc1-1be1ee65d4d9" providerId="ADAL" clId="{201F1888-FC0F-4269-9651-BA2C133ABED4}" dt="2021-10-13T22:55:42.552" v="283"/>
        <pc:sldMkLst>
          <pc:docMk/>
          <pc:sldMk cId="1128787716" sldId="2134805597"/>
        </pc:sldMkLst>
        <pc:picChg chg="add">
          <ac:chgData name="Bob German" userId="19671429-1359-457f-bfc1-1be1ee65d4d9" providerId="ADAL" clId="{201F1888-FC0F-4269-9651-BA2C133ABED4}" dt="2021-10-13T22:55:42.552" v="283"/>
          <ac:picMkLst>
            <pc:docMk/>
            <pc:sldMk cId="1128787716" sldId="2134805597"/>
            <ac:picMk id="5" creationId="{E3A66311-3FB1-47DE-A652-459F2D07AC2A}"/>
          </ac:picMkLst>
        </pc:picChg>
      </pc:sldChg>
      <pc:sldChg chg="addSp delSp modSp add del mod">
        <pc:chgData name="Bob German" userId="19671429-1359-457f-bfc1-1be1ee65d4d9" providerId="ADAL" clId="{201F1888-FC0F-4269-9651-BA2C133ABED4}" dt="2021-10-13T22:57:29.173" v="365" actId="207"/>
        <pc:sldMkLst>
          <pc:docMk/>
          <pc:sldMk cId="1601799563" sldId="2134805597"/>
        </pc:sldMkLst>
        <pc:spChg chg="mod">
          <ac:chgData name="Bob German" userId="19671429-1359-457f-bfc1-1be1ee65d4d9" providerId="ADAL" clId="{201F1888-FC0F-4269-9651-BA2C133ABED4}" dt="2021-10-13T22:57:05.001" v="363" actId="1076"/>
          <ac:spMkLst>
            <pc:docMk/>
            <pc:sldMk cId="1601799563" sldId="2134805597"/>
            <ac:spMk id="3" creationId="{CBDC9C38-872E-4048-96FE-C321FEF21EC1}"/>
          </ac:spMkLst>
        </pc:spChg>
        <pc:spChg chg="mod">
          <ac:chgData name="Bob German" userId="19671429-1359-457f-bfc1-1be1ee65d4d9" providerId="ADAL" clId="{201F1888-FC0F-4269-9651-BA2C133ABED4}" dt="2021-10-13T22:56:11.538" v="324" actId="1035"/>
          <ac:spMkLst>
            <pc:docMk/>
            <pc:sldMk cId="1601799563" sldId="2134805597"/>
            <ac:spMk id="4" creationId="{225FC736-A2DE-44A5-B9EF-140049985384}"/>
          </ac:spMkLst>
        </pc:spChg>
        <pc:spChg chg="del">
          <ac:chgData name="Bob German" userId="19671429-1359-457f-bfc1-1be1ee65d4d9" providerId="ADAL" clId="{201F1888-FC0F-4269-9651-BA2C133ABED4}" dt="2021-10-13T18:32:41.303" v="0" actId="478"/>
          <ac:spMkLst>
            <pc:docMk/>
            <pc:sldMk cId="1601799563" sldId="2134805597"/>
            <ac:spMk id="5" creationId="{650E3C72-0AC0-4B0F-9BC3-A4435784390D}"/>
          </ac:spMkLst>
        </pc:spChg>
        <pc:spChg chg="add mod">
          <ac:chgData name="Bob German" userId="19671429-1359-457f-bfc1-1be1ee65d4d9" providerId="ADAL" clId="{201F1888-FC0F-4269-9651-BA2C133ABED4}" dt="2021-10-13T22:56:42.673" v="361" actId="20577"/>
          <ac:spMkLst>
            <pc:docMk/>
            <pc:sldMk cId="1601799563" sldId="2134805597"/>
            <ac:spMk id="14" creationId="{3486C50E-5C85-4D72-B4BB-6C2B517BEE73}"/>
          </ac:spMkLst>
        </pc:spChg>
        <pc:spChg chg="add del">
          <ac:chgData name="Bob German" userId="19671429-1359-457f-bfc1-1be1ee65d4d9" providerId="ADAL" clId="{201F1888-FC0F-4269-9651-BA2C133ABED4}" dt="2021-10-13T18:49:12.983" v="53" actId="22"/>
          <ac:spMkLst>
            <pc:docMk/>
            <pc:sldMk cId="1601799563" sldId="2134805597"/>
            <ac:spMk id="14" creationId="{904941BD-2604-4E36-A237-F138CB522469}"/>
          </ac:spMkLst>
        </pc:spChg>
        <pc:spChg chg="mod">
          <ac:chgData name="Bob German" userId="19671429-1359-457f-bfc1-1be1ee65d4d9" providerId="ADAL" clId="{201F1888-FC0F-4269-9651-BA2C133ABED4}" dt="2021-10-13T22:57:29.173" v="365" actId="207"/>
          <ac:spMkLst>
            <pc:docMk/>
            <pc:sldMk cId="1601799563" sldId="2134805597"/>
            <ac:spMk id="21" creationId="{4A933F16-4C0B-478D-BD49-5C11797B0365}"/>
          </ac:spMkLst>
        </pc:spChg>
        <pc:picChg chg="del mod">
          <ac:chgData name="Bob German" userId="19671429-1359-457f-bfc1-1be1ee65d4d9" providerId="ADAL" clId="{201F1888-FC0F-4269-9651-BA2C133ABED4}" dt="2021-10-13T18:49:11.364" v="51" actId="478"/>
          <ac:picMkLst>
            <pc:docMk/>
            <pc:sldMk cId="1601799563" sldId="2134805597"/>
            <ac:picMk id="5" creationId="{56522EE7-A01A-4CB2-A234-48244B013B12}"/>
          </ac:picMkLst>
        </pc:picChg>
        <pc:picChg chg="mod">
          <ac:chgData name="Bob German" userId="19671429-1359-457f-bfc1-1be1ee65d4d9" providerId="ADAL" clId="{201F1888-FC0F-4269-9651-BA2C133ABED4}" dt="2021-10-13T22:56:58.788" v="362" actId="14100"/>
          <ac:picMkLst>
            <pc:docMk/>
            <pc:sldMk cId="1601799563" sldId="2134805597"/>
            <ac:picMk id="5" creationId="{E3A66311-3FB1-47DE-A652-459F2D07AC2A}"/>
          </ac:picMkLst>
        </pc:picChg>
        <pc:picChg chg="del mod ord">
          <ac:chgData name="Bob German" userId="19671429-1359-457f-bfc1-1be1ee65d4d9" providerId="ADAL" clId="{201F1888-FC0F-4269-9651-BA2C133ABED4}" dt="2021-10-13T22:55:56.440" v="290" actId="478"/>
          <ac:picMkLst>
            <pc:docMk/>
            <pc:sldMk cId="1601799563" sldId="2134805597"/>
            <ac:picMk id="1026" creationId="{20E5C9D5-04B6-460B-9532-A89E59DC8D36}"/>
          </ac:picMkLst>
        </pc:picChg>
        <pc:picChg chg="del">
          <ac:chgData name="Bob German" userId="19671429-1359-457f-bfc1-1be1ee65d4d9" providerId="ADAL" clId="{201F1888-FC0F-4269-9651-BA2C133ABED4}" dt="2021-10-13T18:33:53.310" v="3" actId="478"/>
          <ac:picMkLst>
            <pc:docMk/>
            <pc:sldMk cId="1601799563" sldId="2134805597"/>
            <ac:picMk id="2050" creationId="{2853F073-9286-4D2E-AB3D-098695FA03FE}"/>
          </ac:picMkLst>
        </pc:picChg>
        <pc:picChg chg="del mod">
          <ac:chgData name="Bob German" userId="19671429-1359-457f-bfc1-1be1ee65d4d9" providerId="ADAL" clId="{201F1888-FC0F-4269-9651-BA2C133ABED4}" dt="2021-10-13T22:53:33.176" v="224" actId="478"/>
          <ac:picMkLst>
            <pc:docMk/>
            <pc:sldMk cId="1601799563" sldId="2134805597"/>
            <ac:picMk id="2050" creationId="{577D8AC1-3C35-4F87-A410-D171B78808E1}"/>
          </ac:picMkLst>
        </pc:picChg>
        <pc:picChg chg="mod">
          <ac:chgData name="Bob German" userId="19671429-1359-457f-bfc1-1be1ee65d4d9" providerId="ADAL" clId="{201F1888-FC0F-4269-9651-BA2C133ABED4}" dt="2021-10-13T22:56:11.538" v="324" actId="1035"/>
          <ac:picMkLst>
            <pc:docMk/>
            <pc:sldMk cId="1601799563" sldId="2134805597"/>
            <ac:picMk id="3074" creationId="{C1B23F5F-8D7F-44DA-AE67-5788E5B42980}"/>
          </ac:picMkLst>
        </pc:picChg>
        <pc:picChg chg="del">
          <ac:chgData name="Bob German" userId="19671429-1359-457f-bfc1-1be1ee65d4d9" providerId="ADAL" clId="{201F1888-FC0F-4269-9651-BA2C133ABED4}" dt="2021-10-13T18:33:56.085" v="4" actId="478"/>
          <ac:picMkLst>
            <pc:docMk/>
            <pc:sldMk cId="1601799563" sldId="2134805597"/>
            <ac:picMk id="3074" creationId="{D71818F4-0D42-429A-BAB6-EC810D6833B5}"/>
          </ac:picMkLst>
        </pc:picChg>
        <pc:cxnChg chg="mod">
          <ac:chgData name="Bob German" userId="19671429-1359-457f-bfc1-1be1ee65d4d9" providerId="ADAL" clId="{201F1888-FC0F-4269-9651-BA2C133ABED4}" dt="2021-10-13T22:56:11.538" v="324" actId="1035"/>
          <ac:cxnSpMkLst>
            <pc:docMk/>
            <pc:sldMk cId="1601799563" sldId="2134805597"/>
            <ac:cxnSpMk id="28" creationId="{B391C88A-438D-4B8C-BBC5-6D26CBEC48F7}"/>
          </ac:cxnSpMkLst>
        </pc:cxnChg>
      </pc:sldChg>
      <pc:sldChg chg="addSp">
        <pc:chgData name="Bob German" userId="19671429-1359-457f-bfc1-1be1ee65d4d9" providerId="ADAL" clId="{201F1888-FC0F-4269-9651-BA2C133ABED4}" dt="2021-10-13T18:33:58.133" v="5"/>
        <pc:sldMkLst>
          <pc:docMk/>
          <pc:sldMk cId="3275517022" sldId="2134805597"/>
        </pc:sldMkLst>
        <pc:picChg chg="add">
          <ac:chgData name="Bob German" userId="19671429-1359-457f-bfc1-1be1ee65d4d9" providerId="ADAL" clId="{201F1888-FC0F-4269-9651-BA2C133ABED4}" dt="2021-10-13T18:33:58.133" v="5"/>
          <ac:picMkLst>
            <pc:docMk/>
            <pc:sldMk cId="3275517022" sldId="2134805597"/>
            <ac:picMk id="5" creationId="{56522EE7-A01A-4CB2-A234-48244B013B12}"/>
          </ac:picMkLst>
        </pc:picChg>
      </pc:sldChg>
      <pc:sldChg chg="addSp">
        <pc:chgData name="Bob German" userId="19671429-1359-457f-bfc1-1be1ee65d4d9" providerId="ADAL" clId="{201F1888-FC0F-4269-9651-BA2C133ABED4}" dt="2021-10-13T18:49:22.151" v="54"/>
        <pc:sldMkLst>
          <pc:docMk/>
          <pc:sldMk cId="4236958507" sldId="2134805597"/>
        </pc:sldMkLst>
        <pc:picChg chg="add">
          <ac:chgData name="Bob German" userId="19671429-1359-457f-bfc1-1be1ee65d4d9" providerId="ADAL" clId="{201F1888-FC0F-4269-9651-BA2C133ABED4}" dt="2021-10-13T18:49:22.151" v="54"/>
          <ac:picMkLst>
            <pc:docMk/>
            <pc:sldMk cId="4236958507" sldId="2134805597"/>
            <ac:picMk id="2050" creationId="{577D8AC1-3C35-4F87-A410-D171B78808E1}"/>
          </ac:picMkLst>
        </pc:picChg>
      </pc:sldChg>
    </pc:docChg>
  </pc:docChgLst>
  <pc:docChgLst>
    <pc:chgData name="David Warner" userId="S::david_dwarnerii.com#ext#@microsoft.onmicrosoft.com::acafcf14-4098-4a83-9425-e73571277a06" providerId="AD" clId="Web-{E3C61F32-A3AA-4CEC-849A-386B10D45DA2}"/>
    <pc:docChg chg="modSld">
      <pc:chgData name="David Warner" userId="S::david_dwarnerii.com#ext#@microsoft.onmicrosoft.com::acafcf14-4098-4a83-9425-e73571277a06" providerId="AD" clId="Web-{E3C61F32-A3AA-4CEC-849A-386B10D45DA2}" dt="2021-12-03T02:09:16.568" v="268"/>
      <pc:docMkLst>
        <pc:docMk/>
      </pc:docMkLst>
      <pc:sldChg chg="modSp">
        <pc:chgData name="David Warner" userId="S::david_dwarnerii.com#ext#@microsoft.onmicrosoft.com::acafcf14-4098-4a83-9425-e73571277a06" providerId="AD" clId="Web-{E3C61F32-A3AA-4CEC-849A-386B10D45DA2}" dt="2021-12-03T02:00:11.221" v="11" actId="20577"/>
        <pc:sldMkLst>
          <pc:docMk/>
          <pc:sldMk cId="2967945684" sldId="277"/>
        </pc:sldMkLst>
        <pc:spChg chg="mod">
          <ac:chgData name="David Warner" userId="S::david_dwarnerii.com#ext#@microsoft.onmicrosoft.com::acafcf14-4098-4a83-9425-e73571277a06" providerId="AD" clId="Web-{E3C61F32-A3AA-4CEC-849A-386B10D45DA2}" dt="2021-12-03T02:00:11.221" v="1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3C61F32-A3AA-4CEC-849A-386B10D45DA2}" dt="2021-12-03T01:59:47.876" v="4" actId="20577"/>
        <pc:sldMkLst>
          <pc:docMk/>
          <pc:sldMk cId="287163252" sldId="1567"/>
        </pc:sldMkLst>
        <pc:spChg chg="mod">
          <ac:chgData name="David Warner" userId="S::david_dwarnerii.com#ext#@microsoft.onmicrosoft.com::acafcf14-4098-4a83-9425-e73571277a06" providerId="AD" clId="Web-{E3C61F32-A3AA-4CEC-849A-386B10D45DA2}" dt="2021-12-03T01:59:40.469" v="2" actId="20577"/>
          <ac:spMkLst>
            <pc:docMk/>
            <pc:sldMk cId="287163252" sldId="1567"/>
            <ac:spMk id="4" creationId="{6D6A38F4-1DB0-4D3C-9D51-31CF9A1427E5}"/>
          </ac:spMkLst>
        </pc:spChg>
        <pc:spChg chg="mod">
          <ac:chgData name="David Warner" userId="S::david_dwarnerii.com#ext#@microsoft.onmicrosoft.com::acafcf14-4098-4a83-9425-e73571277a06" providerId="AD" clId="Web-{E3C61F32-A3AA-4CEC-849A-386B10D45DA2}" dt="2021-12-03T01:59:47.876" v="4"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E3C61F32-A3AA-4CEC-849A-386B10D45DA2}" dt="2021-12-03T02:03:47.547" v="110"/>
        <pc:sldMkLst>
          <pc:docMk/>
          <pc:sldMk cId="3158043784" sldId="2068"/>
        </pc:sldMkLst>
        <pc:spChg chg="mod">
          <ac:chgData name="David Warner" userId="S::david_dwarnerii.com#ext#@microsoft.onmicrosoft.com::acafcf14-4098-4a83-9425-e73571277a06" providerId="AD" clId="Web-{E3C61F32-A3AA-4CEC-849A-386B10D45DA2}" dt="2021-12-03T02:02:05.369" v="95" actId="20577"/>
          <ac:spMkLst>
            <pc:docMk/>
            <pc:sldMk cId="3158043784" sldId="2068"/>
            <ac:spMk id="8" creationId="{00000000-0000-0000-0000-000000000000}"/>
          </ac:spMkLst>
        </pc:spChg>
        <pc:picChg chg="add del mod">
          <ac:chgData name="David Warner" userId="S::david_dwarnerii.com#ext#@microsoft.onmicrosoft.com::acafcf14-4098-4a83-9425-e73571277a06" providerId="AD" clId="Web-{E3C61F32-A3AA-4CEC-849A-386B10D45DA2}" dt="2021-12-03T02:02:16.057" v="102"/>
          <ac:picMkLst>
            <pc:docMk/>
            <pc:sldMk cId="3158043784" sldId="2068"/>
            <ac:picMk id="10" creationId="{D00A1E7A-84BE-4BAB-896A-3DFE0796B896}"/>
          </ac:picMkLst>
        </pc:picChg>
        <pc:picChg chg="add mod">
          <ac:chgData name="David Warner" userId="S::david_dwarnerii.com#ext#@microsoft.onmicrosoft.com::acafcf14-4098-4a83-9425-e73571277a06" providerId="AD" clId="Web-{E3C61F32-A3AA-4CEC-849A-386B10D45DA2}" dt="2021-12-03T02:00:30.597" v="17" actId="1076"/>
          <ac:picMkLst>
            <pc:docMk/>
            <pc:sldMk cId="3158043784" sldId="2068"/>
            <ac:picMk id="11" creationId="{0215C1F6-5352-4A5D-BA2A-0BC345CF35D5}"/>
          </ac:picMkLst>
        </pc:picChg>
        <pc:picChg chg="del">
          <ac:chgData name="David Warner" userId="S::david_dwarnerii.com#ext#@microsoft.onmicrosoft.com::acafcf14-4098-4a83-9425-e73571277a06" providerId="AD" clId="Web-{E3C61F32-A3AA-4CEC-849A-386B10D45DA2}" dt="2021-12-03T02:00:23.409" v="12"/>
          <ac:picMkLst>
            <pc:docMk/>
            <pc:sldMk cId="3158043784" sldId="2068"/>
            <ac:picMk id="12" creationId="{D418B149-F870-476B-B696-4240364F2A74}"/>
          </ac:picMkLst>
        </pc:picChg>
        <pc:picChg chg="add del mod">
          <ac:chgData name="David Warner" userId="S::david_dwarnerii.com#ext#@microsoft.onmicrosoft.com::acafcf14-4098-4a83-9425-e73571277a06" providerId="AD" clId="Web-{E3C61F32-A3AA-4CEC-849A-386B10D45DA2}" dt="2021-12-03T02:02:10.463" v="99"/>
          <ac:picMkLst>
            <pc:docMk/>
            <pc:sldMk cId="3158043784" sldId="2068"/>
            <ac:picMk id="13" creationId="{AE65C98F-64EF-4260-889F-350B41CBA074}"/>
          </ac:picMkLst>
        </pc:picChg>
        <pc:picChg chg="add mod">
          <ac:chgData name="David Warner" userId="S::david_dwarnerii.com#ext#@microsoft.onmicrosoft.com::acafcf14-4098-4a83-9425-e73571277a06" providerId="AD" clId="Web-{E3C61F32-A3AA-4CEC-849A-386B10D45DA2}" dt="2021-12-03T02:02:38.152" v="108"/>
          <ac:picMkLst>
            <pc:docMk/>
            <pc:sldMk cId="3158043784" sldId="2068"/>
            <ac:picMk id="14" creationId="{45FF137D-4FA9-477B-8DF6-C18E47A33DC3}"/>
          </ac:picMkLst>
        </pc:picChg>
        <pc:picChg chg="add mod">
          <ac:chgData name="David Warner" userId="S::david_dwarnerii.com#ext#@microsoft.onmicrosoft.com::acafcf14-4098-4a83-9425-e73571277a06" providerId="AD" clId="Web-{E3C61F32-A3AA-4CEC-849A-386B10D45DA2}" dt="2021-12-03T02:03:47.547" v="110"/>
          <ac:picMkLst>
            <pc:docMk/>
            <pc:sldMk cId="3158043784" sldId="2068"/>
            <ac:picMk id="15" creationId="{D269A362-07EF-4275-9599-C97547A29580}"/>
          </ac:picMkLst>
        </pc:picChg>
        <pc:picChg chg="del">
          <ac:chgData name="David Warner" userId="S::david_dwarnerii.com#ext#@microsoft.onmicrosoft.com::acafcf14-4098-4a83-9425-e73571277a06" providerId="AD" clId="Web-{E3C61F32-A3AA-4CEC-849A-386B10D45DA2}" dt="2021-12-03T02:00:23.972" v="13"/>
          <ac:picMkLst>
            <pc:docMk/>
            <pc:sldMk cId="3158043784" sldId="2068"/>
            <ac:picMk id="16" creationId="{C2F811C7-8D18-414C-937D-59C1C7E4012A}"/>
          </ac:picMkLst>
        </pc:picChg>
        <pc:picChg chg="mod">
          <ac:chgData name="David Warner" userId="S::david_dwarnerii.com#ext#@microsoft.onmicrosoft.com::acafcf14-4098-4a83-9425-e73571277a06" providerId="AD" clId="Web-{E3C61F32-A3AA-4CEC-849A-386B10D45DA2}" dt="2021-12-03T02:02:31.433" v="107"/>
          <ac:picMkLst>
            <pc:docMk/>
            <pc:sldMk cId="3158043784" sldId="2068"/>
            <ac:picMk id="17" creationId="{60C97B7A-109F-4BF2-9C7F-EA106608A71D}"/>
          </ac:picMkLst>
        </pc:picChg>
        <pc:picChg chg="add mod">
          <ac:chgData name="David Warner" userId="S::david_dwarnerii.com#ext#@microsoft.onmicrosoft.com::acafcf14-4098-4a83-9425-e73571277a06" providerId="AD" clId="Web-{E3C61F32-A3AA-4CEC-849A-386B10D45DA2}" dt="2021-12-03T02:02:45.527" v="109"/>
          <ac:picMkLst>
            <pc:docMk/>
            <pc:sldMk cId="3158043784" sldId="2068"/>
            <ac:picMk id="18" creationId="{AC182D65-20C1-4C86-BB53-9CF7A6115859}"/>
          </ac:picMkLst>
        </pc:picChg>
      </pc:sldChg>
      <pc:sldChg chg="addSp delSp modSp">
        <pc:chgData name="David Warner" userId="S::david_dwarnerii.com#ext#@microsoft.onmicrosoft.com::acafcf14-4098-4a83-9425-e73571277a06" providerId="AD" clId="Web-{E3C61F32-A3AA-4CEC-849A-386B10D45DA2}" dt="2021-12-03T02:06:48.277" v="240" actId="1076"/>
        <pc:sldMkLst>
          <pc:docMk/>
          <pc:sldMk cId="1056590613" sldId="2076135999"/>
        </pc:sldMkLst>
        <pc:spChg chg="mod">
          <ac:chgData name="David Warner" userId="S::david_dwarnerii.com#ext#@microsoft.onmicrosoft.com::acafcf14-4098-4a83-9425-e73571277a06" providerId="AD" clId="Web-{E3C61F32-A3AA-4CEC-849A-386B10D45DA2}" dt="2021-12-03T02:06:27.385" v="232"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E3C61F32-A3AA-4CEC-849A-386B10D45DA2}" dt="2021-12-03T02:04:14.502" v="121"/>
          <ac:picMkLst>
            <pc:docMk/>
            <pc:sldMk cId="1056590613" sldId="2076135999"/>
            <ac:picMk id="2" creationId="{760B7CAB-D3CF-4D62-B580-6DD701787691}"/>
          </ac:picMkLst>
        </pc:picChg>
        <pc:picChg chg="add mod">
          <ac:chgData name="David Warner" userId="S::david_dwarnerii.com#ext#@microsoft.onmicrosoft.com::acafcf14-4098-4a83-9425-e73571277a06" providerId="AD" clId="Web-{E3C61F32-A3AA-4CEC-849A-386B10D45DA2}" dt="2021-12-03T02:06:48.246" v="239" actId="1076"/>
          <ac:picMkLst>
            <pc:docMk/>
            <pc:sldMk cId="1056590613" sldId="2076135999"/>
            <ac:picMk id="3" creationId="{7B4AEA93-69EC-467C-AB27-6D5044BA3AD6}"/>
          </ac:picMkLst>
        </pc:picChg>
        <pc:picChg chg="add mod">
          <ac:chgData name="David Warner" userId="S::david_dwarnerii.com#ext#@microsoft.onmicrosoft.com::acafcf14-4098-4a83-9425-e73571277a06" providerId="AD" clId="Web-{E3C61F32-A3AA-4CEC-849A-386B10D45DA2}" dt="2021-12-03T02:06:38.777" v="236" actId="1076"/>
          <ac:picMkLst>
            <pc:docMk/>
            <pc:sldMk cId="1056590613" sldId="2076135999"/>
            <ac:picMk id="4" creationId="{1FC853A6-4F3F-4DF8-B5D1-A97821272E14}"/>
          </ac:picMkLst>
        </pc:picChg>
        <pc:picChg chg="add mod">
          <ac:chgData name="David Warner" userId="S::david_dwarnerii.com#ext#@microsoft.onmicrosoft.com::acafcf14-4098-4a83-9425-e73571277a06" providerId="AD" clId="Web-{E3C61F32-A3AA-4CEC-849A-386B10D45DA2}" dt="2021-12-03T02:06:48.277" v="240" actId="1076"/>
          <ac:picMkLst>
            <pc:docMk/>
            <pc:sldMk cId="1056590613" sldId="2076135999"/>
            <ac:picMk id="5" creationId="{A0267770-89BC-4A58-8D87-D181F0DCE485}"/>
          </ac:picMkLst>
        </pc:picChg>
        <pc:picChg chg="add mod">
          <ac:chgData name="David Warner" userId="S::david_dwarnerii.com#ext#@microsoft.onmicrosoft.com::acafcf14-4098-4a83-9425-e73571277a06" providerId="AD" clId="Web-{E3C61F32-A3AA-4CEC-849A-386B10D45DA2}" dt="2021-12-03T02:06:43.683" v="237" actId="1076"/>
          <ac:picMkLst>
            <pc:docMk/>
            <pc:sldMk cId="1056590613" sldId="2076135999"/>
            <ac:picMk id="6" creationId="{2AA5F092-E235-4118-BD02-40AB67AB8DA0}"/>
          </ac:picMkLst>
        </pc:picChg>
        <pc:picChg chg="add mod">
          <ac:chgData name="David Warner" userId="S::david_dwarnerii.com#ext#@microsoft.onmicrosoft.com::acafcf14-4098-4a83-9425-e73571277a06" providerId="AD" clId="Web-{E3C61F32-A3AA-4CEC-849A-386B10D45DA2}" dt="2021-12-03T02:06:43.699" v="238" actId="1076"/>
          <ac:picMkLst>
            <pc:docMk/>
            <pc:sldMk cId="1056590613" sldId="2076135999"/>
            <ac:picMk id="8" creationId="{88CE5E9B-CB43-4D63-82CA-87074C6B6693}"/>
          </ac:picMkLst>
        </pc:picChg>
        <pc:picChg chg="del">
          <ac:chgData name="David Warner" userId="S::david_dwarnerii.com#ext#@microsoft.onmicrosoft.com::acafcf14-4098-4a83-9425-e73571277a06" providerId="AD" clId="Web-{E3C61F32-A3AA-4CEC-849A-386B10D45DA2}" dt="2021-12-03T02:04:21.237" v="123"/>
          <ac:picMkLst>
            <pc:docMk/>
            <pc:sldMk cId="1056590613" sldId="2076135999"/>
            <ac:picMk id="13" creationId="{3F9D3D5C-6ED1-4203-974C-4FB62FFFE74B}"/>
          </ac:picMkLst>
        </pc:picChg>
        <pc:picChg chg="del">
          <ac:chgData name="David Warner" userId="S::david_dwarnerii.com#ext#@microsoft.onmicrosoft.com::acafcf14-4098-4a83-9425-e73571277a06" providerId="AD" clId="Web-{E3C61F32-A3AA-4CEC-849A-386B10D45DA2}" dt="2021-12-03T02:04:30.597" v="126"/>
          <ac:picMkLst>
            <pc:docMk/>
            <pc:sldMk cId="1056590613" sldId="2076135999"/>
            <ac:picMk id="14" creationId="{E7C360D8-03A1-41E7-B28C-A83CE27B5F4A}"/>
          </ac:picMkLst>
        </pc:picChg>
      </pc:sldChg>
      <pc:sldChg chg="addSp">
        <pc:chgData name="David Warner" userId="S::david_dwarnerii.com#ext#@microsoft.onmicrosoft.com::acafcf14-4098-4a83-9425-e73571277a06" providerId="AD" clId="Web-{E3C61F32-A3AA-4CEC-849A-386B10D45DA2}" dt="2021-12-03T02:07:05.247" v="244"/>
        <pc:sldMkLst>
          <pc:docMk/>
          <pc:sldMk cId="1042411426" sldId="2076136275"/>
        </pc:sldMkLst>
        <pc:spChg chg="add">
          <ac:chgData name="David Warner" userId="S::david_dwarnerii.com#ext#@microsoft.onmicrosoft.com::acafcf14-4098-4a83-9425-e73571277a06" providerId="AD" clId="Web-{E3C61F32-A3AA-4CEC-849A-386B10D45DA2}" dt="2021-12-03T02:07:05.247" v="244"/>
          <ac:spMkLst>
            <pc:docMk/>
            <pc:sldMk cId="1042411426" sldId="2076136275"/>
            <ac:spMk id="3" creationId="{A1FA7C6F-1BB1-49BC-955A-D2F215C53CF9}"/>
          </ac:spMkLst>
        </pc:spChg>
      </pc:sldChg>
      <pc:sldChg chg="addSp">
        <pc:chgData name="David Warner" userId="S::david_dwarnerii.com#ext#@microsoft.onmicrosoft.com::acafcf14-4098-4a83-9425-e73571277a06" providerId="AD" clId="Web-{E3C61F32-A3AA-4CEC-849A-386B10D45DA2}" dt="2021-12-03T02:07:08.716" v="246"/>
        <pc:sldMkLst>
          <pc:docMk/>
          <pc:sldMk cId="2259967023" sldId="2076136379"/>
        </pc:sldMkLst>
        <pc:spChg chg="add">
          <ac:chgData name="David Warner" userId="S::david_dwarnerii.com#ext#@microsoft.onmicrosoft.com::acafcf14-4098-4a83-9425-e73571277a06" providerId="AD" clId="Web-{E3C61F32-A3AA-4CEC-849A-386B10D45DA2}" dt="2021-12-03T02:07:08.716" v="246"/>
          <ac:spMkLst>
            <pc:docMk/>
            <pc:sldMk cId="2259967023" sldId="2076136379"/>
            <ac:spMk id="3" creationId="{935AA3A4-435D-4545-AD02-997672E91DAC}"/>
          </ac:spMkLst>
        </pc:spChg>
      </pc:sldChg>
      <pc:sldChg chg="addSp">
        <pc:chgData name="David Warner" userId="S::david_dwarnerii.com#ext#@microsoft.onmicrosoft.com::acafcf14-4098-4a83-9425-e73571277a06" providerId="AD" clId="Web-{E3C61F32-A3AA-4CEC-849A-386B10D45DA2}" dt="2021-12-03T02:07:07.560" v="245"/>
        <pc:sldMkLst>
          <pc:docMk/>
          <pc:sldMk cId="1884761934" sldId="2076136381"/>
        </pc:sldMkLst>
        <pc:spChg chg="add">
          <ac:chgData name="David Warner" userId="S::david_dwarnerii.com#ext#@microsoft.onmicrosoft.com::acafcf14-4098-4a83-9425-e73571277a06" providerId="AD" clId="Web-{E3C61F32-A3AA-4CEC-849A-386B10D45DA2}" dt="2021-12-03T02:07:07.560" v="245"/>
          <ac:spMkLst>
            <pc:docMk/>
            <pc:sldMk cId="1884761934" sldId="2076136381"/>
            <ac:spMk id="4" creationId="{857D7801-13E6-437C-AFC8-9D16C3D4A9A9}"/>
          </ac:spMkLst>
        </pc:spChg>
      </pc:sldChg>
      <pc:sldChg chg="addSp delSp modSp">
        <pc:chgData name="David Warner" userId="S::david_dwarnerii.com#ext#@microsoft.onmicrosoft.com::acafcf14-4098-4a83-9425-e73571277a06" providerId="AD" clId="Web-{E3C61F32-A3AA-4CEC-849A-386B10D45DA2}" dt="2021-12-03T02:09:03.067" v="266" actId="20577"/>
        <pc:sldMkLst>
          <pc:docMk/>
          <pc:sldMk cId="357588276" sldId="2076136388"/>
        </pc:sldMkLst>
        <pc:spChg chg="del">
          <ac:chgData name="David Warner" userId="S::david_dwarnerii.com#ext#@microsoft.onmicrosoft.com::acafcf14-4098-4a83-9425-e73571277a06" providerId="AD" clId="Web-{E3C61F32-A3AA-4CEC-849A-386B10D45DA2}" dt="2021-12-03T02:07:26.623" v="250"/>
          <ac:spMkLst>
            <pc:docMk/>
            <pc:sldMk cId="357588276" sldId="2076136388"/>
            <ac:spMk id="2" creationId="{BF3560FE-F66A-49E6-842F-A6F0D612503E}"/>
          </ac:spMkLst>
        </pc:spChg>
        <pc:spChg chg="mod">
          <ac:chgData name="David Warner" userId="S::david_dwarnerii.com#ext#@microsoft.onmicrosoft.com::acafcf14-4098-4a83-9425-e73571277a06" providerId="AD" clId="Web-{E3C61F32-A3AA-4CEC-849A-386B10D45DA2}" dt="2021-12-03T02:09:03.067" v="266" actId="20577"/>
          <ac:spMkLst>
            <pc:docMk/>
            <pc:sldMk cId="357588276" sldId="2076136388"/>
            <ac:spMk id="13" creationId="{B8CC793B-C9E8-407C-A4A0-87D6E5167077}"/>
          </ac:spMkLst>
        </pc:spChg>
        <pc:picChg chg="add mod modCrop">
          <ac:chgData name="David Warner" userId="S::david_dwarnerii.com#ext#@microsoft.onmicrosoft.com::acafcf14-4098-4a83-9425-e73571277a06" providerId="AD" clId="Web-{E3C61F32-A3AA-4CEC-849A-386B10D45DA2}" dt="2021-12-03T02:08:55.363" v="260"/>
          <ac:picMkLst>
            <pc:docMk/>
            <pc:sldMk cId="357588276" sldId="2076136388"/>
            <ac:picMk id="3" creationId="{1551FC4D-A7DB-4F86-B193-7B6EB18AFECB}"/>
          </ac:picMkLst>
        </pc:picChg>
        <pc:picChg chg="del">
          <ac:chgData name="David Warner" userId="S::david_dwarnerii.com#ext#@microsoft.onmicrosoft.com::acafcf14-4098-4a83-9425-e73571277a06" providerId="AD" clId="Web-{E3C61F32-A3AA-4CEC-849A-386B10D45DA2}" dt="2021-12-03T02:08:17.423" v="255"/>
          <ac:picMkLst>
            <pc:docMk/>
            <pc:sldMk cId="357588276" sldId="2076136388"/>
            <ac:picMk id="4" creationId="{E3E289FA-E909-459B-8EC3-9E41F4700E47}"/>
          </ac:picMkLst>
        </pc:picChg>
      </pc:sldChg>
      <pc:sldChg chg="addSp">
        <pc:chgData name="David Warner" userId="S::david_dwarnerii.com#ext#@microsoft.onmicrosoft.com::acafcf14-4098-4a83-9425-e73571277a06" providerId="AD" clId="Web-{E3C61F32-A3AA-4CEC-849A-386B10D45DA2}" dt="2021-12-03T02:07:01.309" v="243"/>
        <pc:sldMkLst>
          <pc:docMk/>
          <pc:sldMk cId="4070501225" sldId="2076136392"/>
        </pc:sldMkLst>
        <pc:spChg chg="add">
          <ac:chgData name="David Warner" userId="S::david_dwarnerii.com#ext#@microsoft.onmicrosoft.com::acafcf14-4098-4a83-9425-e73571277a06" providerId="AD" clId="Web-{E3C61F32-A3AA-4CEC-849A-386B10D45DA2}" dt="2021-12-03T02:07:01.309" v="243"/>
          <ac:spMkLst>
            <pc:docMk/>
            <pc:sldMk cId="4070501225" sldId="2076136392"/>
            <ac:spMk id="2" creationId="{449AF01F-8E0D-4078-9390-8B6E3806F899}"/>
          </ac:spMkLst>
        </pc:spChg>
      </pc:sldChg>
      <pc:sldChg chg="addSp">
        <pc:chgData name="David Warner" userId="S::david_dwarnerii.com#ext#@microsoft.onmicrosoft.com::acafcf14-4098-4a83-9425-e73571277a06" providerId="AD" clId="Web-{E3C61F32-A3AA-4CEC-849A-386B10D45DA2}" dt="2021-12-03T02:09:16.568" v="268"/>
        <pc:sldMkLst>
          <pc:docMk/>
          <pc:sldMk cId="1374769157" sldId="2076137639"/>
        </pc:sldMkLst>
        <pc:spChg chg="add">
          <ac:chgData name="David Warner" userId="S::david_dwarnerii.com#ext#@microsoft.onmicrosoft.com::acafcf14-4098-4a83-9425-e73571277a06" providerId="AD" clId="Web-{E3C61F32-A3AA-4CEC-849A-386B10D45DA2}" dt="2021-12-03T02:09:16.568" v="268"/>
          <ac:spMkLst>
            <pc:docMk/>
            <pc:sldMk cId="1374769157" sldId="2076137639"/>
            <ac:spMk id="2" creationId="{B2CEF354-5E70-4A96-987B-D3F607EA2D4E}"/>
          </ac:spMkLst>
        </pc:spChg>
      </pc:sldChg>
      <pc:sldChg chg="addSp">
        <pc:chgData name="David Warner" userId="S::david_dwarnerii.com#ext#@microsoft.onmicrosoft.com::acafcf14-4098-4a83-9425-e73571277a06" providerId="AD" clId="Web-{E3C61F32-A3AA-4CEC-849A-386B10D45DA2}" dt="2021-12-03T02:09:12.677" v="267"/>
        <pc:sldMkLst>
          <pc:docMk/>
          <pc:sldMk cId="2359765806" sldId="2076137747"/>
        </pc:sldMkLst>
        <pc:spChg chg="add">
          <ac:chgData name="David Warner" userId="S::david_dwarnerii.com#ext#@microsoft.onmicrosoft.com::acafcf14-4098-4a83-9425-e73571277a06" providerId="AD" clId="Web-{E3C61F32-A3AA-4CEC-849A-386B10D45DA2}" dt="2021-12-03T02:09:12.677" v="267"/>
          <ac:spMkLst>
            <pc:docMk/>
            <pc:sldMk cId="2359765806" sldId="2076137747"/>
            <ac:spMk id="2" creationId="{5D603E49-E36A-4AE6-9E46-72255069684C}"/>
          </ac:spMkLst>
        </pc:spChg>
      </pc:sldChg>
      <pc:sldChg chg="addSp">
        <pc:chgData name="David Warner" userId="S::david_dwarnerii.com#ext#@microsoft.onmicrosoft.com::acafcf14-4098-4a83-9425-e73571277a06" providerId="AD" clId="Web-{E3C61F32-A3AA-4CEC-849A-386B10D45DA2}" dt="2021-12-03T02:07:11.404" v="247"/>
        <pc:sldMkLst>
          <pc:docMk/>
          <pc:sldMk cId="473179227" sldId="2076137764"/>
        </pc:sldMkLst>
        <pc:spChg chg="add">
          <ac:chgData name="David Warner" userId="S::david_dwarnerii.com#ext#@microsoft.onmicrosoft.com::acafcf14-4098-4a83-9425-e73571277a06" providerId="AD" clId="Web-{E3C61F32-A3AA-4CEC-849A-386B10D45DA2}" dt="2021-12-03T02:07:11.404" v="247"/>
          <ac:spMkLst>
            <pc:docMk/>
            <pc:sldMk cId="473179227" sldId="2076137764"/>
            <ac:spMk id="3" creationId="{C13CF36F-F247-41AE-816D-A176D930714C}"/>
          </ac:spMkLst>
        </pc:spChg>
      </pc:sldChg>
      <pc:sldChg chg="addSp">
        <pc:chgData name="David Warner" userId="S::david_dwarnerii.com#ext#@microsoft.onmicrosoft.com::acafcf14-4098-4a83-9425-e73571277a06" providerId="AD" clId="Web-{E3C61F32-A3AA-4CEC-849A-386B10D45DA2}" dt="2021-12-03T02:07:00.200" v="242"/>
        <pc:sldMkLst>
          <pc:docMk/>
          <pc:sldMk cId="1601799563" sldId="2134805597"/>
        </pc:sldMkLst>
        <pc:spChg chg="add">
          <ac:chgData name="David Warner" userId="S::david_dwarnerii.com#ext#@microsoft.onmicrosoft.com::acafcf14-4098-4a83-9425-e73571277a06" providerId="AD" clId="Web-{E3C61F32-A3AA-4CEC-849A-386B10D45DA2}" dt="2021-12-03T02:07:00.200" v="242"/>
          <ac:spMkLst>
            <pc:docMk/>
            <pc:sldMk cId="1601799563" sldId="2134805597"/>
            <ac:spMk id="4" creationId="{B56B5ACF-1E46-4B70-90BF-8DC31925F5B4}"/>
          </ac:spMkLst>
        </pc:spChg>
      </pc:sldChg>
      <pc:sldChg chg="addSp">
        <pc:chgData name="David Warner" userId="S::david_dwarnerii.com#ext#@microsoft.onmicrosoft.com::acafcf14-4098-4a83-9425-e73571277a06" providerId="AD" clId="Web-{E3C61F32-A3AA-4CEC-849A-386B10D45DA2}" dt="2021-12-03T02:06:59.356" v="241"/>
        <pc:sldMkLst>
          <pc:docMk/>
          <pc:sldMk cId="4001284136" sldId="2134805598"/>
        </pc:sldMkLst>
        <pc:spChg chg="add">
          <ac:chgData name="David Warner" userId="S::david_dwarnerii.com#ext#@microsoft.onmicrosoft.com::acafcf14-4098-4a83-9425-e73571277a06" providerId="AD" clId="Web-{E3C61F32-A3AA-4CEC-849A-386B10D45DA2}" dt="2021-12-03T02:06:59.356" v="241"/>
          <ac:spMkLst>
            <pc:docMk/>
            <pc:sldMk cId="4001284136" sldId="2134805598"/>
            <ac:spMk id="8" creationId="{FCBD1DF7-EDD8-4F0D-9543-02389A1F6792}"/>
          </ac:spMkLst>
        </pc:spChg>
      </pc:sldChg>
    </pc:docChg>
  </pc:docChgLst>
  <pc:docChgLst>
    <pc:chgData name="David Warner" userId="S::david_dwarnerii.com#ext#@microsoft.onmicrosoft.com::acafcf14-4098-4a83-9425-e73571277a06" providerId="AD" clId="Web-{BEDC8A20-0B54-45F9-BF6D-C8163620FADE}"/>
    <pc:docChg chg="modSld">
      <pc:chgData name="David Warner" userId="S::david_dwarnerii.com#ext#@microsoft.onmicrosoft.com::acafcf14-4098-4a83-9425-e73571277a06" providerId="AD" clId="Web-{BEDC8A20-0B54-45F9-BF6D-C8163620FADE}" dt="2021-10-13T20:44:43.058" v="10" actId="20577"/>
      <pc:docMkLst>
        <pc:docMk/>
      </pc:docMkLst>
      <pc:sldChg chg="addSp modSp">
        <pc:chgData name="David Warner" userId="S::david_dwarnerii.com#ext#@microsoft.onmicrosoft.com::acafcf14-4098-4a83-9425-e73571277a06" providerId="AD" clId="Web-{BEDC8A20-0B54-45F9-BF6D-C8163620FADE}" dt="2021-10-13T20:44:43.058" v="10" actId="20577"/>
        <pc:sldMkLst>
          <pc:docMk/>
          <pc:sldMk cId="2225302410" sldId="2134805599"/>
        </pc:sldMkLst>
        <pc:spChg chg="mod">
          <ac:chgData name="David Warner" userId="S::david_dwarnerii.com#ext#@microsoft.onmicrosoft.com::acafcf14-4098-4a83-9425-e73571277a06" providerId="AD" clId="Web-{BEDC8A20-0B54-45F9-BF6D-C8163620FADE}" dt="2021-10-13T20:44:43.058" v="10"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BEDC8A20-0B54-45F9-BF6D-C8163620FADE}" dt="2021-10-13T20:44:33.651" v="5" actId="1076"/>
          <ac:picMkLst>
            <pc:docMk/>
            <pc:sldMk cId="2225302410" sldId="2134805599"/>
            <ac:picMk id="16" creationId="{22348599-353F-440D-9DC3-0F2F935CC2B0}"/>
          </ac:picMkLst>
        </pc:picChg>
        <pc:picChg chg="add mod">
          <ac:chgData name="David Warner" userId="S::david_dwarnerii.com#ext#@microsoft.onmicrosoft.com::acafcf14-4098-4a83-9425-e73571277a06" providerId="AD" clId="Web-{BEDC8A20-0B54-45F9-BF6D-C8163620FADE}" dt="2021-10-13T20:44:28.604" v="4" actId="1076"/>
          <ac:picMkLst>
            <pc:docMk/>
            <pc:sldMk cId="2225302410" sldId="2134805599"/>
            <ac:picMk id="17" creationId="{CA8B53D9-582C-4955-AB1E-357EDF1E6EC9}"/>
          </ac:picMkLst>
        </pc:picChg>
        <pc:picChg chg="mod">
          <ac:chgData name="David Warner" userId="S::david_dwarnerii.com#ext#@microsoft.onmicrosoft.com::acafcf14-4098-4a83-9425-e73571277a06" providerId="AD" clId="Web-{BEDC8A20-0B54-45F9-BF6D-C8163620FADE}" dt="2021-10-13T20:44:36.823" v="6" actId="1076"/>
          <ac:picMkLst>
            <pc:docMk/>
            <pc:sldMk cId="2225302410" sldId="2134805599"/>
            <ac:picMk id="19" creationId="{416758A2-541B-465E-AED2-E6037DEF47B5}"/>
          </ac:picMkLst>
        </pc:picChg>
      </pc:sldChg>
    </pc:docChg>
  </pc:docChgLst>
  <pc:docChgLst>
    <pc:chgData name="David Warner" userId="S::davidwarner@microsoft.com::51ffa14d-fdfd-4571-a787-ad4b3bb92711" providerId="AD" clId="Web-{0A6091CB-4564-47E0-81DD-E10AFD8E9B7E}"/>
    <pc:docChg chg="modSld">
      <pc:chgData name="David Warner" userId="S::davidwarner@microsoft.com::51ffa14d-fdfd-4571-a787-ad4b3bb92711" providerId="AD" clId="Web-{0A6091CB-4564-47E0-81DD-E10AFD8E9B7E}" dt="2022-04-25T03:59:04.684" v="22" actId="20577"/>
      <pc:docMkLst>
        <pc:docMk/>
      </pc:docMkLst>
      <pc:sldChg chg="modSp">
        <pc:chgData name="David Warner" userId="S::davidwarner@microsoft.com::51ffa14d-fdfd-4571-a787-ad4b3bb92711" providerId="AD" clId="Web-{0A6091CB-4564-47E0-81DD-E10AFD8E9B7E}" dt="2022-04-25T03:58:42.746" v="11" actId="20577"/>
        <pc:sldMkLst>
          <pc:docMk/>
          <pc:sldMk cId="3158043784" sldId="2068"/>
        </pc:sldMkLst>
        <pc:spChg chg="mod">
          <ac:chgData name="David Warner" userId="S::davidwarner@microsoft.com::51ffa14d-fdfd-4571-a787-ad4b3bb92711" providerId="AD" clId="Web-{0A6091CB-4564-47E0-81DD-E10AFD8E9B7E}" dt="2022-04-25T03:58:42.746" v="11" actId="20577"/>
          <ac:spMkLst>
            <pc:docMk/>
            <pc:sldMk cId="3158043784" sldId="2068"/>
            <ac:spMk id="8" creationId="{00000000-0000-0000-0000-000000000000}"/>
          </ac:spMkLst>
        </pc:spChg>
        <pc:picChg chg="mod">
          <ac:chgData name="David Warner" userId="S::davidwarner@microsoft.com::51ffa14d-fdfd-4571-a787-ad4b3bb92711" providerId="AD" clId="Web-{0A6091CB-4564-47E0-81DD-E10AFD8E9B7E}" dt="2022-04-25T03:58:23.214" v="2" actId="1076"/>
          <ac:picMkLst>
            <pc:docMk/>
            <pc:sldMk cId="3158043784" sldId="2068"/>
            <ac:picMk id="11" creationId="{FF58DC4D-D77D-44E7-8F6C-7088D25DA163}"/>
          </ac:picMkLst>
        </pc:picChg>
        <pc:picChg chg="mod">
          <ac:chgData name="David Warner" userId="S::davidwarner@microsoft.com::51ffa14d-fdfd-4571-a787-ad4b3bb92711" providerId="AD" clId="Web-{0A6091CB-4564-47E0-81DD-E10AFD8E9B7E}" dt="2022-04-25T03:58:18.558" v="1" actId="1076"/>
          <ac:picMkLst>
            <pc:docMk/>
            <pc:sldMk cId="3158043784" sldId="2068"/>
            <ac:picMk id="13" creationId="{610710D6-92C7-4C04-9062-863EB01E9E5A}"/>
          </ac:picMkLst>
        </pc:picChg>
      </pc:sldChg>
      <pc:sldChg chg="modSp">
        <pc:chgData name="David Warner" userId="S::davidwarner@microsoft.com::51ffa14d-fdfd-4571-a787-ad4b3bb92711" providerId="AD" clId="Web-{0A6091CB-4564-47E0-81DD-E10AFD8E9B7E}" dt="2022-04-25T03:59:04.684" v="22" actId="20577"/>
        <pc:sldMkLst>
          <pc:docMk/>
          <pc:sldMk cId="1056590613" sldId="2076135999"/>
        </pc:sldMkLst>
        <pc:spChg chg="mod">
          <ac:chgData name="David Warner" userId="S::davidwarner@microsoft.com::51ffa14d-fdfd-4571-a787-ad4b3bb92711" providerId="AD" clId="Web-{0A6091CB-4564-47E0-81DD-E10AFD8E9B7E}" dt="2022-04-25T03:59:04.684" v="22" actId="20577"/>
          <ac:spMkLst>
            <pc:docMk/>
            <pc:sldMk cId="1056590613" sldId="2076135999"/>
            <ac:spMk id="10" creationId="{2F9D74B7-8175-43F4-B9E3-807C4AE2FA45}"/>
          </ac:spMkLst>
        </pc:spChg>
        <pc:picChg chg="mod">
          <ac:chgData name="David Warner" userId="S::davidwarner@microsoft.com::51ffa14d-fdfd-4571-a787-ad4b3bb92711" providerId="AD" clId="Web-{0A6091CB-4564-47E0-81DD-E10AFD8E9B7E}" dt="2022-04-25T03:59:01.934" v="21" actId="1076"/>
          <ac:picMkLst>
            <pc:docMk/>
            <pc:sldMk cId="1056590613" sldId="2076135999"/>
            <ac:picMk id="6" creationId="{B61469F6-F3D8-6AA4-AAFF-F9385F455714}"/>
          </ac:picMkLst>
        </pc:picChg>
        <pc:picChg chg="mod">
          <ac:chgData name="David Warner" userId="S::davidwarner@microsoft.com::51ffa14d-fdfd-4571-a787-ad4b3bb92711" providerId="AD" clId="Web-{0A6091CB-4564-47E0-81DD-E10AFD8E9B7E}" dt="2022-04-25T03:58:48.433" v="13" actId="1076"/>
          <ac:picMkLst>
            <pc:docMk/>
            <pc:sldMk cId="1056590613" sldId="2076135999"/>
            <ac:picMk id="8" creationId="{CF855FB9-ACF4-4E5B-BB62-3566630F97FC}"/>
          </ac:picMkLst>
        </pc:picChg>
      </pc:sldChg>
    </pc:docChg>
  </pc:docChgLst>
  <pc:docChgLst>
    <pc:chgData name="David Warner" userId="S::david_dwarnerii.com#ext#@microsoft.onmicrosoft.com::acafcf14-4098-4a83-9425-e73571277a06" providerId="AD" clId="Web-{48A41D84-8A64-4B41-9D92-E99BB6C61169}"/>
    <pc:docChg chg="modSld">
      <pc:chgData name="David Warner" userId="S::david_dwarnerii.com#ext#@microsoft.onmicrosoft.com::acafcf14-4098-4a83-9425-e73571277a06" providerId="AD" clId="Web-{48A41D84-8A64-4B41-9D92-E99BB6C61169}" dt="2021-09-29T21:26:59.460" v="0" actId="20577"/>
      <pc:docMkLst>
        <pc:docMk/>
      </pc:docMkLst>
      <pc:sldChg chg="modSp">
        <pc:chgData name="David Warner" userId="S::david_dwarnerii.com#ext#@microsoft.onmicrosoft.com::acafcf14-4098-4a83-9425-e73571277a06" providerId="AD" clId="Web-{48A41D84-8A64-4B41-9D92-E99BB6C61169}" dt="2021-09-29T21:26:59.460" v="0" actId="20577"/>
        <pc:sldMkLst>
          <pc:docMk/>
          <pc:sldMk cId="3385515967" sldId="2134805602"/>
        </pc:sldMkLst>
        <pc:spChg chg="mod">
          <ac:chgData name="David Warner" userId="S::david_dwarnerii.com#ext#@microsoft.onmicrosoft.com::acafcf14-4098-4a83-9425-e73571277a06" providerId="AD" clId="Web-{48A41D84-8A64-4B41-9D92-E99BB6C61169}" dt="2021-09-29T21:26:59.460" v="0" actId="20577"/>
          <ac:spMkLst>
            <pc:docMk/>
            <pc:sldMk cId="3385515967" sldId="2134805602"/>
            <ac:spMk id="15" creationId="{C745FBD3-89F8-4AAA-B1B3-15710FCBC31B}"/>
          </ac:spMkLst>
        </pc:spChg>
      </pc:sldChg>
    </pc:docChg>
  </pc:docChgLst>
  <pc:docChgLst>
    <pc:chgData name="Bert Jansen" userId="60478ee6-b91e-4777-b5ab-ff75f809c97c" providerId="ADAL" clId="{3BB9CE2C-6FD5-4B11-8137-E003DE1E450F}"/>
    <pc:docChg chg="custSel modSld">
      <pc:chgData name="Bert Jansen" userId="60478ee6-b91e-4777-b5ab-ff75f809c97c" providerId="ADAL" clId="{3BB9CE2C-6FD5-4B11-8137-E003DE1E450F}" dt="2022-05-11T08:24:32.093" v="232" actId="1076"/>
      <pc:docMkLst>
        <pc:docMk/>
      </pc:docMkLst>
      <pc:sldChg chg="addSp delSp modSp mod">
        <pc:chgData name="Bert Jansen" userId="60478ee6-b91e-4777-b5ab-ff75f809c97c" providerId="ADAL" clId="{3BB9CE2C-6FD5-4B11-8137-E003DE1E450F}" dt="2022-05-11T08:24:32.093" v="232" actId="1076"/>
        <pc:sldMkLst>
          <pc:docMk/>
          <pc:sldMk cId="2259967023" sldId="2076136379"/>
        </pc:sldMkLst>
        <pc:spChg chg="add mod">
          <ac:chgData name="Bert Jansen" userId="60478ee6-b91e-4777-b5ab-ff75f809c97c" providerId="ADAL" clId="{3BB9CE2C-6FD5-4B11-8137-E003DE1E450F}" dt="2022-05-11T08:24:32.093" v="232" actId="1076"/>
          <ac:spMkLst>
            <pc:docMk/>
            <pc:sldMk cId="2259967023" sldId="2076136379"/>
            <ac:spMk id="4" creationId="{6BC5241B-33F6-4A28-8F91-E21FA02911EF}"/>
          </ac:spMkLst>
        </pc:spChg>
        <pc:spChg chg="del">
          <ac:chgData name="Bert Jansen" userId="60478ee6-b91e-4777-b5ab-ff75f809c97c" providerId="ADAL" clId="{3BB9CE2C-6FD5-4B11-8137-E003DE1E450F}" dt="2022-05-11T08:19:19.349" v="1" actId="478"/>
          <ac:spMkLst>
            <pc:docMk/>
            <pc:sldMk cId="2259967023" sldId="2076136379"/>
            <ac:spMk id="45" creationId="{C9675494-C4B7-4833-AD1E-45B8AB46B275}"/>
          </ac:spMkLst>
        </pc:spChg>
        <pc:spChg chg="mod">
          <ac:chgData name="Bert Jansen" userId="60478ee6-b91e-4777-b5ab-ff75f809c97c" providerId="ADAL" clId="{3BB9CE2C-6FD5-4B11-8137-E003DE1E450F}" dt="2022-05-11T08:23:16.948" v="162" actId="20577"/>
          <ac:spMkLst>
            <pc:docMk/>
            <pc:sldMk cId="2259967023" sldId="2076136379"/>
            <ac:spMk id="79" creationId="{BC688EBE-40B5-498C-91C5-18E7EAB6AFFE}"/>
          </ac:spMkLst>
        </pc:spChg>
        <pc:spChg chg="mod">
          <ac:chgData name="Bert Jansen" userId="60478ee6-b91e-4777-b5ab-ff75f809c97c" providerId="ADAL" clId="{3BB9CE2C-6FD5-4B11-8137-E003DE1E450F}" dt="2022-05-11T08:23:26.777" v="168" actId="20577"/>
          <ac:spMkLst>
            <pc:docMk/>
            <pc:sldMk cId="2259967023" sldId="2076136379"/>
            <ac:spMk id="81" creationId="{1245D908-BDE2-4087-82F6-3DBC148662F5}"/>
          </ac:spMkLst>
        </pc:spChg>
      </pc:sldChg>
      <pc:sldChg chg="mod modShow">
        <pc:chgData name="Bert Jansen" userId="60478ee6-b91e-4777-b5ab-ff75f809c97c" providerId="ADAL" clId="{3BB9CE2C-6FD5-4B11-8137-E003DE1E450F}" dt="2022-05-11T08:19:15.409" v="0" actId="729"/>
        <pc:sldMkLst>
          <pc:docMk/>
          <pc:sldMk cId="1988530730" sldId="2134805607"/>
        </pc:sldMkLst>
      </pc:sldChg>
    </pc:docChg>
  </pc:docChgLst>
  <pc:docChgLst>
    <pc:chgData name="David Warner" userId="S::david_dwarnerii.com#ext#@microsoft.onmicrosoft.com::acafcf14-4098-4a83-9425-e73571277a06" providerId="AD" clId="Web-{56FEBEFD-6B12-4773-8304-10D110BDA7AF}"/>
    <pc:docChg chg="modSld">
      <pc:chgData name="David Warner" userId="S::david_dwarnerii.com#ext#@microsoft.onmicrosoft.com::acafcf14-4098-4a83-9425-e73571277a06" providerId="AD" clId="Web-{56FEBEFD-6B12-4773-8304-10D110BDA7AF}" dt="2021-10-11T21:18:43.302" v="63" actId="20577"/>
      <pc:docMkLst>
        <pc:docMk/>
      </pc:docMkLst>
      <pc:sldChg chg="modSp">
        <pc:chgData name="David Warner" userId="S::david_dwarnerii.com#ext#@microsoft.onmicrosoft.com::acafcf14-4098-4a83-9425-e73571277a06" providerId="AD" clId="Web-{56FEBEFD-6B12-4773-8304-10D110BDA7AF}" dt="2021-10-11T21:17:26.238" v="17" actId="20577"/>
        <pc:sldMkLst>
          <pc:docMk/>
          <pc:sldMk cId="3158043784" sldId="2068"/>
        </pc:sldMkLst>
        <pc:spChg chg="mod">
          <ac:chgData name="David Warner" userId="S::david_dwarnerii.com#ext#@microsoft.onmicrosoft.com::acafcf14-4098-4a83-9425-e73571277a06" providerId="AD" clId="Web-{56FEBEFD-6B12-4773-8304-10D110BDA7AF}" dt="2021-10-11T21:17:26.238" v="17"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56FEBEFD-6B12-4773-8304-10D110BDA7AF}" dt="2021-10-11T21:17:40.395" v="24" actId="20577"/>
        <pc:sldMkLst>
          <pc:docMk/>
          <pc:sldMk cId="1056590613" sldId="2076135999"/>
        </pc:sldMkLst>
        <pc:spChg chg="mod">
          <ac:chgData name="David Warner" userId="S::david_dwarnerii.com#ext#@microsoft.onmicrosoft.com::acafcf14-4098-4a83-9425-e73571277a06" providerId="AD" clId="Web-{56FEBEFD-6B12-4773-8304-10D110BDA7AF}" dt="2021-10-11T21:17:40.395" v="24" actId="20577"/>
          <ac:spMkLst>
            <pc:docMk/>
            <pc:sldMk cId="1056590613" sldId="2076135999"/>
            <ac:spMk id="10" creationId="{2F9D74B7-8175-43F4-B9E3-807C4AE2FA45}"/>
          </ac:spMkLst>
        </pc:spChg>
      </pc:sldChg>
      <pc:sldChg chg="delSp modSp">
        <pc:chgData name="David Warner" userId="S::david_dwarnerii.com#ext#@microsoft.onmicrosoft.com::acafcf14-4098-4a83-9425-e73571277a06" providerId="AD" clId="Web-{56FEBEFD-6B12-4773-8304-10D110BDA7AF}" dt="2021-10-11T21:18:43.302" v="63" actId="20577"/>
        <pc:sldMkLst>
          <pc:docMk/>
          <pc:sldMk cId="357588276" sldId="2076136388"/>
        </pc:sldMkLst>
        <pc:spChg chg="mod">
          <ac:chgData name="David Warner" userId="S::david_dwarnerii.com#ext#@microsoft.onmicrosoft.com::acafcf14-4098-4a83-9425-e73571277a06" providerId="AD" clId="Web-{56FEBEFD-6B12-4773-8304-10D110BDA7AF}" dt="2021-10-11T21:18:25.521" v="53" actId="1076"/>
          <ac:spMkLst>
            <pc:docMk/>
            <pc:sldMk cId="357588276" sldId="2076136388"/>
            <ac:spMk id="2" creationId="{F00C52DE-68E5-4BBA-8F7F-5683349A06EF}"/>
          </ac:spMkLst>
        </pc:spChg>
        <pc:spChg chg="mod">
          <ac:chgData name="David Warner" userId="S::david_dwarnerii.com#ext#@microsoft.onmicrosoft.com::acafcf14-4098-4a83-9425-e73571277a06" providerId="AD" clId="Web-{56FEBEFD-6B12-4773-8304-10D110BDA7AF}" dt="2021-10-11T21:18:43.302" v="63" actId="20577"/>
          <ac:spMkLst>
            <pc:docMk/>
            <pc:sldMk cId="357588276" sldId="2076136388"/>
            <ac:spMk id="13" creationId="{B8CC793B-C9E8-407C-A4A0-87D6E5167077}"/>
          </ac:spMkLst>
        </pc:spChg>
        <pc:spChg chg="del">
          <ac:chgData name="David Warner" userId="S::david_dwarnerii.com#ext#@microsoft.onmicrosoft.com::acafcf14-4098-4a83-9425-e73571277a06" providerId="AD" clId="Web-{56FEBEFD-6B12-4773-8304-10D110BDA7AF}" dt="2021-10-11T21:18:19.083" v="52"/>
          <ac:spMkLst>
            <pc:docMk/>
            <pc:sldMk cId="357588276" sldId="2076136388"/>
            <ac:spMk id="16" creationId="{D752D864-96F4-4B2F-80C7-846A55E3D17E}"/>
          </ac:spMkLst>
        </pc:spChg>
      </pc:sldChg>
    </pc:docChg>
  </pc:docChgLst>
  <pc:docChgLst>
    <pc:chgData name="David Warner" userId="S::david_dwarnerii.com#ext#@microsoft.onmicrosoft.com::acafcf14-4098-4a83-9425-e73571277a06" providerId="AD" clId="Web-{A6BD24D5-0586-4EDD-B692-DA6AFEF66044}"/>
    <pc:docChg chg="modSld">
      <pc:chgData name="David Warner" userId="S::david_dwarnerii.com#ext#@microsoft.onmicrosoft.com::acafcf14-4098-4a83-9425-e73571277a06" providerId="AD" clId="Web-{A6BD24D5-0586-4EDD-B692-DA6AFEF66044}" dt="2021-12-16T19:27:20.028" v="125" actId="20577"/>
      <pc:docMkLst>
        <pc:docMk/>
      </pc:docMkLst>
      <pc:sldChg chg="modSp">
        <pc:chgData name="David Warner" userId="S::david_dwarnerii.com#ext#@microsoft.onmicrosoft.com::acafcf14-4098-4a83-9425-e73571277a06" providerId="AD" clId="Web-{A6BD24D5-0586-4EDD-B692-DA6AFEF66044}" dt="2021-12-16T19:18:35.025" v="10" actId="20577"/>
        <pc:sldMkLst>
          <pc:docMk/>
          <pc:sldMk cId="2967945684" sldId="277"/>
        </pc:sldMkLst>
        <pc:spChg chg="mod">
          <ac:chgData name="David Warner" userId="S::david_dwarnerii.com#ext#@microsoft.onmicrosoft.com::acafcf14-4098-4a83-9425-e73571277a06" providerId="AD" clId="Web-{A6BD24D5-0586-4EDD-B692-DA6AFEF66044}" dt="2021-12-16T19:18:35.025" v="1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6BD24D5-0586-4EDD-B692-DA6AFEF66044}" dt="2021-12-16T19:18:08.789" v="3" actId="20577"/>
        <pc:sldMkLst>
          <pc:docMk/>
          <pc:sldMk cId="287163252" sldId="1567"/>
        </pc:sldMkLst>
        <pc:spChg chg="mod">
          <ac:chgData name="David Warner" userId="S::david_dwarnerii.com#ext#@microsoft.onmicrosoft.com::acafcf14-4098-4a83-9425-e73571277a06" providerId="AD" clId="Web-{A6BD24D5-0586-4EDD-B692-DA6AFEF66044}" dt="2021-12-16T19:18:08.789" v="3"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A6BD24D5-0586-4EDD-B692-DA6AFEF66044}" dt="2021-12-16T19:27:20.028" v="125" actId="20577"/>
        <pc:sldMkLst>
          <pc:docMk/>
          <pc:sldMk cId="3158043784" sldId="2068"/>
        </pc:sldMkLst>
        <pc:spChg chg="mod">
          <ac:chgData name="David Warner" userId="S::david_dwarnerii.com#ext#@microsoft.onmicrosoft.com::acafcf14-4098-4a83-9425-e73571277a06" providerId="AD" clId="Web-{A6BD24D5-0586-4EDD-B692-DA6AFEF66044}" dt="2021-12-16T19:27:20.028" v="12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A6BD24D5-0586-4EDD-B692-DA6AFEF66044}" dt="2021-12-16T19:21:02.191" v="63" actId="1076"/>
          <ac:picMkLst>
            <pc:docMk/>
            <pc:sldMk cId="3158043784" sldId="2068"/>
            <ac:picMk id="11" creationId="{0215C1F6-5352-4A5D-BA2A-0BC345CF35D5}"/>
          </ac:picMkLst>
        </pc:picChg>
        <pc:picChg chg="del">
          <ac:chgData name="David Warner" userId="S::david_dwarnerii.com#ext#@microsoft.onmicrosoft.com::acafcf14-4098-4a83-9425-e73571277a06" providerId="AD" clId="Web-{A6BD24D5-0586-4EDD-B692-DA6AFEF66044}" dt="2021-12-16T19:20:45.721" v="54"/>
          <ac:picMkLst>
            <pc:docMk/>
            <pc:sldMk cId="3158043784" sldId="2068"/>
            <ac:picMk id="12" creationId="{EBC038C0-666A-42D0-8E40-8C7393BE4F37}"/>
          </ac:picMkLst>
        </pc:picChg>
        <pc:picChg chg="add mod">
          <ac:chgData name="David Warner" userId="S::david_dwarnerii.com#ext#@microsoft.onmicrosoft.com::acafcf14-4098-4a83-9425-e73571277a06" providerId="AD" clId="Web-{A6BD24D5-0586-4EDD-B692-DA6AFEF66044}" dt="2021-12-16T19:21:21.817" v="69"/>
          <ac:picMkLst>
            <pc:docMk/>
            <pc:sldMk cId="3158043784" sldId="2068"/>
            <ac:picMk id="13" creationId="{400BF1CC-5807-4A02-8EAC-B5038FDF4AE2}"/>
          </ac:picMkLst>
        </pc:picChg>
        <pc:picChg chg="del">
          <ac:chgData name="David Warner" userId="S::david_dwarnerii.com#ext#@microsoft.onmicrosoft.com::acafcf14-4098-4a83-9425-e73571277a06" providerId="AD" clId="Web-{A6BD24D5-0586-4EDD-B692-DA6AFEF66044}" dt="2021-12-16T19:20:46.361" v="55"/>
          <ac:picMkLst>
            <pc:docMk/>
            <pc:sldMk cId="3158043784" sldId="2068"/>
            <ac:picMk id="14" creationId="{45FF137D-4FA9-477B-8DF6-C18E47A33DC3}"/>
          </ac:picMkLst>
        </pc:picChg>
        <pc:picChg chg="add del mod modCrop">
          <ac:chgData name="David Warner" userId="S::david_dwarnerii.com#ext#@microsoft.onmicrosoft.com::acafcf14-4098-4a83-9425-e73571277a06" providerId="AD" clId="Web-{A6BD24D5-0586-4EDD-B692-DA6AFEF66044}" dt="2021-12-16T19:22:51.026" v="80"/>
          <ac:picMkLst>
            <pc:docMk/>
            <pc:sldMk cId="3158043784" sldId="2068"/>
            <ac:picMk id="15" creationId="{D269A362-07EF-4275-9599-C97547A29580}"/>
          </ac:picMkLst>
        </pc:picChg>
        <pc:picChg chg="del">
          <ac:chgData name="David Warner" userId="S::david_dwarnerii.com#ext#@microsoft.onmicrosoft.com::acafcf14-4098-4a83-9425-e73571277a06" providerId="AD" clId="Web-{A6BD24D5-0586-4EDD-B692-DA6AFEF66044}" dt="2021-12-16T19:20:47.018" v="56"/>
          <ac:picMkLst>
            <pc:docMk/>
            <pc:sldMk cId="3158043784" sldId="2068"/>
            <ac:picMk id="17" creationId="{60C97B7A-109F-4BF2-9C7F-EA106608A71D}"/>
          </ac:picMkLst>
        </pc:picChg>
        <pc:picChg chg="add del mod">
          <ac:chgData name="David Warner" userId="S::david_dwarnerii.com#ext#@microsoft.onmicrosoft.com::acafcf14-4098-4a83-9425-e73571277a06" providerId="AD" clId="Web-{A6BD24D5-0586-4EDD-B692-DA6AFEF66044}" dt="2021-12-16T19:22:55.120" v="81" actId="1076"/>
          <ac:picMkLst>
            <pc:docMk/>
            <pc:sldMk cId="3158043784" sldId="2068"/>
            <ac:picMk id="18" creationId="{AC182D65-20C1-4C86-BB53-9CF7A6115859}"/>
          </ac:picMkLst>
        </pc:picChg>
      </pc:sldChg>
      <pc:sldChg chg="addSp delSp modSp">
        <pc:chgData name="David Warner" userId="S::david_dwarnerii.com#ext#@microsoft.onmicrosoft.com::acafcf14-4098-4a83-9425-e73571277a06" providerId="AD" clId="Web-{A6BD24D5-0586-4EDD-B692-DA6AFEF66044}" dt="2021-12-16T19:27:03.276" v="121" actId="1076"/>
        <pc:sldMkLst>
          <pc:docMk/>
          <pc:sldMk cId="1056590613" sldId="2076135999"/>
        </pc:sldMkLst>
        <pc:spChg chg="mod">
          <ac:chgData name="David Warner" userId="S::david_dwarnerii.com#ext#@microsoft.onmicrosoft.com::acafcf14-4098-4a83-9425-e73571277a06" providerId="AD" clId="Web-{A6BD24D5-0586-4EDD-B692-DA6AFEF66044}" dt="2021-12-16T19:26:53.354" v="120"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A6BD24D5-0586-4EDD-B692-DA6AFEF66044}" dt="2021-12-16T19:23:06.542" v="84"/>
          <ac:picMkLst>
            <pc:docMk/>
            <pc:sldMk cId="1056590613" sldId="2076135999"/>
            <ac:picMk id="3" creationId="{7B4AEA93-69EC-467C-AB27-6D5044BA3AD6}"/>
          </ac:picMkLst>
        </pc:picChg>
        <pc:picChg chg="mod">
          <ac:chgData name="David Warner" userId="S::david_dwarnerii.com#ext#@microsoft.onmicrosoft.com::acafcf14-4098-4a83-9425-e73571277a06" providerId="AD" clId="Web-{A6BD24D5-0586-4EDD-B692-DA6AFEF66044}" dt="2021-12-16T19:26:00.851" v="108" actId="1076"/>
          <ac:picMkLst>
            <pc:docMk/>
            <pc:sldMk cId="1056590613" sldId="2076135999"/>
            <ac:picMk id="4" creationId="{1FC853A6-4F3F-4DF8-B5D1-A97821272E14}"/>
          </ac:picMkLst>
        </pc:picChg>
        <pc:picChg chg="del">
          <ac:chgData name="David Warner" userId="S::david_dwarnerii.com#ext#@microsoft.onmicrosoft.com::acafcf14-4098-4a83-9425-e73571277a06" providerId="AD" clId="Web-{A6BD24D5-0586-4EDD-B692-DA6AFEF66044}" dt="2021-12-16T19:23:06.542" v="83"/>
          <ac:picMkLst>
            <pc:docMk/>
            <pc:sldMk cId="1056590613" sldId="2076135999"/>
            <ac:picMk id="5" creationId="{A0267770-89BC-4A58-8D87-D181F0DCE485}"/>
          </ac:picMkLst>
        </pc:picChg>
        <pc:picChg chg="mod">
          <ac:chgData name="David Warner" userId="S::david_dwarnerii.com#ext#@microsoft.onmicrosoft.com::acafcf14-4098-4a83-9425-e73571277a06" providerId="AD" clId="Web-{A6BD24D5-0586-4EDD-B692-DA6AFEF66044}" dt="2021-12-16T19:26:34.618" v="113" actId="1076"/>
          <ac:picMkLst>
            <pc:docMk/>
            <pc:sldMk cId="1056590613" sldId="2076135999"/>
            <ac:picMk id="6" creationId="{2AA5F092-E235-4118-BD02-40AB67AB8DA0}"/>
          </ac:picMkLst>
        </pc:picChg>
        <pc:picChg chg="mod">
          <ac:chgData name="David Warner" userId="S::david_dwarnerii.com#ext#@microsoft.onmicrosoft.com::acafcf14-4098-4a83-9425-e73571277a06" providerId="AD" clId="Web-{A6BD24D5-0586-4EDD-B692-DA6AFEF66044}" dt="2021-12-16T19:26:34.650" v="114" actId="1076"/>
          <ac:picMkLst>
            <pc:docMk/>
            <pc:sldMk cId="1056590613" sldId="2076135999"/>
            <ac:picMk id="8" creationId="{88CE5E9B-CB43-4D63-82CA-87074C6B6693}"/>
          </ac:picMkLst>
        </pc:picChg>
        <pc:picChg chg="del">
          <ac:chgData name="David Warner" userId="S::david_dwarnerii.com#ext#@microsoft.onmicrosoft.com::acafcf14-4098-4a83-9425-e73571277a06" providerId="AD" clId="Web-{A6BD24D5-0586-4EDD-B692-DA6AFEF66044}" dt="2021-12-16T19:23:06.542" v="82"/>
          <ac:picMkLst>
            <pc:docMk/>
            <pc:sldMk cId="1056590613" sldId="2076135999"/>
            <ac:picMk id="11" creationId="{411AEEB7-A824-4060-9BFC-D80706712B39}"/>
          </ac:picMkLst>
        </pc:picChg>
        <pc:picChg chg="add mod">
          <ac:chgData name="David Warner" userId="S::david_dwarnerii.com#ext#@microsoft.onmicrosoft.com::acafcf14-4098-4a83-9425-e73571277a06" providerId="AD" clId="Web-{A6BD24D5-0586-4EDD-B692-DA6AFEF66044}" dt="2021-12-16T19:27:03.276" v="121" actId="1076"/>
          <ac:picMkLst>
            <pc:docMk/>
            <pc:sldMk cId="1056590613" sldId="2076135999"/>
            <ac:picMk id="12" creationId="{E6D5A38F-3587-482E-B3BA-C4247950440F}"/>
          </ac:picMkLst>
        </pc:picChg>
      </pc:sldChg>
      <pc:sldChg chg="addSp">
        <pc:chgData name="David Warner" userId="S::david_dwarnerii.com#ext#@microsoft.onmicrosoft.com::acafcf14-4098-4a83-9425-e73571277a06" providerId="AD" clId="Web-{A6BD24D5-0586-4EDD-B692-DA6AFEF66044}" dt="2021-12-16T19:18:41.916" v="14"/>
        <pc:sldMkLst>
          <pc:docMk/>
          <pc:sldMk cId="1042411426" sldId="2076136275"/>
        </pc:sldMkLst>
        <pc:spChg chg="add">
          <ac:chgData name="David Warner" userId="S::david_dwarnerii.com#ext#@microsoft.onmicrosoft.com::acafcf14-4098-4a83-9425-e73571277a06" providerId="AD" clId="Web-{A6BD24D5-0586-4EDD-B692-DA6AFEF66044}" dt="2021-12-16T19:18:41.916" v="14"/>
          <ac:spMkLst>
            <pc:docMk/>
            <pc:sldMk cId="1042411426" sldId="2076136275"/>
            <ac:spMk id="3" creationId="{63550D59-941E-49F5-A9B6-316DBB7BCF15}"/>
          </ac:spMkLst>
        </pc:spChg>
      </pc:sldChg>
      <pc:sldChg chg="addSp">
        <pc:chgData name="David Warner" userId="S::david_dwarnerii.com#ext#@microsoft.onmicrosoft.com::acafcf14-4098-4a83-9425-e73571277a06" providerId="AD" clId="Web-{A6BD24D5-0586-4EDD-B692-DA6AFEF66044}" dt="2021-12-16T19:18:44.822" v="16"/>
        <pc:sldMkLst>
          <pc:docMk/>
          <pc:sldMk cId="2259967023" sldId="2076136379"/>
        </pc:sldMkLst>
        <pc:spChg chg="add">
          <ac:chgData name="David Warner" userId="S::david_dwarnerii.com#ext#@microsoft.onmicrosoft.com::acafcf14-4098-4a83-9425-e73571277a06" providerId="AD" clId="Web-{A6BD24D5-0586-4EDD-B692-DA6AFEF66044}" dt="2021-12-16T19:18:44.822" v="16"/>
          <ac:spMkLst>
            <pc:docMk/>
            <pc:sldMk cId="2259967023" sldId="2076136379"/>
            <ac:spMk id="3" creationId="{91E94820-4EA8-47CC-8A56-20EB455904CD}"/>
          </ac:spMkLst>
        </pc:spChg>
      </pc:sldChg>
      <pc:sldChg chg="addSp">
        <pc:chgData name="David Warner" userId="S::david_dwarnerii.com#ext#@microsoft.onmicrosoft.com::acafcf14-4098-4a83-9425-e73571277a06" providerId="AD" clId="Web-{A6BD24D5-0586-4EDD-B692-DA6AFEF66044}" dt="2021-12-16T19:18:43.338" v="15"/>
        <pc:sldMkLst>
          <pc:docMk/>
          <pc:sldMk cId="1884761934" sldId="2076136381"/>
        </pc:sldMkLst>
        <pc:spChg chg="add">
          <ac:chgData name="David Warner" userId="S::david_dwarnerii.com#ext#@microsoft.onmicrosoft.com::acafcf14-4098-4a83-9425-e73571277a06" providerId="AD" clId="Web-{A6BD24D5-0586-4EDD-B692-DA6AFEF66044}" dt="2021-12-16T19:18:43.338" v="15"/>
          <ac:spMkLst>
            <pc:docMk/>
            <pc:sldMk cId="1884761934" sldId="2076136381"/>
            <ac:spMk id="4" creationId="{940A1589-7640-48EC-9FB1-9F5BDA51AE8A}"/>
          </ac:spMkLst>
        </pc:spChg>
      </pc:sldChg>
      <pc:sldChg chg="addSp">
        <pc:chgData name="David Warner" userId="S::david_dwarnerii.com#ext#@microsoft.onmicrosoft.com::acafcf14-4098-4a83-9425-e73571277a06" providerId="AD" clId="Web-{A6BD24D5-0586-4EDD-B692-DA6AFEF66044}" dt="2021-12-16T19:18:48.276" v="18"/>
        <pc:sldMkLst>
          <pc:docMk/>
          <pc:sldMk cId="357588276" sldId="2076136388"/>
        </pc:sldMkLst>
        <pc:spChg chg="add">
          <ac:chgData name="David Warner" userId="S::david_dwarnerii.com#ext#@microsoft.onmicrosoft.com::acafcf14-4098-4a83-9425-e73571277a06" providerId="AD" clId="Web-{A6BD24D5-0586-4EDD-B692-DA6AFEF66044}" dt="2021-12-16T19:18:48.276" v="18"/>
          <ac:spMkLst>
            <pc:docMk/>
            <pc:sldMk cId="357588276" sldId="2076136388"/>
            <ac:spMk id="2" creationId="{47E026BD-8EC9-4C7F-9F79-2FE4A96D4DD4}"/>
          </ac:spMkLst>
        </pc:spChg>
      </pc:sldChg>
      <pc:sldChg chg="addSp">
        <pc:chgData name="David Warner" userId="S::david_dwarnerii.com#ext#@microsoft.onmicrosoft.com::acafcf14-4098-4a83-9425-e73571277a06" providerId="AD" clId="Web-{A6BD24D5-0586-4EDD-B692-DA6AFEF66044}" dt="2021-12-16T19:18:40.947" v="13"/>
        <pc:sldMkLst>
          <pc:docMk/>
          <pc:sldMk cId="4070501225" sldId="2076136392"/>
        </pc:sldMkLst>
        <pc:spChg chg="add">
          <ac:chgData name="David Warner" userId="S::david_dwarnerii.com#ext#@microsoft.onmicrosoft.com::acafcf14-4098-4a83-9425-e73571277a06" providerId="AD" clId="Web-{A6BD24D5-0586-4EDD-B692-DA6AFEF66044}" dt="2021-12-16T19:18:40.947" v="13"/>
          <ac:spMkLst>
            <pc:docMk/>
            <pc:sldMk cId="4070501225" sldId="2076136392"/>
            <ac:spMk id="2" creationId="{9E645913-A8D8-4777-AE1E-AD9F7FEE2097}"/>
          </ac:spMkLst>
        </pc:spChg>
      </pc:sldChg>
      <pc:sldChg chg="addSp">
        <pc:chgData name="David Warner" userId="S::david_dwarnerii.com#ext#@microsoft.onmicrosoft.com::acafcf14-4098-4a83-9425-e73571277a06" providerId="AD" clId="Web-{A6BD24D5-0586-4EDD-B692-DA6AFEF66044}" dt="2021-12-16T19:18:49.916" v="19"/>
        <pc:sldMkLst>
          <pc:docMk/>
          <pc:sldMk cId="1374769157" sldId="2076137639"/>
        </pc:sldMkLst>
        <pc:spChg chg="add">
          <ac:chgData name="David Warner" userId="S::david_dwarnerii.com#ext#@microsoft.onmicrosoft.com::acafcf14-4098-4a83-9425-e73571277a06" providerId="AD" clId="Web-{A6BD24D5-0586-4EDD-B692-DA6AFEF66044}" dt="2021-12-16T19:18:49.916" v="19"/>
          <ac:spMkLst>
            <pc:docMk/>
            <pc:sldMk cId="1374769157" sldId="2076137639"/>
            <ac:spMk id="2" creationId="{652A555A-6589-45AD-BC1D-9915B444738F}"/>
          </ac:spMkLst>
        </pc:spChg>
      </pc:sldChg>
      <pc:sldChg chg="addSp">
        <pc:chgData name="David Warner" userId="S::david_dwarnerii.com#ext#@microsoft.onmicrosoft.com::acafcf14-4098-4a83-9425-e73571277a06" providerId="AD" clId="Web-{A6BD24D5-0586-4EDD-B692-DA6AFEF66044}" dt="2021-12-16T19:18:46.447" v="17"/>
        <pc:sldMkLst>
          <pc:docMk/>
          <pc:sldMk cId="2752873781" sldId="2076137773"/>
        </pc:sldMkLst>
        <pc:spChg chg="add">
          <ac:chgData name="David Warner" userId="S::david_dwarnerii.com#ext#@microsoft.onmicrosoft.com::acafcf14-4098-4a83-9425-e73571277a06" providerId="AD" clId="Web-{A6BD24D5-0586-4EDD-B692-DA6AFEF66044}" dt="2021-12-16T19:18:46.447" v="17"/>
          <ac:spMkLst>
            <pc:docMk/>
            <pc:sldMk cId="2752873781" sldId="2076137773"/>
            <ac:spMk id="3" creationId="{F1B56260-6E41-4396-B1D4-F60A561D21E8}"/>
          </ac:spMkLst>
        </pc:spChg>
      </pc:sldChg>
      <pc:sldChg chg="addSp">
        <pc:chgData name="David Warner" userId="S::david_dwarnerii.com#ext#@microsoft.onmicrosoft.com::acafcf14-4098-4a83-9425-e73571277a06" providerId="AD" clId="Web-{A6BD24D5-0586-4EDD-B692-DA6AFEF66044}" dt="2021-12-16T19:18:40.228" v="12"/>
        <pc:sldMkLst>
          <pc:docMk/>
          <pc:sldMk cId="1601799563" sldId="2134805597"/>
        </pc:sldMkLst>
        <pc:spChg chg="add">
          <ac:chgData name="David Warner" userId="S::david_dwarnerii.com#ext#@microsoft.onmicrosoft.com::acafcf14-4098-4a83-9425-e73571277a06" providerId="AD" clId="Web-{A6BD24D5-0586-4EDD-B692-DA6AFEF66044}" dt="2021-12-16T19:18:40.228" v="12"/>
          <ac:spMkLst>
            <pc:docMk/>
            <pc:sldMk cId="1601799563" sldId="2134805597"/>
            <ac:spMk id="4" creationId="{FB38A385-B1E7-4819-B592-51F9358931A1}"/>
          </ac:spMkLst>
        </pc:spChg>
      </pc:sldChg>
      <pc:sldChg chg="addSp">
        <pc:chgData name="David Warner" userId="S::david_dwarnerii.com#ext#@microsoft.onmicrosoft.com::acafcf14-4098-4a83-9425-e73571277a06" providerId="AD" clId="Web-{A6BD24D5-0586-4EDD-B692-DA6AFEF66044}" dt="2021-12-16T19:18:38.103" v="11"/>
        <pc:sldMkLst>
          <pc:docMk/>
          <pc:sldMk cId="4001284136" sldId="2134805598"/>
        </pc:sldMkLst>
        <pc:spChg chg="add">
          <ac:chgData name="David Warner" userId="S::david_dwarnerii.com#ext#@microsoft.onmicrosoft.com::acafcf14-4098-4a83-9425-e73571277a06" providerId="AD" clId="Web-{A6BD24D5-0586-4EDD-B692-DA6AFEF66044}" dt="2021-12-16T19:18:38.103" v="11"/>
          <ac:spMkLst>
            <pc:docMk/>
            <pc:sldMk cId="4001284136" sldId="2134805598"/>
            <ac:spMk id="8" creationId="{B29F2F46-79D9-4324-B7B0-54CCF443A105}"/>
          </ac:spMkLst>
        </pc:spChg>
      </pc:sldChg>
    </pc:docChg>
  </pc:docChgLst>
  <pc:docChgLst>
    <pc:chgData name="Albert-Jan Schot" userId="S::appie_digiwijs.nl#ext#@microsoft.onmicrosoft.com::dbf5b125-fa50-4550-9b55-31d115b01da2" providerId="AD" clId="Web-{F6D12512-8972-4DDD-B945-43D0B97D985D}"/>
    <pc:docChg chg="modSld">
      <pc:chgData name="Albert-Jan Schot" userId="S::appie_digiwijs.nl#ext#@microsoft.onmicrosoft.com::dbf5b125-fa50-4550-9b55-31d115b01da2" providerId="AD" clId="Web-{F6D12512-8972-4DDD-B945-43D0B97D985D}" dt="2021-10-28T08:41:32.461" v="7" actId="20577"/>
      <pc:docMkLst>
        <pc:docMk/>
      </pc:docMkLst>
      <pc:sldChg chg="modSp">
        <pc:chgData name="Albert-Jan Schot" userId="S::appie_digiwijs.nl#ext#@microsoft.onmicrosoft.com::dbf5b125-fa50-4550-9b55-31d115b01da2" providerId="AD" clId="Web-{F6D12512-8972-4DDD-B945-43D0B97D985D}" dt="2021-10-28T08:41:32.461" v="7" actId="20577"/>
        <pc:sldMkLst>
          <pc:docMk/>
          <pc:sldMk cId="1042411426" sldId="2076136275"/>
        </pc:sldMkLst>
        <pc:spChg chg="mod">
          <ac:chgData name="Albert-Jan Schot" userId="S::appie_digiwijs.nl#ext#@microsoft.onmicrosoft.com::dbf5b125-fa50-4550-9b55-31d115b01da2" providerId="AD" clId="Web-{F6D12512-8972-4DDD-B945-43D0B97D985D}" dt="2021-10-28T08:41:32.461" v="7" actId="20577"/>
          <ac:spMkLst>
            <pc:docMk/>
            <pc:sldMk cId="1042411426" sldId="2076136275"/>
            <ac:spMk id="70" creationId="{174F958A-FBA1-4F60-AFAD-ABB7FE94DD87}"/>
          </ac:spMkLst>
        </pc:spChg>
      </pc:sldChg>
    </pc:docChg>
  </pc:docChgLst>
  <pc:docChgLst>
    <pc:chgData name="Beth Pan" userId="S::xupa@microsoft.com::9b3f1660-e87e-453f-b97d-b091d50f56b8" providerId="AD" clId="Web-{6A407758-9BF9-D853-382A-085107834DFC}"/>
    <pc:docChg chg="modSld">
      <pc:chgData name="Beth Pan" userId="S::xupa@microsoft.com::9b3f1660-e87e-453f-b97d-b091d50f56b8" providerId="AD" clId="Web-{6A407758-9BF9-D853-382A-085107834DFC}" dt="2021-08-05T02:59:31.784" v="241" actId="20577"/>
      <pc:docMkLst>
        <pc:docMk/>
      </pc:docMkLst>
      <pc:sldChg chg="delSp modSp">
        <pc:chgData name="Beth Pan" userId="S::xupa@microsoft.com::9b3f1660-e87e-453f-b97d-b091d50f56b8" providerId="AD" clId="Web-{6A407758-9BF9-D853-382A-085107834DFC}" dt="2021-08-05T02:59:31.784" v="241" actId="20577"/>
        <pc:sldMkLst>
          <pc:docMk/>
          <pc:sldMk cId="4070501225" sldId="2076136392"/>
        </pc:sldMkLst>
        <pc:spChg chg="del">
          <ac:chgData name="Beth Pan" userId="S::xupa@microsoft.com::9b3f1660-e87e-453f-b97d-b091d50f56b8" providerId="AD" clId="Web-{6A407758-9BF9-D853-382A-085107834DFC}" dt="2021-08-04T19:11:52.091" v="0"/>
          <ac:spMkLst>
            <pc:docMk/>
            <pc:sldMk cId="4070501225" sldId="2076136392"/>
            <ac:spMk id="2" creationId="{DC5E0DC5-2E12-4D75-9108-BF692E30B478}"/>
          </ac:spMkLst>
        </pc:spChg>
        <pc:spChg chg="mod">
          <ac:chgData name="Beth Pan" userId="S::xupa@microsoft.com::9b3f1660-e87e-453f-b97d-b091d50f56b8" providerId="AD" clId="Web-{6A407758-9BF9-D853-382A-085107834DFC}" dt="2021-08-05T02:59:31.784" v="241" actId="20577"/>
          <ac:spMkLst>
            <pc:docMk/>
            <pc:sldMk cId="4070501225" sldId="2076136392"/>
            <ac:spMk id="6" creationId="{1DDAF7D9-4FBB-BF41-BE8F-9D98E035D8FF}"/>
          </ac:spMkLst>
        </pc:spChg>
      </pc:sldChg>
    </pc:docChg>
  </pc:docChgLst>
  <pc:docChgLst>
    <pc:chgData name="Wictor Wilén" userId="c70b8edd-f3ba-4e44-94a1-9cab9cee53de" providerId="ADAL" clId="{4C37D103-4C9A-43E7-BCB8-7D00EB901463}"/>
    <pc:docChg chg="custSel modSld">
      <pc:chgData name="Wictor Wilén" userId="c70b8edd-f3ba-4e44-94a1-9cab9cee53de" providerId="ADAL" clId="{4C37D103-4C9A-43E7-BCB8-7D00EB901463}" dt="2022-03-03T10:01:46.772" v="93" actId="1076"/>
      <pc:docMkLst>
        <pc:docMk/>
      </pc:docMkLst>
      <pc:sldChg chg="addSp delSp modSp mod">
        <pc:chgData name="Wictor Wilén" userId="c70b8edd-f3ba-4e44-94a1-9cab9cee53de" providerId="ADAL" clId="{4C37D103-4C9A-43E7-BCB8-7D00EB901463}" dt="2022-03-03T10:01:46.772" v="93" actId="1076"/>
        <pc:sldMkLst>
          <pc:docMk/>
          <pc:sldMk cId="1042411426" sldId="2076136275"/>
        </pc:sldMkLst>
        <pc:spChg chg="del">
          <ac:chgData name="Wictor Wilén" userId="c70b8edd-f3ba-4e44-94a1-9cab9cee53de" providerId="ADAL" clId="{4C37D103-4C9A-43E7-BCB8-7D00EB901463}" dt="2022-03-03T09:57:15.671" v="0" actId="478"/>
          <ac:spMkLst>
            <pc:docMk/>
            <pc:sldMk cId="1042411426" sldId="2076136275"/>
            <ac:spMk id="3" creationId="{DB634AA9-64CE-47DE-961C-CF09FBB4CCA0}"/>
          </ac:spMkLst>
        </pc:spChg>
        <pc:spChg chg="add mod">
          <ac:chgData name="Wictor Wilén" userId="c70b8edd-f3ba-4e44-94a1-9cab9cee53de" providerId="ADAL" clId="{4C37D103-4C9A-43E7-BCB8-7D00EB901463}" dt="2022-03-03T10:01:46.772" v="93" actId="1076"/>
          <ac:spMkLst>
            <pc:docMk/>
            <pc:sldMk cId="1042411426" sldId="2076136275"/>
            <ac:spMk id="31" creationId="{7C306C80-3F1B-4313-8EB2-F2883CA5D222}"/>
          </ac:spMkLst>
        </pc:spChg>
        <pc:spChg chg="mod">
          <ac:chgData name="Wictor Wilén" userId="c70b8edd-f3ba-4e44-94a1-9cab9cee53de" providerId="ADAL" clId="{4C37D103-4C9A-43E7-BCB8-7D00EB901463}" dt="2022-03-03T09:59:01.668" v="13" actId="108"/>
          <ac:spMkLst>
            <pc:docMk/>
            <pc:sldMk cId="1042411426" sldId="2076136275"/>
            <ac:spMk id="70" creationId="{174F958A-FBA1-4F60-AFAD-ABB7FE94DD87}"/>
          </ac:spMkLst>
        </pc:spChg>
        <pc:picChg chg="del">
          <ac:chgData name="Wictor Wilén" userId="c70b8edd-f3ba-4e44-94a1-9cab9cee53de" providerId="ADAL" clId="{4C37D103-4C9A-43E7-BCB8-7D00EB901463}" dt="2022-03-03T09:57:57.755" v="6" actId="478"/>
          <ac:picMkLst>
            <pc:docMk/>
            <pc:sldMk cId="1042411426" sldId="2076136275"/>
            <ac:picMk id="4" creationId="{3EA400AC-2C1F-4B05-A21B-B0287F216D18}"/>
          </ac:picMkLst>
        </pc:picChg>
        <pc:picChg chg="add mod">
          <ac:chgData name="Wictor Wilén" userId="c70b8edd-f3ba-4e44-94a1-9cab9cee53de" providerId="ADAL" clId="{4C37D103-4C9A-43E7-BCB8-7D00EB901463}" dt="2022-03-03T10:00:26.328" v="21" actId="1076"/>
          <ac:picMkLst>
            <pc:docMk/>
            <pc:sldMk cId="1042411426" sldId="2076136275"/>
            <ac:picMk id="19" creationId="{DBDF8EF0-A7E9-411F-B16E-D5B414A07B41}"/>
          </ac:picMkLst>
        </pc:picChg>
        <pc:picChg chg="del">
          <ac:chgData name="Wictor Wilén" userId="c70b8edd-f3ba-4e44-94a1-9cab9cee53de" providerId="ADAL" clId="{4C37D103-4C9A-43E7-BCB8-7D00EB901463}" dt="2022-03-03T09:58:38.718" v="7" actId="478"/>
          <ac:picMkLst>
            <pc:docMk/>
            <pc:sldMk cId="1042411426" sldId="2076136275"/>
            <ac:picMk id="20" creationId="{02E31491-8A76-4717-ABAA-81C5D1FC8A36}"/>
          </ac:picMkLst>
        </pc:picChg>
        <pc:picChg chg="del">
          <ac:chgData name="Wictor Wilén" userId="c70b8edd-f3ba-4e44-94a1-9cab9cee53de" providerId="ADAL" clId="{4C37D103-4C9A-43E7-BCB8-7D00EB901463}" dt="2022-03-03T09:57:46.814" v="1" actId="478"/>
          <ac:picMkLst>
            <pc:docMk/>
            <pc:sldMk cId="1042411426" sldId="2076136275"/>
            <ac:picMk id="21" creationId="{E6E070B7-5FD7-4F64-95FD-3AC4A2ECBF3B}"/>
          </ac:picMkLst>
        </pc:picChg>
        <pc:picChg chg="add mod">
          <ac:chgData name="Wictor Wilén" userId="c70b8edd-f3ba-4e44-94a1-9cab9cee53de" providerId="ADAL" clId="{4C37D103-4C9A-43E7-BCB8-7D00EB901463}" dt="2022-03-03T09:58:46.084" v="11" actId="1076"/>
          <ac:picMkLst>
            <pc:docMk/>
            <pc:sldMk cId="1042411426" sldId="2076136275"/>
            <ac:picMk id="25" creationId="{FC04DB8D-BD02-4FFE-BC73-672EB81B2578}"/>
          </ac:picMkLst>
        </pc:picChg>
        <pc:picChg chg="add mod">
          <ac:chgData name="Wictor Wilén" userId="c70b8edd-f3ba-4e44-94a1-9cab9cee53de" providerId="ADAL" clId="{4C37D103-4C9A-43E7-BCB8-7D00EB901463}" dt="2022-03-03T10:00:30.094" v="23" actId="1440"/>
          <ac:picMkLst>
            <pc:docMk/>
            <pc:sldMk cId="1042411426" sldId="2076136275"/>
            <ac:picMk id="27" creationId="{BF90775D-1DC5-44E0-A7C9-D6DDA3BE9555}"/>
          </ac:picMkLst>
        </pc:picChg>
      </pc:sldChg>
    </pc:docChg>
  </pc:docChgLst>
  <pc:docChgLst>
    <pc:chgData name="Vesa Juvonen" userId="c7243be1-99a3-4752-ab2a-0cf698cf8236" providerId="ADAL" clId="{68A40760-3D92-4AEC-82B7-F11B40268EE5}"/>
    <pc:docChg chg="custSel addSld modSld modSection">
      <pc:chgData name="Vesa Juvonen" userId="c7243be1-99a3-4752-ab2a-0cf698cf8236" providerId="ADAL" clId="{68A40760-3D92-4AEC-82B7-F11B40268EE5}" dt="2021-10-14T13:39:55.876" v="18" actId="22"/>
      <pc:docMkLst>
        <pc:docMk/>
      </pc:docMkLst>
      <pc:sldChg chg="modSp mod">
        <pc:chgData name="Vesa Juvonen" userId="c7243be1-99a3-4752-ab2a-0cf698cf8236" providerId="ADAL" clId="{68A40760-3D92-4AEC-82B7-F11B40268EE5}" dt="2021-10-12T19:10:31.352" v="1" actId="113"/>
        <pc:sldMkLst>
          <pc:docMk/>
          <pc:sldMk cId="3158043784" sldId="2068"/>
        </pc:sldMkLst>
        <pc:spChg chg="mod">
          <ac:chgData name="Vesa Juvonen" userId="c7243be1-99a3-4752-ab2a-0cf698cf8236" providerId="ADAL" clId="{68A40760-3D92-4AEC-82B7-F11B40268EE5}" dt="2021-10-12T19:10:31.352" v="1" actId="113"/>
          <ac:spMkLst>
            <pc:docMk/>
            <pc:sldMk cId="3158043784" sldId="2068"/>
            <ac:spMk id="8" creationId="{00000000-0000-0000-0000-000000000000}"/>
          </ac:spMkLst>
        </pc:spChg>
      </pc:sldChg>
      <pc:sldChg chg="delSp modSp mod">
        <pc:chgData name="Vesa Juvonen" userId="c7243be1-99a3-4752-ab2a-0cf698cf8236" providerId="ADAL" clId="{68A40760-3D92-4AEC-82B7-F11B40268EE5}" dt="2021-10-14T10:05:47.812" v="17" actId="5793"/>
        <pc:sldMkLst>
          <pc:docMk/>
          <pc:sldMk cId="3822868169" sldId="2076137709"/>
        </pc:sldMkLst>
        <pc:spChg chg="del">
          <ac:chgData name="Vesa Juvonen" userId="c7243be1-99a3-4752-ab2a-0cf698cf8236" providerId="ADAL" clId="{68A40760-3D92-4AEC-82B7-F11B40268EE5}" dt="2021-10-14T10:04:45.849" v="2" actId="478"/>
          <ac:spMkLst>
            <pc:docMk/>
            <pc:sldMk cId="3822868169" sldId="2076137709"/>
            <ac:spMk id="11" creationId="{FF600D22-ABCE-4CEF-B3DD-AC206E53D874}"/>
          </ac:spMkLst>
        </pc:spChg>
        <pc:spChg chg="mod">
          <ac:chgData name="Vesa Juvonen" userId="c7243be1-99a3-4752-ab2a-0cf698cf8236" providerId="ADAL" clId="{68A40760-3D92-4AEC-82B7-F11B40268EE5}" dt="2021-10-14T10:05:38.859" v="11" actId="1076"/>
          <ac:spMkLst>
            <pc:docMk/>
            <pc:sldMk cId="3822868169" sldId="2076137709"/>
            <ac:spMk id="17" creationId="{24DC9130-0E80-47F6-B498-A08FD9E2606E}"/>
          </ac:spMkLst>
        </pc:spChg>
        <pc:spChg chg="mod">
          <ac:chgData name="Vesa Juvonen" userId="c7243be1-99a3-4752-ab2a-0cf698cf8236" providerId="ADAL" clId="{68A40760-3D92-4AEC-82B7-F11B40268EE5}" dt="2021-10-14T10:05:47.812" v="17" actId="5793"/>
          <ac:spMkLst>
            <pc:docMk/>
            <pc:sldMk cId="3822868169" sldId="2076137709"/>
            <ac:spMk id="19" creationId="{B96EE522-6672-435D-A47F-0B904BCE8C3A}"/>
          </ac:spMkLst>
        </pc:spChg>
      </pc:sldChg>
      <pc:sldChg chg="add">
        <pc:chgData name="Vesa Juvonen" userId="c7243be1-99a3-4752-ab2a-0cf698cf8236" providerId="ADAL" clId="{68A40760-3D92-4AEC-82B7-F11B40268EE5}" dt="2021-10-14T13:39:55.876" v="18" actId="22"/>
        <pc:sldMkLst>
          <pc:docMk/>
          <pc:sldMk cId="2279054919" sldId="207613772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5/12/2022 9:06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5/12/2022 9:06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5/12/2022 9:06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14</a:t>
            </a:fld>
            <a:endParaRPr lang="en-US"/>
          </a:p>
        </p:txBody>
      </p:sp>
    </p:spTree>
    <p:extLst>
      <p:ext uri="{BB962C8B-B14F-4D97-AF65-F5344CB8AC3E}">
        <p14:creationId xmlns:p14="http://schemas.microsoft.com/office/powerpoint/2010/main" val="1730122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5/12/2022 9:06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330259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16</a:t>
            </a:fld>
            <a:endParaRPr lang="en-US"/>
          </a:p>
        </p:txBody>
      </p:sp>
    </p:spTree>
    <p:extLst>
      <p:ext uri="{BB962C8B-B14F-4D97-AF65-F5344CB8AC3E}">
        <p14:creationId xmlns:p14="http://schemas.microsoft.com/office/powerpoint/2010/main" val="894057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5/12/2022 9:06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363084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18</a:t>
            </a:fld>
            <a:endParaRPr lang="en-US"/>
          </a:p>
        </p:txBody>
      </p:sp>
    </p:spTree>
    <p:extLst>
      <p:ext uri="{BB962C8B-B14F-4D97-AF65-F5344CB8AC3E}">
        <p14:creationId xmlns:p14="http://schemas.microsoft.com/office/powerpoint/2010/main" val="3137603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5/12/2022 9:06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363084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5/12/2022 9:06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086099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Segoe UI Light" pitchFamily="34" charset="0"/>
              </a:rPr>
              <a:t>Wajeed Shaikh – Teams PM</a:t>
            </a:r>
          </a:p>
        </p:txBody>
      </p:sp>
      <p:sp>
        <p:nvSpPr>
          <p:cNvPr id="4" name="Slide Number Placeholder 3"/>
          <p:cNvSpPr>
            <a:spLocks noGrp="1"/>
          </p:cNvSpPr>
          <p:nvPr>
            <p:ph type="sldNum" sz="quarter" idx="10"/>
          </p:nvPr>
        </p:nvSpPr>
        <p:spPr/>
        <p:txBody>
          <a:bodyPr/>
          <a:lstStyle/>
          <a:p>
            <a:fld id="{104B92E6-A534-4824-89D3-9906B4F4C450}" type="slidenum">
              <a:rPr lang="en-US" smtClean="0"/>
              <a:t>21</a:t>
            </a:fld>
            <a:endParaRPr lang="en-US"/>
          </a:p>
        </p:txBody>
      </p:sp>
    </p:spTree>
    <p:extLst>
      <p:ext uri="{BB962C8B-B14F-4D97-AF65-F5344CB8AC3E}">
        <p14:creationId xmlns:p14="http://schemas.microsoft.com/office/powerpoint/2010/main" val="2443146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the updates that we processed  since out last call.</a:t>
            </a:r>
          </a:p>
          <a:p>
            <a:endParaRPr lang="en-US"/>
          </a:p>
          <a:p>
            <a:r>
              <a:rPr lang="en-US" b="1"/>
              <a:t>New samples:</a:t>
            </a:r>
          </a:p>
          <a:p>
            <a:pPr algn="l"/>
            <a:r>
              <a:rPr lang="en-US" b="1"/>
              <a:t>- Power Automate: SharePoint Collect Feedback</a:t>
            </a:r>
            <a:br>
              <a:rPr lang="en-US"/>
            </a:br>
            <a:r>
              <a:rPr lang="en-US"/>
              <a:t>  April Dunnam | @aprildunnam</a:t>
            </a:r>
            <a:br>
              <a:rPr lang="en-US"/>
            </a:br>
            <a:r>
              <a:rPr lang="en-US"/>
              <a:t>  </a:t>
            </a:r>
            <a:r>
              <a:rPr lang="en-US" b="0" i="0">
                <a:solidFill>
                  <a:srgbClr val="C9D1D9"/>
                </a:solidFill>
                <a:effectLst/>
                <a:latin typeface="-apple-system"/>
              </a:rPr>
              <a:t>Demonstrates:</a:t>
            </a:r>
          </a:p>
          <a:p>
            <a:pPr algn="l">
              <a:buFont typeface="Arial" panose="020B0604020202020204" pitchFamily="34" charset="0"/>
              <a:buChar char="•"/>
            </a:pPr>
            <a:r>
              <a:rPr lang="en-US" b="0" i="0">
                <a:solidFill>
                  <a:srgbClr val="C9D1D9"/>
                </a:solidFill>
                <a:effectLst/>
                <a:latin typeface="-apple-system"/>
              </a:rPr>
              <a:t>Executing a Flow from a SharePoint Library with input parameters</a:t>
            </a:r>
          </a:p>
          <a:p>
            <a:pPr algn="l">
              <a:buFont typeface="Arial" panose="020B0604020202020204" pitchFamily="34" charset="0"/>
              <a:buChar char="•"/>
            </a:pPr>
            <a:r>
              <a:rPr lang="en-US" b="0" i="0">
                <a:solidFill>
                  <a:srgbClr val="C9D1D9"/>
                </a:solidFill>
                <a:effectLst/>
                <a:latin typeface="-apple-system"/>
              </a:rPr>
              <a:t>Leveraging the custom responses option in Power Automate approvals</a:t>
            </a:r>
          </a:p>
          <a:p>
            <a:r>
              <a:rPr lang="en-US"/>
              <a:t>https://github.com/pnp/powerautomate-samples/tree/main/samples/sharepoint-collect-feedback</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 </a:t>
            </a:r>
            <a:r>
              <a:rPr lang="en-US" b="1"/>
              <a:t>Power Automate: </a:t>
            </a:r>
            <a:r>
              <a:rPr lang="en-US" sz="900" b="1">
                <a:latin typeface="+mn-lt"/>
                <a:ea typeface="+mn-lt"/>
                <a:cs typeface="+mn-lt"/>
              </a:rPr>
              <a:t>Get Graph API Data within Power BI Reports</a:t>
            </a:r>
            <a:br>
              <a:rPr lang="en-US" sz="900" b="1">
                <a:latin typeface="+mn-lt"/>
                <a:ea typeface="+mn-lt"/>
                <a:cs typeface="+mn-lt"/>
              </a:rPr>
            </a:br>
            <a:r>
              <a:rPr lang="en-US" sz="900" b="1">
                <a:latin typeface="+mn-lt"/>
                <a:ea typeface="+mn-lt"/>
                <a:cs typeface="+mn-lt"/>
              </a:rPr>
              <a:t>   </a:t>
            </a:r>
            <a:r>
              <a:rPr lang="en-US" sz="900">
                <a:latin typeface="+mn-lt"/>
                <a:ea typeface="+mn-lt"/>
                <a:cs typeface="+mn-lt"/>
              </a:rPr>
              <a:t>Scott McKenzie</a:t>
            </a:r>
            <a:r>
              <a:rPr lang="en-US" sz="900">
                <a:solidFill>
                  <a:srgbClr val="2F2F2F"/>
                </a:solidFill>
                <a:latin typeface="Segoe UI"/>
                <a:ea typeface="+mn-lt"/>
                <a:cs typeface="+mn-lt"/>
              </a:rPr>
              <a:t> </a:t>
            </a:r>
            <a:r>
              <a:rPr lang="en-US" sz="900">
                <a:solidFill>
                  <a:srgbClr val="1973B9"/>
                </a:solidFill>
                <a:latin typeface="Segoe UI"/>
                <a:ea typeface="+mn-lt"/>
                <a:cs typeface="+mn-lt"/>
              </a:rPr>
              <a:t>|</a:t>
            </a:r>
            <a:r>
              <a:rPr lang="en-US" sz="900">
                <a:latin typeface="Segoe UI"/>
                <a:ea typeface="+mn-lt"/>
                <a:cs typeface="+mn-lt"/>
              </a:rPr>
              <a:t> </a:t>
            </a:r>
            <a:r>
              <a:rPr lang="en-US" sz="900">
                <a:latin typeface="+mn-lt"/>
                <a:ea typeface="+mn-lt"/>
                <a:cs typeface="+mn-lt"/>
              </a:rPr>
              <a:t>@365EDUBI</a:t>
            </a:r>
            <a:br>
              <a:rPr lang="en-US" sz="900">
                <a:latin typeface="+mn-lt"/>
                <a:ea typeface="+mn-lt"/>
                <a:cs typeface="+mn-lt"/>
              </a:rPr>
            </a:br>
            <a:r>
              <a:rPr lang="en-US" sz="900">
                <a:latin typeface="+mn-lt"/>
                <a:ea typeface="+mn-lt"/>
                <a:cs typeface="+mn-lt"/>
              </a:rPr>
              <a:t>   </a:t>
            </a:r>
            <a:r>
              <a:rPr lang="en-US" b="0" i="0">
                <a:solidFill>
                  <a:srgbClr val="C9D1D9"/>
                </a:solidFill>
                <a:effectLst/>
                <a:latin typeface="-apple-system"/>
              </a:rPr>
              <a:t>Enables Graph API data to be refreshed within the Power BI Service.</a:t>
            </a:r>
            <a:br>
              <a:rPr lang="en-US" b="0" i="0">
                <a:solidFill>
                  <a:srgbClr val="C9D1D9"/>
                </a:solidFill>
                <a:effectLst/>
                <a:latin typeface="-apple-system"/>
              </a:rPr>
            </a:br>
            <a:r>
              <a:rPr lang="en-US" b="0" i="0">
                <a:solidFill>
                  <a:srgbClr val="C9D1D9"/>
                </a:solidFill>
                <a:effectLst/>
                <a:latin typeface="-apple-system"/>
              </a:rPr>
              <a:t>   </a:t>
            </a:r>
            <a:r>
              <a:rPr lang="en-US"/>
              <a:t>https://github.com/pnp/powerautomate-samples/tree/main/samples/</a:t>
            </a:r>
            <a:r>
              <a:rPr lang="en-US" b="0" i="0">
                <a:solidFill>
                  <a:srgbClr val="C9D1D9"/>
                </a:solidFill>
                <a:effectLst/>
                <a:latin typeface="-apple-system"/>
              </a:rPr>
              <a:t>graph_api_in_power_bi</a:t>
            </a:r>
            <a:endParaRPr lang="en-US" sz="900">
              <a:latin typeface="Segoe UI"/>
              <a:ea typeface="+mn-lt"/>
              <a:cs typeface="+mn-lt"/>
            </a:endParaRPr>
          </a:p>
          <a:p>
            <a:br>
              <a:rPr lang="en-US"/>
            </a:br>
            <a:endParaRPr lang="en-US"/>
          </a:p>
          <a:p>
            <a:r>
              <a:rPr lang="en-US" b="1"/>
              <a:t>Updated samples:</a:t>
            </a:r>
          </a:p>
          <a:p>
            <a:pPr marL="171450" indent="-171450">
              <a:buFontTx/>
              <a:buChar char="-"/>
            </a:pPr>
            <a:r>
              <a:rPr lang="en-US" b="1"/>
              <a:t>Power App: Fluent UI Custom Theme</a:t>
            </a:r>
            <a:br>
              <a:rPr lang="en-US" b="1"/>
            </a:br>
            <a:r>
              <a:rPr lang="it-IT"/>
              <a:t>Fabio Franzini | @franzinifabio</a:t>
            </a:r>
            <a:br>
              <a:rPr lang="en-US"/>
            </a:br>
            <a:r>
              <a:rPr lang="en-US"/>
              <a:t>Fixed </a:t>
            </a:r>
            <a:r>
              <a:rPr lang="en-US" err="1"/>
              <a:t>datepicker</a:t>
            </a:r>
            <a:r>
              <a:rPr lang="en-US"/>
              <a:t> control theme</a:t>
            </a:r>
            <a:br>
              <a:rPr lang="en-US"/>
            </a:br>
            <a:r>
              <a:rPr lang="en-US"/>
              <a:t>https://github.com/pnp/powerapps-samples/tree/main/samples/fluentui-custom-theme </a:t>
            </a:r>
            <a:br>
              <a:rPr lang="en-US"/>
            </a:br>
            <a:endParaRPr lang="en-US"/>
          </a:p>
          <a:p>
            <a:pPr marL="0" indent="0">
              <a:buFontTx/>
              <a:buNone/>
            </a:pPr>
            <a:r>
              <a:rPr lang="en-US"/>
              <a:t>These latest samples should show within 24 hours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575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98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751244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5/12/2022 9:06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35572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5/12/2022 9:06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598119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27</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5/12/2022 9:06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634518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756697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5/12/2022 9:06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err="1">
                <a:solidFill>
                  <a:schemeClr val="tx1"/>
                </a:solidFill>
                <a:effectLst/>
                <a:latin typeface="Segoe UI Light" pitchFamily="34" charset="0"/>
                <a:ea typeface="+mn-ea"/>
                <a:cs typeface="+mn-cs"/>
              </a:rPr>
              <a:t>Dan’s</a:t>
            </a:r>
            <a:r>
              <a:rPr lang="es-419" sz="900" kern="1200">
                <a:solidFill>
                  <a:schemeClr val="tx1"/>
                </a:solidFill>
                <a:effectLst/>
                <a:latin typeface="Segoe UI Light" pitchFamily="34" charset="0"/>
                <a:ea typeface="+mn-ea"/>
                <a:cs typeface="+mn-cs"/>
              </a:rPr>
              <a:t> </a:t>
            </a:r>
            <a:r>
              <a:rPr lang="es-419" sz="900" kern="1200" err="1">
                <a:solidFill>
                  <a:schemeClr val="tx1"/>
                </a:solidFill>
                <a:effectLst/>
                <a:latin typeface="Segoe UI Light" pitchFamily="34" charset="0"/>
                <a:ea typeface="+mn-ea"/>
                <a:cs typeface="+mn-cs"/>
              </a:rPr>
              <a:t>slide</a:t>
            </a:r>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8076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58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6930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5/12/2022 9:06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166578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5/12/2022 9:06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150560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rgbClr val="1973B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a:srcRect/>
          <a:stretch/>
        </p:blipFill>
        <p:spPr>
          <a:xfrm>
            <a:off x="-1" y="2320"/>
            <a:ext cx="12436475" cy="698956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101932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478075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5766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80588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person, sitting, man, laptop&#10;&#10;Description automatically generated">
            <a:extLst>
              <a:ext uri="{FF2B5EF4-FFF2-40B4-BE49-F238E27FC236}">
                <a16:creationId xmlns:a16="http://schemas.microsoft.com/office/drawing/2014/main" id="{6EC3B612-D001-4522-8361-266888AEAC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close up of a sign&#10;&#10;Description automatically generated">
            <a:extLst>
              <a:ext uri="{FF2B5EF4-FFF2-40B4-BE49-F238E27FC236}">
                <a16:creationId xmlns:a16="http://schemas.microsoft.com/office/drawing/2014/main" id="{E112B041-F7A3-4944-AB1A-05ED345EA17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20948916">
            <a:off x="11257143" y="2957077"/>
            <a:ext cx="96251" cy="83937"/>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70910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a:xfrm>
            <a:off x="425461" y="372394"/>
            <a:ext cx="10726460" cy="135195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a:xfrm>
            <a:off x="425461" y="1861968"/>
            <a:ext cx="1072646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a:xfrm>
            <a:off x="425461" y="6482889"/>
            <a:ext cx="2798207" cy="372394"/>
          </a:xfrm>
        </p:spPr>
        <p:txBody>
          <a:bodyPr/>
          <a:lstStyle/>
          <a:p>
            <a:fld id="{57CBC189-D998-4C47-8DDA-AA904C8A30B8}" type="datetimeFigureOut">
              <a:rPr lang="en-US" smtClean="0"/>
              <a:t>5/12/2022</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a:xfrm>
            <a:off x="3690036" y="6482889"/>
            <a:ext cx="4197310" cy="372394"/>
          </a:xfrm>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a:xfrm>
            <a:off x="8353713" y="6482889"/>
            <a:ext cx="2798207" cy="372394"/>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787668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image" Target="../media/image1.emf"/><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theme" Target="../theme/theme2.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76"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540" r:id="rId14"/>
    <p:sldLayoutId id="2147484541" r:id="rId15"/>
    <p:sldLayoutId id="2147484542" r:id="rId16"/>
    <p:sldLayoutId id="2147484543" r:id="rId17"/>
    <p:sldLayoutId id="2147484544" r:id="rId18"/>
    <p:sldLayoutId id="2147484545" r:id="rId19"/>
    <p:sldLayoutId id="2147484546" r:id="rId20"/>
    <p:sldLayoutId id="2147484299" r:id="rId21"/>
    <p:sldLayoutId id="2147484560" r:id="rId22"/>
    <p:sldLayoutId id="2147484561" r:id="rId23"/>
    <p:sldLayoutId id="2147484562" r:id="rId24"/>
    <p:sldLayoutId id="2147484563" r:id="rId25"/>
    <p:sldLayoutId id="2147484554" r:id="rId26"/>
    <p:sldLayoutId id="2147484555" r:id="rId27"/>
    <p:sldLayoutId id="2147484556" r:id="rId28"/>
    <p:sldLayoutId id="2147484557" r:id="rId29"/>
    <p:sldLayoutId id="2147484558" r:id="rId30"/>
    <p:sldLayoutId id="2147484559" r:id="rId31"/>
    <p:sldLayoutId id="2147484549" r:id="rId32"/>
    <p:sldLayoutId id="2147484696" r:id="rId33"/>
    <p:sldLayoutId id="2147484582" r:id="rId34"/>
    <p:sldLayoutId id="2147484583" r:id="rId35"/>
    <p:sldLayoutId id="2147484610" r:id="rId36"/>
    <p:sldLayoutId id="2147484611" r:id="rId37"/>
    <p:sldLayoutId id="2147484667" r:id="rId38"/>
    <p:sldLayoutId id="2147484697" r:id="rId3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82" r:id="rId1"/>
    <p:sldLayoutId id="2147484619" r:id="rId2"/>
    <p:sldLayoutId id="2147484630" r:id="rId3"/>
    <p:sldLayoutId id="2147484669" r:id="rId4"/>
    <p:sldLayoutId id="2147484670" r:id="rId5"/>
    <p:sldLayoutId id="2147484683" r:id="rId6"/>
    <p:sldLayoutId id="2147484690" r:id="rId7"/>
    <p:sldLayoutId id="2147484693" r:id="rId8"/>
    <p:sldLayoutId id="2147484694" r:id="rId9"/>
    <p:sldLayoutId id="2147484637" r:id="rId10"/>
    <p:sldLayoutId id="2147484638" r:id="rId11"/>
    <p:sldLayoutId id="2147484639" r:id="rId12"/>
    <p:sldLayoutId id="2147484644" r:id="rId13"/>
    <p:sldLayoutId id="2147484645" r:id="rId14"/>
    <p:sldLayoutId id="2147484646" r:id="rId15"/>
    <p:sldLayoutId id="2147484647" r:id="rId16"/>
    <p:sldLayoutId id="2147484648" r:id="rId17"/>
    <p:sldLayoutId id="2147484649" r:id="rId18"/>
    <p:sldLayoutId id="2147484650" r:id="rId19"/>
    <p:sldLayoutId id="2147484689" r:id="rId20"/>
    <p:sldLayoutId id="2147484651" r:id="rId21"/>
    <p:sldLayoutId id="2147484652" r:id="rId22"/>
    <p:sldLayoutId id="2147484653" r:id="rId23"/>
    <p:sldLayoutId id="2147484654" r:id="rId24"/>
    <p:sldLayoutId id="2147484655" r:id="rId25"/>
    <p:sldLayoutId id="2147484656" r:id="rId26"/>
    <p:sldLayoutId id="2147484657" r:id="rId27"/>
    <p:sldLayoutId id="2147484658" r:id="rId28"/>
    <p:sldLayoutId id="2147484659" r:id="rId29"/>
    <p:sldLayoutId id="2147484660" r:id="rId30"/>
    <p:sldLayoutId id="2147484661" r:id="rId31"/>
    <p:sldLayoutId id="2147484691" r:id="rId32"/>
    <p:sldLayoutId id="2147484692" r:id="rId33"/>
    <p:sldLayoutId id="2147484612" r:id="rId34"/>
    <p:sldLayoutId id="2147484613" r:id="rId35"/>
    <p:sldLayoutId id="2147484614" r:id="rId3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7.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3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3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hyperlink" Target="https://pnp.github.io/powershell"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hyperlink" Target="https://aka.ms/yoteams" TargetMode="External"/><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34.xml"/><Relationship Id="rId6" Type="http://schemas.openxmlformats.org/officeDocument/2006/relationships/image" Target="../media/image51.png"/><Relationship Id="rId5" Type="http://schemas.openxmlformats.org/officeDocument/2006/relationships/hyperlink" Target="https://github.com/pnp/generator-teams/discussions/304" TargetMode="External"/><Relationship Id="rId4" Type="http://schemas.openxmlformats.org/officeDocument/2006/relationships/hyperlink" Target="https://pnp.github.io/generator-teams/about/telemetry/"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5.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4.png"/><Relationship Id="rId7" Type="http://schemas.openxmlformats.org/officeDocument/2006/relationships/hyperlink" Target="https://aka.ms/mgt/issues" TargetMode="External"/><Relationship Id="rId2" Type="http://schemas.openxmlformats.org/officeDocument/2006/relationships/notesSlide" Target="../notesSlides/notesSlide16.xml"/><Relationship Id="rId1" Type="http://schemas.openxmlformats.org/officeDocument/2006/relationships/slideLayout" Target="../slideLayouts/slideLayout34.xml"/><Relationship Id="rId6" Type="http://schemas.openxmlformats.org/officeDocument/2006/relationships/hyperlink" Target="https://aka.ms/mgt/dev" TargetMode="External"/><Relationship Id="rId11" Type="http://schemas.openxmlformats.org/officeDocument/2006/relationships/image" Target="../media/image58.gif"/><Relationship Id="rId5" Type="http://schemas.openxmlformats.org/officeDocument/2006/relationships/hyperlink" Target="https://aka.ms/mgt/v2.4.0" TargetMode="External"/><Relationship Id="rId10" Type="http://schemas.openxmlformats.org/officeDocument/2006/relationships/image" Target="../media/image57.png"/><Relationship Id="rId4" Type="http://schemas.openxmlformats.org/officeDocument/2006/relationships/hyperlink" Target="https://aka.ms/mgt/samples" TargetMode="External"/><Relationship Id="rId9" Type="http://schemas.openxmlformats.org/officeDocument/2006/relationships/image" Target="../media/image56.png"/></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hyperlink" Target="https://el.wikipedia.org/wiki/Python" TargetMode="External"/><Relationship Id="rId18" Type="http://schemas.openxmlformats.org/officeDocument/2006/relationships/hyperlink" Target="https://youtu.be/0DahAGy72Qk?t=1876" TargetMode="External"/><Relationship Id="rId3" Type="http://schemas.openxmlformats.org/officeDocument/2006/relationships/image" Target="../media/image59.png"/><Relationship Id="rId21" Type="http://schemas.openxmlformats.org/officeDocument/2006/relationships/image" Target="../media/image68.png"/><Relationship Id="rId7" Type="http://schemas.microsoft.com/office/2007/relationships/hdphoto" Target="../media/hdphoto1.wdp"/><Relationship Id="rId12" Type="http://schemas.openxmlformats.org/officeDocument/2006/relationships/image" Target="../media/image65.png"/><Relationship Id="rId17" Type="http://schemas.openxmlformats.org/officeDocument/2006/relationships/hyperlink" Target="https://blog.jeremylikness.com/blog/2019-03-05_typescript-for-javascript-developers-by-refactoring-part-1-of-2/" TargetMode="External"/><Relationship Id="rId25" Type="http://schemas.openxmlformats.org/officeDocument/2006/relationships/image" Target="../media/image72.png"/><Relationship Id="rId2" Type="http://schemas.openxmlformats.org/officeDocument/2006/relationships/notesSlide" Target="../notesSlides/notesSlide17.xml"/><Relationship Id="rId16" Type="http://schemas.openxmlformats.org/officeDocument/2006/relationships/image" Target="../media/image67.jpeg"/><Relationship Id="rId20" Type="http://schemas.openxmlformats.org/officeDocument/2006/relationships/hyperlink" Target="https://aka.ms/teams-samples" TargetMode="External"/><Relationship Id="rId1" Type="http://schemas.openxmlformats.org/officeDocument/2006/relationships/slideLayout" Target="../slideLayouts/slideLayout34.xml"/><Relationship Id="rId6" Type="http://schemas.openxmlformats.org/officeDocument/2006/relationships/image" Target="../media/image62.png"/><Relationship Id="rId11" Type="http://schemas.openxmlformats.org/officeDocument/2006/relationships/hyperlink" Target="https://www.techcentral.ie/4L5Jj" TargetMode="External"/><Relationship Id="rId24" Type="http://schemas.openxmlformats.org/officeDocument/2006/relationships/image" Target="../media/image71.png"/><Relationship Id="rId5" Type="http://schemas.openxmlformats.org/officeDocument/2006/relationships/image" Target="../media/image61.svg"/><Relationship Id="rId15" Type="http://schemas.openxmlformats.org/officeDocument/2006/relationships/hyperlink" Target="http://commons.wikimedia.org/wiki/File%3AJavaScript-logo.png" TargetMode="External"/><Relationship Id="rId23" Type="http://schemas.openxmlformats.org/officeDocument/2006/relationships/image" Target="../media/image70.png"/><Relationship Id="rId10" Type="http://schemas.openxmlformats.org/officeDocument/2006/relationships/image" Target="../media/image64.jpeg"/><Relationship Id="rId19" Type="http://schemas.openxmlformats.org/officeDocument/2006/relationships/hyperlink" Target="https://aka.ms/hr-talent-app-node" TargetMode="External"/><Relationship Id="rId4" Type="http://schemas.openxmlformats.org/officeDocument/2006/relationships/image" Target="../media/image60.png"/><Relationship Id="rId9" Type="http://schemas.openxmlformats.org/officeDocument/2006/relationships/hyperlink" Target="https://unterrichten.zum.de/wiki/Java" TargetMode="External"/><Relationship Id="rId14" Type="http://schemas.openxmlformats.org/officeDocument/2006/relationships/image" Target="../media/image66.png"/><Relationship Id="rId22" Type="http://schemas.openxmlformats.org/officeDocument/2006/relationships/image" Target="../media/image69.png"/></Relationships>
</file>

<file path=ppt/slides/_rels/slide2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39.xml"/><Relationship Id="rId6" Type="http://schemas.openxmlformats.org/officeDocument/2006/relationships/hyperlink" Target="http://aka.ms/powerplatform-samples" TargetMode="External"/><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8.png"/></Relationships>
</file>

<file path=ppt/slides/_rels/slide2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aka.ms/powerplatform-samples" TargetMode="External"/><Relationship Id="rId7" Type="http://schemas.openxmlformats.org/officeDocument/2006/relationships/image" Target="../media/image82.png"/><Relationship Id="rId12"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24.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34.xml"/><Relationship Id="rId4" Type="http://schemas.openxmlformats.org/officeDocument/2006/relationships/image" Target="../media/image89.jpeg"/></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32.xml"/><Relationship Id="rId5" Type="http://schemas.openxmlformats.org/officeDocument/2006/relationships/image" Target="../media/image13.jpeg"/><Relationship Id="rId4" Type="http://schemas.openxmlformats.org/officeDocument/2006/relationships/image" Target="../media/image12.jpeg"/></Relationships>
</file>

<file path=ppt/slides/_rels/slide2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hyperlink" Target="https://aka.ms/m365pnp"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36.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PlatformMonthlyCall"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pnp"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5.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3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6.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7.xml"/><Relationship Id="rId6" Type="http://schemas.openxmlformats.org/officeDocument/2006/relationships/image" Target="../media/image39.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FI"/>
              <a:t>Microsoft 365 </a:t>
            </a:r>
            <a:r>
              <a:rPr lang="en-US"/>
              <a:t>&amp; </a:t>
            </a:r>
            <a:br>
              <a:rPr lang="en-US"/>
            </a:br>
            <a:r>
              <a:rPr lang="en-US"/>
              <a:t>Power Platform Development – </a:t>
            </a:r>
            <a:br>
              <a:rPr lang="en-US"/>
            </a:br>
            <a:r>
              <a:rPr lang="en-US"/>
              <a:t>Bi-weekly call</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a:t>May 12</a:t>
            </a:r>
            <a:r>
              <a:rPr lang="en-US" baseline="30000"/>
              <a:t>th</a:t>
            </a:r>
            <a:r>
              <a:rPr lang="en-US"/>
              <a:t>, 2022</a:t>
            </a:r>
          </a:p>
        </p:txBody>
      </p:sp>
      <p:sp>
        <p:nvSpPr>
          <p:cNvPr id="4" name="Rectangle 3">
            <a:extLst>
              <a:ext uri="{FF2B5EF4-FFF2-40B4-BE49-F238E27FC236}">
                <a16:creationId xmlns:a16="http://schemas.microsoft.com/office/drawing/2014/main" id="{6D6A38F4-1DB0-4D3C-9D51-31CF9A1427E5}"/>
              </a:ext>
            </a:extLst>
          </p:cNvPr>
          <p:cNvSpPr/>
          <p:nvPr/>
        </p:nvSpPr>
        <p:spPr bwMode="auto">
          <a:xfrm rot="254576">
            <a:off x="7627038" y="287192"/>
            <a:ext cx="4635796" cy="917999"/>
          </a:xfrm>
          <a:prstGeom prst="rect">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r>
              <a:rPr lang="en-US" sz="2000">
                <a:gradFill>
                  <a:gsLst>
                    <a:gs pos="0">
                      <a:srgbClr val="FFFFFF"/>
                    </a:gs>
                    <a:gs pos="100000">
                      <a:srgbClr val="FFFFFF"/>
                    </a:gs>
                  </a:gsLst>
                  <a:lin ang="5400000" scaled="0"/>
                </a:gradFill>
                <a:ea typeface="Segoe UI" pitchFamily="34" charset="0"/>
                <a:cs typeface="Segoe UI"/>
              </a:rPr>
              <a:t>David Warner (Microsoft)</a:t>
            </a:r>
            <a:endParaRPr lang="en-US" sz="2300" err="1">
              <a:gradFill>
                <a:gsLst>
                  <a:gs pos="0">
                    <a:srgbClr val="FFFFFF"/>
                  </a:gs>
                  <a:gs pos="100000">
                    <a:srgbClr val="FFFFFF"/>
                  </a:gs>
                </a:gsLst>
                <a:lin ang="5400000" scaled="0"/>
              </a:gradFill>
              <a:ea typeface="Segoe UI" pitchFamily="34" charset="0"/>
              <a:cs typeface="Segoe UI"/>
            </a:endParaRPr>
          </a:p>
        </p:txBody>
      </p:sp>
    </p:spTree>
    <p:extLst>
      <p:ext uri="{BB962C8B-B14F-4D97-AF65-F5344CB8AC3E}">
        <p14:creationId xmlns:p14="http://schemas.microsoft.com/office/powerpoint/2010/main" val="2871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PnP .NET libraries</a:t>
            </a:r>
            <a:br>
              <a:rPr lang="en-US"/>
            </a:br>
            <a:br>
              <a:rPr lang="en-US"/>
            </a:br>
            <a:r>
              <a:rPr lang="en-US" sz="2400">
                <a:gradFill>
                  <a:gsLst>
                    <a:gs pos="2917">
                      <a:schemeClr val="tx1"/>
                    </a:gs>
                    <a:gs pos="30000">
                      <a:schemeClr val="tx1"/>
                    </a:gs>
                  </a:gsLst>
                  <a:lin ang="5400000" scaled="0"/>
                </a:gradFill>
              </a:rPr>
              <a:t>A set of libraries that helps Microsoft 365 .NET developers to be more productive when working with SharePoint and Teams</a:t>
            </a:r>
            <a:br>
              <a:rPr lang="fi-FI" sz="32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071542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D531C3-360C-4573-8291-BD59DEC182ED}"/>
              </a:ext>
            </a:extLst>
          </p:cNvPr>
          <p:cNvPicPr>
            <a:picLocks noChangeAspect="1"/>
          </p:cNvPicPr>
          <p:nvPr/>
        </p:nvPicPr>
        <p:blipFill>
          <a:blip r:embed="rId2"/>
          <a:stretch>
            <a:fillRect/>
          </a:stretch>
        </p:blipFill>
        <p:spPr>
          <a:xfrm>
            <a:off x="517176" y="6216147"/>
            <a:ext cx="1634920" cy="601394"/>
          </a:xfrm>
          <a:prstGeom prst="rect">
            <a:avLst/>
          </a:prstGeom>
        </p:spPr>
      </p:pic>
      <p:sp>
        <p:nvSpPr>
          <p:cNvPr id="4" name="Rectangle 3">
            <a:extLst>
              <a:ext uri="{FF2B5EF4-FFF2-40B4-BE49-F238E27FC236}">
                <a16:creationId xmlns:a16="http://schemas.microsoft.com/office/drawing/2014/main" id="{B7EE2697-FF77-4373-9ED0-F3E544446F2C}"/>
              </a:ext>
            </a:extLst>
          </p:cNvPr>
          <p:cNvSpPr/>
          <p:nvPr/>
        </p:nvSpPr>
        <p:spPr bwMode="auto">
          <a:xfrm>
            <a:off x="688690" y="1778290"/>
            <a:ext cx="2729188" cy="46159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UPDATE</a:t>
            </a:r>
          </a:p>
        </p:txBody>
      </p:sp>
      <p:sp>
        <p:nvSpPr>
          <p:cNvPr id="5" name="TextBox 4">
            <a:extLst>
              <a:ext uri="{FF2B5EF4-FFF2-40B4-BE49-F238E27FC236}">
                <a16:creationId xmlns:a16="http://schemas.microsoft.com/office/drawing/2014/main" id="{612C861E-93AA-4B5D-8907-782E4E0AF916}"/>
              </a:ext>
            </a:extLst>
          </p:cNvPr>
          <p:cNvSpPr txBox="1"/>
          <p:nvPr/>
        </p:nvSpPr>
        <p:spPr>
          <a:xfrm>
            <a:off x="505035" y="2389719"/>
            <a:ext cx="4853199" cy="2181157"/>
          </a:xfrm>
          <a:prstGeom prst="rect">
            <a:avLst/>
          </a:prstGeom>
          <a:noFill/>
        </p:spPr>
        <p:txBody>
          <a:bodyPr wrap="square" lIns="182828" tIns="146262" rIns="182828" bIns="146262" rtlCol="0">
            <a:spAutoFit/>
          </a:bodyPr>
          <a:lstStyle/>
          <a:p>
            <a:pPr defTabSz="932563">
              <a:lnSpc>
                <a:spcPct val="90000"/>
              </a:lnSpc>
              <a:spcAft>
                <a:spcPts val="600"/>
              </a:spcAft>
            </a:pPr>
            <a:r>
              <a:rPr lang="en-US" sz="4398">
                <a:solidFill>
                  <a:srgbClr val="2F2F2F"/>
                </a:solidFill>
                <a:latin typeface="Segoe UI"/>
              </a:rPr>
              <a:t>PnP Core SDK 1.6.0 release 🎉</a:t>
            </a:r>
          </a:p>
          <a:p>
            <a:pPr defTabSz="932563">
              <a:lnSpc>
                <a:spcPct val="90000"/>
              </a:lnSpc>
              <a:spcAft>
                <a:spcPts val="600"/>
              </a:spcAft>
            </a:pPr>
            <a:br>
              <a:rPr lang="en-US" sz="1598">
                <a:solidFill>
                  <a:srgbClr val="2F2F2F"/>
                </a:solidFill>
                <a:latin typeface="Segoe UI"/>
              </a:rPr>
            </a:br>
            <a:r>
              <a:rPr lang="en-US" sz="2400">
                <a:solidFill>
                  <a:srgbClr val="2F2F2F"/>
                </a:solidFill>
                <a:latin typeface="Segoe UI"/>
              </a:rPr>
              <a:t>aka.ms/</a:t>
            </a:r>
            <a:r>
              <a:rPr lang="en-US" sz="2400" err="1">
                <a:solidFill>
                  <a:srgbClr val="2F2F2F"/>
                </a:solidFill>
                <a:latin typeface="Segoe UI"/>
              </a:rPr>
              <a:t>pnp</a:t>
            </a:r>
            <a:r>
              <a:rPr lang="en-US" sz="2400">
                <a:solidFill>
                  <a:srgbClr val="2F2F2F"/>
                </a:solidFill>
                <a:latin typeface="Segoe UI"/>
              </a:rPr>
              <a:t>/</a:t>
            </a:r>
            <a:r>
              <a:rPr lang="en-US" sz="2400" err="1">
                <a:solidFill>
                  <a:srgbClr val="2F2F2F"/>
                </a:solidFill>
                <a:latin typeface="Segoe UI"/>
              </a:rPr>
              <a:t>coresdk</a:t>
            </a:r>
            <a:endParaRPr lang="en-US" sz="2400">
              <a:solidFill>
                <a:srgbClr val="2F2F2F"/>
              </a:solidFill>
              <a:latin typeface="Segoe UI"/>
            </a:endParaRPr>
          </a:p>
        </p:txBody>
      </p:sp>
      <p:pic>
        <p:nvPicPr>
          <p:cNvPr id="8" name="Picture 7">
            <a:extLst>
              <a:ext uri="{FF2B5EF4-FFF2-40B4-BE49-F238E27FC236}">
                <a16:creationId xmlns:a16="http://schemas.microsoft.com/office/drawing/2014/main" id="{8F059431-116F-4618-ADAA-590BC592F734}"/>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8234" y="1006373"/>
            <a:ext cx="7825391" cy="5036723"/>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pic>
        <p:nvPicPr>
          <p:cNvPr id="12" name="Picture 11">
            <a:extLst>
              <a:ext uri="{FF2B5EF4-FFF2-40B4-BE49-F238E27FC236}">
                <a16:creationId xmlns:a16="http://schemas.microsoft.com/office/drawing/2014/main" id="{CD4F88B1-2B3D-45C2-ACEB-E3E2BAF8127F}"/>
              </a:ext>
            </a:extLst>
          </p:cNvPr>
          <p:cNvPicPr>
            <a:picLocks noChangeAspect="1"/>
          </p:cNvPicPr>
          <p:nvPr/>
        </p:nvPicPr>
        <p:blipFill>
          <a:blip r:embed="rId4"/>
          <a:stretch>
            <a:fillRect/>
          </a:stretch>
        </p:blipFill>
        <p:spPr>
          <a:xfrm>
            <a:off x="5830044" y="1402143"/>
            <a:ext cx="6605549" cy="575980"/>
          </a:xfrm>
          <a:prstGeom prst="rect">
            <a:avLst/>
          </a:prstGeom>
        </p:spPr>
      </p:pic>
      <p:sp>
        <p:nvSpPr>
          <p:cNvPr id="9" name="Rectangle 8">
            <a:extLst>
              <a:ext uri="{FF2B5EF4-FFF2-40B4-BE49-F238E27FC236}">
                <a16:creationId xmlns:a16="http://schemas.microsoft.com/office/drawing/2014/main" id="{6EED4FBB-4998-4C73-9BF7-1328B45C2B03}"/>
              </a:ext>
            </a:extLst>
          </p:cNvPr>
          <p:cNvSpPr/>
          <p:nvPr/>
        </p:nvSpPr>
        <p:spPr bwMode="auto">
          <a:xfrm>
            <a:off x="5830044" y="1978123"/>
            <a:ext cx="6637158" cy="36658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LID4096" sz="2448"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77546180-CA6C-4715-9946-EA488C61F3FB}"/>
              </a:ext>
            </a:extLst>
          </p:cNvPr>
          <p:cNvSpPr txBox="1"/>
          <p:nvPr/>
        </p:nvSpPr>
        <p:spPr>
          <a:xfrm>
            <a:off x="5830044" y="1945351"/>
            <a:ext cx="6680141" cy="4051499"/>
          </a:xfrm>
          <a:prstGeom prst="rect">
            <a:avLst/>
          </a:prstGeom>
          <a:noFill/>
        </p:spPr>
        <p:txBody>
          <a:bodyPr wrap="square" lIns="182828" tIns="146262" rIns="182828" bIns="146262" rtlCol="0">
            <a:spAutoFit/>
          </a:bodyPr>
          <a:lstStyle/>
          <a:p>
            <a:pPr marL="582873" indent="-582873" defTabSz="932563">
              <a:lnSpc>
                <a:spcPct val="90000"/>
              </a:lnSpc>
              <a:spcAft>
                <a:spcPts val="600"/>
              </a:spcAft>
              <a:buFont typeface="Arial" panose="020B0604020202020204" pitchFamily="34" charset="0"/>
              <a:buChar char="•"/>
            </a:pPr>
            <a:r>
              <a:rPr lang="en-US" sz="2448">
                <a:solidFill>
                  <a:srgbClr val="2F2F2F"/>
                </a:solidFill>
                <a:latin typeface="Segoe UI"/>
              </a:rPr>
              <a:t>NEW: </a:t>
            </a:r>
          </a:p>
          <a:p>
            <a:pPr marL="1049171" lvl="1" indent="-582873" defTabSz="932563">
              <a:lnSpc>
                <a:spcPct val="90000"/>
              </a:lnSpc>
              <a:spcAft>
                <a:spcPts val="600"/>
              </a:spcAft>
              <a:buFont typeface="Arial" panose="020B0604020202020204" pitchFamily="34" charset="0"/>
              <a:buChar char="•"/>
            </a:pPr>
            <a:r>
              <a:rPr lang="en-US" sz="2448">
                <a:solidFill>
                  <a:srgbClr val="2F2F2F"/>
                </a:solidFill>
                <a:latin typeface="Segoe UI"/>
              </a:rPr>
              <a:t>Admin library GA: enumerate and manage sites + sub sites, manage apps, manage tenant settings, multi-geo support and much more</a:t>
            </a:r>
          </a:p>
          <a:p>
            <a:pPr marL="1049171" lvl="1" indent="-582873" defTabSz="932563">
              <a:lnSpc>
                <a:spcPct val="90000"/>
              </a:lnSpc>
              <a:spcAft>
                <a:spcPts val="600"/>
              </a:spcAft>
              <a:buFont typeface="Arial" panose="020B0604020202020204" pitchFamily="34" charset="0"/>
              <a:buChar char="•"/>
            </a:pPr>
            <a:r>
              <a:rPr lang="en-US" sz="2448">
                <a:solidFill>
                  <a:srgbClr val="2F2F2F"/>
                </a:solidFill>
                <a:latin typeface="Segoe UI"/>
              </a:rPr>
              <a:t>Site branding support</a:t>
            </a:r>
          </a:p>
          <a:p>
            <a:pPr marL="1049171" lvl="1" indent="-582873" defTabSz="932563">
              <a:lnSpc>
                <a:spcPct val="90000"/>
              </a:lnSpc>
              <a:spcAft>
                <a:spcPts val="600"/>
              </a:spcAft>
              <a:buFont typeface="Arial" panose="020B0604020202020204" pitchFamily="34" charset="0"/>
              <a:buChar char="•"/>
            </a:pPr>
            <a:r>
              <a:rPr lang="en-US" sz="2448">
                <a:solidFill>
                  <a:srgbClr val="2F2F2F"/>
                </a:solidFill>
                <a:latin typeface="Segoe UI"/>
              </a:rPr>
              <a:t>Support for using Search</a:t>
            </a:r>
          </a:p>
          <a:p>
            <a:pPr marL="1049171" lvl="1" indent="-582873" defTabSz="932563">
              <a:lnSpc>
                <a:spcPct val="90000"/>
              </a:lnSpc>
              <a:spcAft>
                <a:spcPts val="600"/>
              </a:spcAft>
              <a:buFont typeface="Arial" panose="020B0604020202020204" pitchFamily="34" charset="0"/>
              <a:buChar char="•"/>
            </a:pPr>
            <a:r>
              <a:rPr lang="en-US" sz="2448">
                <a:solidFill>
                  <a:srgbClr val="2F2F2F"/>
                </a:solidFill>
                <a:latin typeface="Segoe UI"/>
              </a:rPr>
              <a:t>Viva Connections dashboard editing</a:t>
            </a:r>
          </a:p>
          <a:p>
            <a:pPr marL="1049171" lvl="1" indent="-582873" defTabSz="932563">
              <a:lnSpc>
                <a:spcPct val="90000"/>
              </a:lnSpc>
              <a:spcAft>
                <a:spcPts val="600"/>
              </a:spcAft>
              <a:buFont typeface="Arial" panose="020B0604020202020204" pitchFamily="34" charset="0"/>
              <a:buChar char="•"/>
            </a:pPr>
            <a:r>
              <a:rPr lang="en-US" sz="2448">
                <a:solidFill>
                  <a:srgbClr val="2F2F2F"/>
                </a:solidFill>
                <a:latin typeface="Segoe UI"/>
              </a:rPr>
              <a:t>Throttling notifications</a:t>
            </a:r>
          </a:p>
          <a:p>
            <a:pPr lvl="1" defTabSz="932563">
              <a:lnSpc>
                <a:spcPct val="90000"/>
              </a:lnSpc>
              <a:spcAft>
                <a:spcPts val="600"/>
              </a:spcAft>
            </a:pPr>
            <a:endParaRPr lang="en-US" sz="1224">
              <a:solidFill>
                <a:srgbClr val="2F2F2F"/>
              </a:solidFill>
              <a:latin typeface="Segoe UI"/>
            </a:endParaRPr>
          </a:p>
        </p:txBody>
      </p:sp>
      <p:sp>
        <p:nvSpPr>
          <p:cNvPr id="2" name="Rectangle 1">
            <a:extLst>
              <a:ext uri="{FF2B5EF4-FFF2-40B4-BE49-F238E27FC236}">
                <a16:creationId xmlns:a16="http://schemas.microsoft.com/office/drawing/2014/main" id="{141C98D0-436D-E808-097B-A0963DD88C9E}"/>
              </a:ext>
            </a:extLst>
          </p:cNvPr>
          <p:cNvSpPr/>
          <p:nvPr/>
        </p:nvSpPr>
        <p:spPr bwMode="auto">
          <a:xfrm>
            <a:off x="2925550" y="2496180"/>
            <a:ext cx="8189553" cy="1995662"/>
          </a:xfrm>
          <a:prstGeom prst="rect">
            <a:avLst/>
          </a:prstGeom>
          <a:solidFill>
            <a:srgbClr val="ED7D3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Update needed</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639332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D531C3-360C-4573-8291-BD59DEC182ED}"/>
              </a:ext>
            </a:extLst>
          </p:cNvPr>
          <p:cNvPicPr>
            <a:picLocks noChangeAspect="1"/>
          </p:cNvPicPr>
          <p:nvPr/>
        </p:nvPicPr>
        <p:blipFill>
          <a:blip r:embed="rId2"/>
          <a:stretch>
            <a:fillRect/>
          </a:stretch>
        </p:blipFill>
        <p:spPr>
          <a:xfrm>
            <a:off x="517176" y="6216147"/>
            <a:ext cx="1634920" cy="601394"/>
          </a:xfrm>
          <a:prstGeom prst="rect">
            <a:avLst/>
          </a:prstGeom>
        </p:spPr>
      </p:pic>
      <p:sp>
        <p:nvSpPr>
          <p:cNvPr id="4" name="Rectangle 3">
            <a:extLst>
              <a:ext uri="{FF2B5EF4-FFF2-40B4-BE49-F238E27FC236}">
                <a16:creationId xmlns:a16="http://schemas.microsoft.com/office/drawing/2014/main" id="{B7EE2697-FF77-4373-9ED0-F3E544446F2C}"/>
              </a:ext>
            </a:extLst>
          </p:cNvPr>
          <p:cNvSpPr/>
          <p:nvPr/>
        </p:nvSpPr>
        <p:spPr bwMode="auto">
          <a:xfrm>
            <a:off x="688690" y="1778290"/>
            <a:ext cx="2729188" cy="46159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UPDATE</a:t>
            </a:r>
          </a:p>
        </p:txBody>
      </p:sp>
      <p:sp>
        <p:nvSpPr>
          <p:cNvPr id="5" name="TextBox 4">
            <a:extLst>
              <a:ext uri="{FF2B5EF4-FFF2-40B4-BE49-F238E27FC236}">
                <a16:creationId xmlns:a16="http://schemas.microsoft.com/office/drawing/2014/main" id="{612C861E-93AA-4B5D-8907-782E4E0AF916}"/>
              </a:ext>
            </a:extLst>
          </p:cNvPr>
          <p:cNvSpPr txBox="1"/>
          <p:nvPr/>
        </p:nvSpPr>
        <p:spPr>
          <a:xfrm>
            <a:off x="505035" y="2389719"/>
            <a:ext cx="4853199" cy="2181157"/>
          </a:xfrm>
          <a:prstGeom prst="rect">
            <a:avLst/>
          </a:prstGeom>
          <a:noFill/>
        </p:spPr>
        <p:txBody>
          <a:bodyPr wrap="square" lIns="182828" tIns="146262" rIns="182828" bIns="146262" rtlCol="0">
            <a:spAutoFit/>
          </a:bodyPr>
          <a:lstStyle/>
          <a:p>
            <a:pPr defTabSz="932563">
              <a:lnSpc>
                <a:spcPct val="90000"/>
              </a:lnSpc>
              <a:spcAft>
                <a:spcPts val="600"/>
              </a:spcAft>
            </a:pPr>
            <a:r>
              <a:rPr lang="en-US" sz="4398">
                <a:solidFill>
                  <a:srgbClr val="2F2F2F"/>
                </a:solidFill>
                <a:latin typeface="Segoe UI"/>
              </a:rPr>
              <a:t>PnP Framework 1.9.0 release 🎉</a:t>
            </a:r>
          </a:p>
          <a:p>
            <a:pPr defTabSz="932563">
              <a:lnSpc>
                <a:spcPct val="90000"/>
              </a:lnSpc>
              <a:spcAft>
                <a:spcPts val="600"/>
              </a:spcAft>
            </a:pPr>
            <a:br>
              <a:rPr lang="en-US" sz="1598">
                <a:solidFill>
                  <a:srgbClr val="2F2F2F"/>
                </a:solidFill>
                <a:latin typeface="Segoe UI"/>
              </a:rPr>
            </a:br>
            <a:r>
              <a:rPr lang="en-US" sz="2400">
                <a:solidFill>
                  <a:srgbClr val="2F2F2F"/>
                </a:solidFill>
                <a:latin typeface="Segoe UI"/>
              </a:rPr>
              <a:t>aka.ms/</a:t>
            </a:r>
            <a:r>
              <a:rPr lang="en-US" sz="2400" err="1">
                <a:solidFill>
                  <a:srgbClr val="2F2F2F"/>
                </a:solidFill>
                <a:latin typeface="Segoe UI"/>
              </a:rPr>
              <a:t>pnp</a:t>
            </a:r>
            <a:r>
              <a:rPr lang="en-US" sz="2400">
                <a:solidFill>
                  <a:srgbClr val="2F2F2F"/>
                </a:solidFill>
                <a:latin typeface="Segoe UI"/>
              </a:rPr>
              <a:t>/framework</a:t>
            </a:r>
          </a:p>
        </p:txBody>
      </p:sp>
      <p:pic>
        <p:nvPicPr>
          <p:cNvPr id="8" name="Picture 7">
            <a:extLst>
              <a:ext uri="{FF2B5EF4-FFF2-40B4-BE49-F238E27FC236}">
                <a16:creationId xmlns:a16="http://schemas.microsoft.com/office/drawing/2014/main" id="{8F059431-116F-4618-ADAA-590BC592F734}"/>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8234" y="1006373"/>
            <a:ext cx="7825391" cy="5036723"/>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6" name="TextBox 5">
            <a:extLst>
              <a:ext uri="{FF2B5EF4-FFF2-40B4-BE49-F238E27FC236}">
                <a16:creationId xmlns:a16="http://schemas.microsoft.com/office/drawing/2014/main" id="{EACE7F5D-D570-4FF4-B2DB-9CC07B2AF70E}"/>
              </a:ext>
            </a:extLst>
          </p:cNvPr>
          <p:cNvSpPr txBox="1"/>
          <p:nvPr/>
        </p:nvSpPr>
        <p:spPr>
          <a:xfrm>
            <a:off x="5930859" y="1791607"/>
            <a:ext cx="6680141" cy="2139826"/>
          </a:xfrm>
          <a:prstGeom prst="rect">
            <a:avLst/>
          </a:prstGeom>
          <a:noFill/>
        </p:spPr>
        <p:txBody>
          <a:bodyPr wrap="square" lIns="182828" tIns="146262" rIns="182828" bIns="146262" rtlCol="0">
            <a:spAutoFit/>
          </a:bodyPr>
          <a:lstStyle/>
          <a:p>
            <a:pPr marL="582873" indent="-582873" defTabSz="932563">
              <a:lnSpc>
                <a:spcPct val="90000"/>
              </a:lnSpc>
              <a:spcAft>
                <a:spcPts val="600"/>
              </a:spcAft>
              <a:buFont typeface="Arial" panose="020B0604020202020204" pitchFamily="34" charset="0"/>
              <a:buChar char="•"/>
            </a:pPr>
            <a:r>
              <a:rPr lang="en-US" sz="3264">
                <a:solidFill>
                  <a:srgbClr val="2F2F2F"/>
                </a:solidFill>
                <a:latin typeface="Segoe UI"/>
              </a:rPr>
              <a:t>Various improvements and fixes in the provisioning engine, extension methods and page transformation</a:t>
            </a:r>
            <a:endParaRPr lang="en-US" sz="1632">
              <a:solidFill>
                <a:srgbClr val="2F2F2F"/>
              </a:solidFill>
              <a:latin typeface="Segoe UI"/>
            </a:endParaRPr>
          </a:p>
        </p:txBody>
      </p:sp>
      <p:sp>
        <p:nvSpPr>
          <p:cNvPr id="2" name="Rectangle 1">
            <a:extLst>
              <a:ext uri="{FF2B5EF4-FFF2-40B4-BE49-F238E27FC236}">
                <a16:creationId xmlns:a16="http://schemas.microsoft.com/office/drawing/2014/main" id="{145A7595-8D13-7C7D-EA6D-DBCFEEE33ECD}"/>
              </a:ext>
            </a:extLst>
          </p:cNvPr>
          <p:cNvSpPr/>
          <p:nvPr/>
        </p:nvSpPr>
        <p:spPr bwMode="auto">
          <a:xfrm>
            <a:off x="2925550" y="2496180"/>
            <a:ext cx="8189553" cy="1995662"/>
          </a:xfrm>
          <a:prstGeom prst="rect">
            <a:avLst/>
          </a:prstGeom>
          <a:solidFill>
            <a:srgbClr val="ED7D3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Update needed</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289243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D531C3-360C-4573-8291-BD59DEC182ED}"/>
              </a:ext>
            </a:extLst>
          </p:cNvPr>
          <p:cNvPicPr>
            <a:picLocks noChangeAspect="1"/>
          </p:cNvPicPr>
          <p:nvPr/>
        </p:nvPicPr>
        <p:blipFill>
          <a:blip r:embed="rId2"/>
          <a:stretch>
            <a:fillRect/>
          </a:stretch>
        </p:blipFill>
        <p:spPr>
          <a:xfrm>
            <a:off x="517176" y="6216147"/>
            <a:ext cx="1634920" cy="601394"/>
          </a:xfrm>
          <a:prstGeom prst="rect">
            <a:avLst/>
          </a:prstGeom>
        </p:spPr>
      </p:pic>
      <p:sp>
        <p:nvSpPr>
          <p:cNvPr id="4" name="Rectangle 3">
            <a:extLst>
              <a:ext uri="{FF2B5EF4-FFF2-40B4-BE49-F238E27FC236}">
                <a16:creationId xmlns:a16="http://schemas.microsoft.com/office/drawing/2014/main" id="{B7EE2697-FF77-4373-9ED0-F3E544446F2C}"/>
              </a:ext>
            </a:extLst>
          </p:cNvPr>
          <p:cNvSpPr/>
          <p:nvPr/>
        </p:nvSpPr>
        <p:spPr bwMode="auto">
          <a:xfrm>
            <a:off x="688690" y="1778290"/>
            <a:ext cx="2729188" cy="46159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UPDATE</a:t>
            </a:r>
          </a:p>
        </p:txBody>
      </p:sp>
      <p:sp>
        <p:nvSpPr>
          <p:cNvPr id="5" name="TextBox 4">
            <a:extLst>
              <a:ext uri="{FF2B5EF4-FFF2-40B4-BE49-F238E27FC236}">
                <a16:creationId xmlns:a16="http://schemas.microsoft.com/office/drawing/2014/main" id="{612C861E-93AA-4B5D-8907-782E4E0AF916}"/>
              </a:ext>
            </a:extLst>
          </p:cNvPr>
          <p:cNvSpPr txBox="1"/>
          <p:nvPr/>
        </p:nvSpPr>
        <p:spPr>
          <a:xfrm>
            <a:off x="505035" y="2389719"/>
            <a:ext cx="4853199" cy="2753489"/>
          </a:xfrm>
          <a:prstGeom prst="rect">
            <a:avLst/>
          </a:prstGeom>
          <a:noFill/>
        </p:spPr>
        <p:txBody>
          <a:bodyPr wrap="square" lIns="182828" tIns="146262" rIns="182828" bIns="146262" rtlCol="0">
            <a:spAutoFit/>
          </a:bodyPr>
          <a:lstStyle/>
          <a:p>
            <a:pPr defTabSz="932563">
              <a:lnSpc>
                <a:spcPct val="90000"/>
              </a:lnSpc>
              <a:spcAft>
                <a:spcPts val="600"/>
              </a:spcAft>
            </a:pPr>
            <a:r>
              <a:rPr lang="en-US" sz="4398">
                <a:solidFill>
                  <a:srgbClr val="2F2F2F"/>
                </a:solidFill>
                <a:latin typeface="Segoe UI"/>
              </a:rPr>
              <a:t>Microsoft 365 Assessment tool 1.0.0 release 🎉</a:t>
            </a:r>
          </a:p>
          <a:p>
            <a:pPr defTabSz="932563">
              <a:lnSpc>
                <a:spcPct val="90000"/>
              </a:lnSpc>
              <a:spcAft>
                <a:spcPts val="600"/>
              </a:spcAft>
            </a:pPr>
            <a:br>
              <a:rPr lang="en-US" sz="1598">
                <a:solidFill>
                  <a:srgbClr val="2F2F2F"/>
                </a:solidFill>
                <a:latin typeface="Segoe UI"/>
              </a:rPr>
            </a:br>
            <a:r>
              <a:rPr lang="en-US" sz="2400">
                <a:solidFill>
                  <a:srgbClr val="2F2F2F"/>
                </a:solidFill>
                <a:latin typeface="Segoe UI"/>
              </a:rPr>
              <a:t>aka.ms/microsoft365assessment</a:t>
            </a:r>
          </a:p>
        </p:txBody>
      </p:sp>
      <p:pic>
        <p:nvPicPr>
          <p:cNvPr id="8" name="Picture 7">
            <a:extLst>
              <a:ext uri="{FF2B5EF4-FFF2-40B4-BE49-F238E27FC236}">
                <a16:creationId xmlns:a16="http://schemas.microsoft.com/office/drawing/2014/main" id="{8F059431-116F-4618-ADAA-590BC592F734}"/>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8234" y="1006373"/>
            <a:ext cx="7825391" cy="5036723"/>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6" name="TextBox 5">
            <a:extLst>
              <a:ext uri="{FF2B5EF4-FFF2-40B4-BE49-F238E27FC236}">
                <a16:creationId xmlns:a16="http://schemas.microsoft.com/office/drawing/2014/main" id="{EACE7F5D-D570-4FF4-B2DB-9CC07B2AF70E}"/>
              </a:ext>
            </a:extLst>
          </p:cNvPr>
          <p:cNvSpPr txBox="1"/>
          <p:nvPr/>
        </p:nvSpPr>
        <p:spPr>
          <a:xfrm>
            <a:off x="5930859" y="1791607"/>
            <a:ext cx="6680141" cy="3161935"/>
          </a:xfrm>
          <a:prstGeom prst="rect">
            <a:avLst/>
          </a:prstGeom>
          <a:noFill/>
        </p:spPr>
        <p:txBody>
          <a:bodyPr wrap="square" lIns="182828" tIns="146262" rIns="182828" bIns="146262" rtlCol="0">
            <a:spAutoFit/>
          </a:bodyPr>
          <a:lstStyle/>
          <a:p>
            <a:pPr marL="582873" indent="-582873" defTabSz="932563">
              <a:lnSpc>
                <a:spcPct val="90000"/>
              </a:lnSpc>
              <a:spcAft>
                <a:spcPts val="600"/>
              </a:spcAft>
              <a:buFont typeface="Arial" panose="020B0604020202020204" pitchFamily="34" charset="0"/>
              <a:buChar char="•"/>
            </a:pPr>
            <a:r>
              <a:rPr lang="en-US" sz="3264">
                <a:solidFill>
                  <a:srgbClr val="2F2F2F"/>
                </a:solidFill>
                <a:latin typeface="Segoe UI"/>
              </a:rPr>
              <a:t>Supporting adoption and deprecation scenarios</a:t>
            </a:r>
          </a:p>
          <a:p>
            <a:pPr marL="582873" indent="-582873" defTabSz="932563">
              <a:lnSpc>
                <a:spcPct val="90000"/>
              </a:lnSpc>
              <a:spcAft>
                <a:spcPts val="600"/>
              </a:spcAft>
              <a:buFont typeface="Arial" panose="020B0604020202020204" pitchFamily="34" charset="0"/>
              <a:buChar char="•"/>
            </a:pPr>
            <a:r>
              <a:rPr lang="en-US" sz="3264">
                <a:solidFill>
                  <a:srgbClr val="2F2F2F"/>
                </a:solidFill>
                <a:latin typeface="Segoe UI"/>
              </a:rPr>
              <a:t>Will replace the Modernization Scanner overtime</a:t>
            </a:r>
          </a:p>
          <a:p>
            <a:pPr marL="582873" indent="-582873" defTabSz="932563">
              <a:lnSpc>
                <a:spcPct val="90000"/>
              </a:lnSpc>
              <a:spcAft>
                <a:spcPts val="600"/>
              </a:spcAft>
              <a:buFont typeface="Arial" panose="020B0604020202020204" pitchFamily="34" charset="0"/>
              <a:buChar char="•"/>
            </a:pPr>
            <a:r>
              <a:rPr lang="en-US" sz="3264">
                <a:solidFill>
                  <a:srgbClr val="2F2F2F"/>
                </a:solidFill>
                <a:latin typeface="Segoe UI"/>
              </a:rPr>
              <a:t>Initial module: SharePoint </a:t>
            </a:r>
            <a:r>
              <a:rPr lang="en-US" sz="3264" err="1">
                <a:solidFill>
                  <a:srgbClr val="2F2F2F"/>
                </a:solidFill>
                <a:latin typeface="Segoe UI"/>
              </a:rPr>
              <a:t>Syntex</a:t>
            </a:r>
            <a:r>
              <a:rPr lang="en-US" sz="3264">
                <a:solidFill>
                  <a:srgbClr val="2F2F2F"/>
                </a:solidFill>
                <a:latin typeface="Segoe UI"/>
              </a:rPr>
              <a:t> Assessment</a:t>
            </a:r>
            <a:endParaRPr lang="en-US" sz="1632">
              <a:solidFill>
                <a:srgbClr val="2F2F2F"/>
              </a:solidFill>
              <a:latin typeface="Segoe UI"/>
            </a:endParaRPr>
          </a:p>
        </p:txBody>
      </p:sp>
      <p:sp>
        <p:nvSpPr>
          <p:cNvPr id="7" name="Rectangle 6">
            <a:extLst>
              <a:ext uri="{FF2B5EF4-FFF2-40B4-BE49-F238E27FC236}">
                <a16:creationId xmlns:a16="http://schemas.microsoft.com/office/drawing/2014/main" id="{6F9C4958-78D3-4AD9-9EEB-9DC802352B31}"/>
              </a:ext>
            </a:extLst>
          </p:cNvPr>
          <p:cNvSpPr/>
          <p:nvPr/>
        </p:nvSpPr>
        <p:spPr bwMode="auto">
          <a:xfrm>
            <a:off x="2925550" y="2496180"/>
            <a:ext cx="8189553" cy="1995662"/>
          </a:xfrm>
          <a:prstGeom prst="rect">
            <a:avLst/>
          </a:prstGeom>
          <a:solidFill>
            <a:srgbClr val="ED7D3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Update needed</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885307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44179"/>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PnP .NET libraries</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a:solidFill>
            <a:srgbClr val="1973B9"/>
          </a:solidFill>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a:grpFill/>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cxnSp>
        <p:nvCxnSpPr>
          <p:cNvPr id="23" name="Straight Connector 22">
            <a:extLst>
              <a:ext uri="{FF2B5EF4-FFF2-40B4-BE49-F238E27FC236}">
                <a16:creationId xmlns:a16="http://schemas.microsoft.com/office/drawing/2014/main" id="{5F09BA57-ADD3-4002-B031-32C144C6909E}"/>
              </a:ext>
            </a:extLst>
          </p:cNvPr>
          <p:cNvCxnSpPr>
            <a:cxnSpLocks/>
          </p:cNvCxnSpPr>
          <p:nvPr/>
        </p:nvCxnSpPr>
        <p:spPr>
          <a:xfrm>
            <a:off x="74831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73379EE-C994-4414-8027-3201386EC985}"/>
              </a:ext>
            </a:extLst>
          </p:cNvPr>
          <p:cNvSpPr/>
          <p:nvPr/>
        </p:nvSpPr>
        <p:spPr>
          <a:xfrm>
            <a:off x="298397" y="1336002"/>
            <a:ext cx="3692386" cy="286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a:solidFill>
                  <a:prstClr val="white"/>
                </a:solidFill>
                <a:latin typeface="Calibri" panose="020F0502020204030204"/>
              </a:rPr>
              <a:t>PnP Framework</a:t>
            </a:r>
            <a:endParaRPr lang="LID4096">
              <a:solidFill>
                <a:prstClr val="white"/>
              </a:solidFill>
              <a:latin typeface="Calibri" panose="020F0502020204030204"/>
            </a:endParaRPr>
          </a:p>
        </p:txBody>
      </p:sp>
      <p:cxnSp>
        <p:nvCxnSpPr>
          <p:cNvPr id="30" name="Straight Connector 29">
            <a:extLst>
              <a:ext uri="{FF2B5EF4-FFF2-40B4-BE49-F238E27FC236}">
                <a16:creationId xmlns:a16="http://schemas.microsoft.com/office/drawing/2014/main" id="{3383640B-0792-41F3-8724-533DC8AED8CA}"/>
              </a:ext>
            </a:extLst>
          </p:cNvPr>
          <p:cNvCxnSpPr>
            <a:cxnSpLocks/>
          </p:cNvCxnSpPr>
          <p:nvPr/>
        </p:nvCxnSpPr>
        <p:spPr>
          <a:xfrm>
            <a:off x="39907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55C62A13-13F2-4DBA-BF1D-3E9A3607E7A8}"/>
              </a:ext>
            </a:extLst>
          </p:cNvPr>
          <p:cNvSpPr/>
          <p:nvPr/>
        </p:nvSpPr>
        <p:spPr>
          <a:xfrm>
            <a:off x="3990782" y="1336745"/>
            <a:ext cx="3492395" cy="286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a:solidFill>
                  <a:prstClr val="white"/>
                </a:solidFill>
                <a:latin typeface="Calibri" panose="020F0502020204030204"/>
              </a:rPr>
              <a:t>PnP Core SDK</a:t>
            </a:r>
            <a:endParaRPr lang="LID4096">
              <a:solidFill>
                <a:prstClr val="white"/>
              </a:solidFill>
              <a:latin typeface="Calibri" panose="020F0502020204030204"/>
            </a:endParaRPr>
          </a:p>
        </p:txBody>
      </p:sp>
      <p:cxnSp>
        <p:nvCxnSpPr>
          <p:cNvPr id="25" name="Straight Connector 24">
            <a:extLst>
              <a:ext uri="{FF2B5EF4-FFF2-40B4-BE49-F238E27FC236}">
                <a16:creationId xmlns:a16="http://schemas.microsoft.com/office/drawing/2014/main" id="{8A77BFEC-E001-49B2-B078-78D9F240B1B4}"/>
              </a:ext>
            </a:extLst>
          </p:cNvPr>
          <p:cNvCxnSpPr>
            <a:cxnSpLocks/>
          </p:cNvCxnSpPr>
          <p:nvPr/>
        </p:nvCxnSpPr>
        <p:spPr>
          <a:xfrm>
            <a:off x="298397" y="4871561"/>
            <a:ext cx="718478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C03F937-0F69-41E0-A380-7E899D1D556A}"/>
              </a:ext>
            </a:extLst>
          </p:cNvPr>
          <p:cNvCxnSpPr>
            <a:cxnSpLocks/>
          </p:cNvCxnSpPr>
          <p:nvPr/>
        </p:nvCxnSpPr>
        <p:spPr>
          <a:xfrm>
            <a:off x="298397" y="6507541"/>
            <a:ext cx="6865286"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7032294-CF93-4B5A-B67C-28C0C5DD893D}"/>
              </a:ext>
            </a:extLst>
          </p:cNvPr>
          <p:cNvSpPr/>
          <p:nvPr/>
        </p:nvSpPr>
        <p:spPr>
          <a:xfrm rot="16200000">
            <a:off x="-1175380" y="3096769"/>
            <a:ext cx="3246821" cy="299259"/>
          </a:xfrm>
          <a:prstGeom prst="rect">
            <a:avLst/>
          </a:prstGeom>
          <a:solidFill>
            <a:schemeClr val="accent3"/>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89642" tIns="44821" rIns="89642" bIns="44821" rtlCol="0" anchor="ctr"/>
          <a:lstStyle/>
          <a:p>
            <a:pPr algn="ctr" defTabSz="914225"/>
            <a:r>
              <a:rPr lang="en-US" sz="1765">
                <a:latin typeface="Calibri" panose="020F0502020204030204"/>
              </a:rPr>
              <a:t>Working on it</a:t>
            </a:r>
            <a:endParaRPr lang="LID4096" sz="1765">
              <a:latin typeface="Calibri" panose="020F0502020204030204"/>
            </a:endParaRPr>
          </a:p>
        </p:txBody>
      </p:sp>
      <p:sp>
        <p:nvSpPr>
          <p:cNvPr id="32" name="Rectangle 31">
            <a:extLst>
              <a:ext uri="{FF2B5EF4-FFF2-40B4-BE49-F238E27FC236}">
                <a16:creationId xmlns:a16="http://schemas.microsoft.com/office/drawing/2014/main" id="{99C4CB2A-EBBE-4432-8678-D7C209D84052}"/>
              </a:ext>
            </a:extLst>
          </p:cNvPr>
          <p:cNvSpPr/>
          <p:nvPr/>
        </p:nvSpPr>
        <p:spPr>
          <a:xfrm rot="16200000">
            <a:off x="-368788" y="5536994"/>
            <a:ext cx="1633631" cy="299259"/>
          </a:xfrm>
          <a:prstGeom prst="rect">
            <a:avLst/>
          </a:prstGeom>
          <a:solidFill>
            <a:schemeClr val="accent3"/>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89642" tIns="44821" rIns="89642" bIns="44821" rtlCol="0" anchor="ctr"/>
          <a:lstStyle/>
          <a:p>
            <a:pPr algn="ctr" defTabSz="914225"/>
            <a:r>
              <a:rPr lang="en-US" sz="1765">
                <a:latin typeface="Calibri" panose="020F0502020204030204"/>
              </a:rPr>
              <a:t>Roadmap</a:t>
            </a:r>
            <a:endParaRPr lang="LID4096" sz="1765">
              <a:latin typeface="Calibri" panose="020F0502020204030204"/>
            </a:endParaRPr>
          </a:p>
        </p:txBody>
      </p:sp>
      <p:sp>
        <p:nvSpPr>
          <p:cNvPr id="55" name="TextBox 54">
            <a:extLst>
              <a:ext uri="{FF2B5EF4-FFF2-40B4-BE49-F238E27FC236}">
                <a16:creationId xmlns:a16="http://schemas.microsoft.com/office/drawing/2014/main" id="{935327FA-FEAE-4271-8E51-C9144840570C}"/>
              </a:ext>
            </a:extLst>
          </p:cNvPr>
          <p:cNvSpPr txBox="1"/>
          <p:nvPr/>
        </p:nvSpPr>
        <p:spPr>
          <a:xfrm>
            <a:off x="677472" y="4896387"/>
            <a:ext cx="3302950" cy="447815"/>
          </a:xfrm>
          <a:prstGeom prst="rect">
            <a:avLst/>
          </a:prstGeom>
          <a:noFill/>
        </p:spPr>
        <p:txBody>
          <a:bodyPr wrap="square" lIns="0" tIns="146304" rIns="182880" bIns="146304" rtlCol="0" anchor="t">
            <a:spAutoFit/>
          </a:bodyPr>
          <a:lstStyle/>
          <a:p>
            <a:pPr marL="143510" indent="-143510" defTabSz="360000">
              <a:lnSpc>
                <a:spcPct val="90000"/>
              </a:lnSpc>
              <a:spcAft>
                <a:spcPts val="600"/>
              </a:spcAft>
              <a:buFont typeface="Wingdings" panose="05000000000000000000" pitchFamily="2" charset="2"/>
              <a:buChar char="§"/>
            </a:pPr>
            <a:endParaRPr lang="en-US" sz="1100">
              <a:gradFill>
                <a:gsLst>
                  <a:gs pos="2917">
                    <a:schemeClr val="tx1"/>
                  </a:gs>
                  <a:gs pos="30000">
                    <a:schemeClr val="tx1"/>
                  </a:gs>
                </a:gsLst>
                <a:lin ang="5400000" scaled="0"/>
              </a:gradFill>
              <a:cs typeface="Segoe UI"/>
            </a:endParaRPr>
          </a:p>
        </p:txBody>
      </p:sp>
      <p:grpSp>
        <p:nvGrpSpPr>
          <p:cNvPr id="64" name="Group 63">
            <a:extLst>
              <a:ext uri="{FF2B5EF4-FFF2-40B4-BE49-F238E27FC236}">
                <a16:creationId xmlns:a16="http://schemas.microsoft.com/office/drawing/2014/main" id="{0F9ECFDA-F825-4696-B5FB-4A59EA21698E}"/>
              </a:ext>
            </a:extLst>
          </p:cNvPr>
          <p:cNvGrpSpPr/>
          <p:nvPr/>
        </p:nvGrpSpPr>
        <p:grpSpPr>
          <a:xfrm>
            <a:off x="597658" y="6221102"/>
            <a:ext cx="3393123" cy="286987"/>
            <a:chOff x="597658" y="6221102"/>
            <a:chExt cx="3393123" cy="286987"/>
          </a:xfrm>
        </p:grpSpPr>
        <p:sp>
          <p:nvSpPr>
            <p:cNvPr id="57" name="Rectangle 56">
              <a:extLst>
                <a:ext uri="{FF2B5EF4-FFF2-40B4-BE49-F238E27FC236}">
                  <a16:creationId xmlns:a16="http://schemas.microsoft.com/office/drawing/2014/main" id="{246566C3-2798-4A86-B9F3-B98C7B9936DE}"/>
                </a:ext>
              </a:extLst>
            </p:cNvPr>
            <p:cNvSpPr/>
            <p:nvPr/>
          </p:nvSpPr>
          <p:spPr>
            <a:xfrm>
              <a:off x="597658" y="62211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aka.ms/</a:t>
              </a:r>
              <a:r>
                <a:rPr lang="en-US" sz="1400" err="1">
                  <a:solidFill>
                    <a:schemeClr val="bg1">
                      <a:lumMod val="50000"/>
                    </a:schemeClr>
                  </a:solidFill>
                  <a:latin typeface="Calibri" panose="020F0502020204030204"/>
                </a:rPr>
                <a:t>pnp</a:t>
              </a:r>
              <a:r>
                <a:rPr lang="en-US" sz="1400">
                  <a:solidFill>
                    <a:schemeClr val="bg1">
                      <a:lumMod val="50000"/>
                    </a:schemeClr>
                  </a:solidFill>
                  <a:latin typeface="Calibri" panose="020F0502020204030204"/>
                </a:rPr>
                <a:t>/framework</a:t>
              </a:r>
              <a:endParaRPr lang="LID4096" sz="1400">
                <a:solidFill>
                  <a:schemeClr val="bg1">
                    <a:lumMod val="50000"/>
                  </a:schemeClr>
                </a:solidFill>
                <a:latin typeface="Calibri" panose="020F0502020204030204"/>
              </a:endParaRPr>
            </a:p>
          </p:txBody>
        </p:sp>
        <p:pic>
          <p:nvPicPr>
            <p:cNvPr id="61" name="Picture 60">
              <a:extLst>
                <a:ext uri="{FF2B5EF4-FFF2-40B4-BE49-F238E27FC236}">
                  <a16:creationId xmlns:a16="http://schemas.microsoft.com/office/drawing/2014/main" id="{C4CE482C-3190-4DF3-BA34-0850ADD5AC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2305" y="6225724"/>
              <a:ext cx="289335" cy="281270"/>
            </a:xfrm>
            <a:prstGeom prst="rect">
              <a:avLst/>
            </a:prstGeom>
          </p:spPr>
        </p:pic>
      </p:grpSp>
      <p:grpSp>
        <p:nvGrpSpPr>
          <p:cNvPr id="65" name="Group 64">
            <a:extLst>
              <a:ext uri="{FF2B5EF4-FFF2-40B4-BE49-F238E27FC236}">
                <a16:creationId xmlns:a16="http://schemas.microsoft.com/office/drawing/2014/main" id="{30787A69-742D-43F1-BF68-A2FA29D9DDA1}"/>
              </a:ext>
            </a:extLst>
          </p:cNvPr>
          <p:cNvGrpSpPr/>
          <p:nvPr/>
        </p:nvGrpSpPr>
        <p:grpSpPr>
          <a:xfrm>
            <a:off x="3990782" y="6220419"/>
            <a:ext cx="3393123" cy="286987"/>
            <a:chOff x="3990782" y="6220419"/>
            <a:chExt cx="3393123" cy="286987"/>
          </a:xfrm>
        </p:grpSpPr>
        <p:sp>
          <p:nvSpPr>
            <p:cNvPr id="59" name="Rectangle 58">
              <a:extLst>
                <a:ext uri="{FF2B5EF4-FFF2-40B4-BE49-F238E27FC236}">
                  <a16:creationId xmlns:a16="http://schemas.microsoft.com/office/drawing/2014/main" id="{3503214B-D120-4095-B462-427286684DB2}"/>
                </a:ext>
              </a:extLst>
            </p:cNvPr>
            <p:cNvSpPr/>
            <p:nvPr/>
          </p:nvSpPr>
          <p:spPr>
            <a:xfrm>
              <a:off x="3990782" y="6220419"/>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aka.ms/</a:t>
              </a:r>
              <a:r>
                <a:rPr lang="en-US" sz="1400" err="1">
                  <a:solidFill>
                    <a:schemeClr val="bg1">
                      <a:lumMod val="50000"/>
                    </a:schemeClr>
                  </a:solidFill>
                  <a:latin typeface="Calibri" panose="020F0502020204030204"/>
                </a:rPr>
                <a:t>pnp</a:t>
              </a:r>
              <a:r>
                <a:rPr lang="en-US" sz="1400">
                  <a:solidFill>
                    <a:schemeClr val="bg1">
                      <a:lumMod val="50000"/>
                    </a:schemeClr>
                  </a:solidFill>
                  <a:latin typeface="Calibri" panose="020F0502020204030204"/>
                </a:rPr>
                <a:t>/</a:t>
              </a:r>
              <a:r>
                <a:rPr lang="en-US" sz="1400" err="1">
                  <a:solidFill>
                    <a:schemeClr val="bg1">
                      <a:lumMod val="50000"/>
                    </a:schemeClr>
                  </a:solidFill>
                  <a:latin typeface="Calibri" panose="020F0502020204030204"/>
                </a:rPr>
                <a:t>coresdk</a:t>
              </a:r>
              <a:endParaRPr lang="LID4096" sz="1400">
                <a:solidFill>
                  <a:schemeClr val="bg1">
                    <a:lumMod val="50000"/>
                  </a:schemeClr>
                </a:solidFill>
                <a:latin typeface="Calibri" panose="020F0502020204030204"/>
              </a:endParaRPr>
            </a:p>
          </p:txBody>
        </p:sp>
        <p:pic>
          <p:nvPicPr>
            <p:cNvPr id="63" name="Picture 62">
              <a:extLst>
                <a:ext uri="{FF2B5EF4-FFF2-40B4-BE49-F238E27FC236}">
                  <a16:creationId xmlns:a16="http://schemas.microsoft.com/office/drawing/2014/main" id="{CF9C8768-7E9E-49E0-A0DB-499E8ACBA8D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92488" y="6223277"/>
              <a:ext cx="295805" cy="281270"/>
            </a:xfrm>
            <a:prstGeom prst="rect">
              <a:avLst/>
            </a:prstGeom>
          </p:spPr>
        </p:pic>
      </p:grpSp>
      <p:grpSp>
        <p:nvGrpSpPr>
          <p:cNvPr id="70" name="Group 69">
            <a:extLst>
              <a:ext uri="{FF2B5EF4-FFF2-40B4-BE49-F238E27FC236}">
                <a16:creationId xmlns:a16="http://schemas.microsoft.com/office/drawing/2014/main" id="{DE2A9AFF-3C31-4B49-90C9-41CB26EB6D93}"/>
              </a:ext>
            </a:extLst>
          </p:cNvPr>
          <p:cNvGrpSpPr/>
          <p:nvPr/>
        </p:nvGrpSpPr>
        <p:grpSpPr>
          <a:xfrm>
            <a:off x="600996" y="5934382"/>
            <a:ext cx="3393123" cy="286987"/>
            <a:chOff x="647298" y="5601602"/>
            <a:chExt cx="3393123" cy="286987"/>
          </a:xfrm>
        </p:grpSpPr>
        <p:sp>
          <p:nvSpPr>
            <p:cNvPr id="67" name="Rectangle 66">
              <a:extLst>
                <a:ext uri="{FF2B5EF4-FFF2-40B4-BE49-F238E27FC236}">
                  <a16:creationId xmlns:a16="http://schemas.microsoft.com/office/drawing/2014/main" id="{2B78D46A-6C1A-4D0A-B91A-AA59839E7CAD}"/>
                </a:ext>
              </a:extLst>
            </p:cNvPr>
            <p:cNvSpPr/>
            <p:nvPr/>
          </p:nvSpPr>
          <p:spPr>
            <a:xfrm>
              <a:off x="647298" y="56016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nuget.org/profiles/pnp</a:t>
              </a:r>
              <a:endParaRPr lang="LID4096" sz="1400">
                <a:solidFill>
                  <a:schemeClr val="bg1">
                    <a:lumMod val="50000"/>
                  </a:schemeClr>
                </a:solidFill>
                <a:latin typeface="Calibri" panose="020F0502020204030204"/>
              </a:endParaRPr>
            </a:p>
          </p:txBody>
        </p:sp>
        <p:pic>
          <p:nvPicPr>
            <p:cNvPr id="69" name="Picture 68">
              <a:extLst>
                <a:ext uri="{FF2B5EF4-FFF2-40B4-BE49-F238E27FC236}">
                  <a16:creationId xmlns:a16="http://schemas.microsoft.com/office/drawing/2014/main" id="{4A4286E1-305D-4ECE-BD4C-182B4D5A8E0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49771" y="5604149"/>
              <a:ext cx="288163" cy="284440"/>
            </a:xfrm>
            <a:prstGeom prst="rect">
              <a:avLst/>
            </a:prstGeom>
          </p:spPr>
        </p:pic>
      </p:grpSp>
      <p:grpSp>
        <p:nvGrpSpPr>
          <p:cNvPr id="71" name="Group 70">
            <a:extLst>
              <a:ext uri="{FF2B5EF4-FFF2-40B4-BE49-F238E27FC236}">
                <a16:creationId xmlns:a16="http://schemas.microsoft.com/office/drawing/2014/main" id="{0F78477F-DE2B-4BDE-9E2C-0439D57F8793}"/>
              </a:ext>
            </a:extLst>
          </p:cNvPr>
          <p:cNvGrpSpPr/>
          <p:nvPr/>
        </p:nvGrpSpPr>
        <p:grpSpPr>
          <a:xfrm>
            <a:off x="3994118" y="5933706"/>
            <a:ext cx="3393123" cy="286987"/>
            <a:chOff x="647298" y="5601602"/>
            <a:chExt cx="3393123" cy="286987"/>
          </a:xfrm>
        </p:grpSpPr>
        <p:sp>
          <p:nvSpPr>
            <p:cNvPr id="72" name="Rectangle 71">
              <a:extLst>
                <a:ext uri="{FF2B5EF4-FFF2-40B4-BE49-F238E27FC236}">
                  <a16:creationId xmlns:a16="http://schemas.microsoft.com/office/drawing/2014/main" id="{1F9D0F1E-9B0D-49FB-8CF7-291673F9DACA}"/>
                </a:ext>
              </a:extLst>
            </p:cNvPr>
            <p:cNvSpPr/>
            <p:nvPr/>
          </p:nvSpPr>
          <p:spPr>
            <a:xfrm>
              <a:off x="647298" y="56016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nuget.org/profiles/pnp</a:t>
              </a:r>
              <a:endParaRPr lang="LID4096" sz="1400">
                <a:solidFill>
                  <a:schemeClr val="bg1">
                    <a:lumMod val="50000"/>
                  </a:schemeClr>
                </a:solidFill>
                <a:latin typeface="Calibri" panose="020F0502020204030204"/>
              </a:endParaRPr>
            </a:p>
          </p:txBody>
        </p:sp>
        <p:pic>
          <p:nvPicPr>
            <p:cNvPr id="73" name="Picture 72">
              <a:extLst>
                <a:ext uri="{FF2B5EF4-FFF2-40B4-BE49-F238E27FC236}">
                  <a16:creationId xmlns:a16="http://schemas.microsoft.com/office/drawing/2014/main" id="{E9248A2D-156E-4531-916A-F10FFD152E7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49004" y="5604149"/>
              <a:ext cx="293489" cy="284440"/>
            </a:xfrm>
            <a:prstGeom prst="rect">
              <a:avLst/>
            </a:prstGeom>
          </p:spPr>
        </p:pic>
      </p:grpSp>
      <p:sp>
        <p:nvSpPr>
          <p:cNvPr id="77" name="TextBox 76">
            <a:extLst>
              <a:ext uri="{FF2B5EF4-FFF2-40B4-BE49-F238E27FC236}">
                <a16:creationId xmlns:a16="http://schemas.microsoft.com/office/drawing/2014/main" id="{F7DD2E62-CB71-49C8-878F-EA5A39E59A5B}"/>
              </a:ext>
            </a:extLst>
          </p:cNvPr>
          <p:cNvSpPr txBox="1"/>
          <p:nvPr/>
        </p:nvSpPr>
        <p:spPr>
          <a:xfrm>
            <a:off x="4062089" y="5012427"/>
            <a:ext cx="3302950" cy="447815"/>
          </a:xfrm>
          <a:prstGeom prst="rect">
            <a:avLst/>
          </a:prstGeom>
          <a:noFill/>
        </p:spPr>
        <p:txBody>
          <a:bodyPr wrap="square" lIns="0" tIns="146304" rIns="182880" bIns="146304" rtlCol="0" anchor="t">
            <a:spAutoFit/>
          </a:bodyPr>
          <a:lstStyle/>
          <a:p>
            <a:pPr marL="0" lvl="1" defTabSz="360000">
              <a:lnSpc>
                <a:spcPct val="90000"/>
              </a:lnSpc>
              <a:spcAft>
                <a:spcPts val="600"/>
              </a:spcAft>
            </a:pPr>
            <a:endParaRPr lang="en-US" sz="1100">
              <a:cs typeface="Segoe UI"/>
            </a:endParaRPr>
          </a:p>
        </p:txBody>
      </p:sp>
      <p:sp>
        <p:nvSpPr>
          <p:cNvPr id="79" name="TextBox 78">
            <a:extLst>
              <a:ext uri="{FF2B5EF4-FFF2-40B4-BE49-F238E27FC236}">
                <a16:creationId xmlns:a16="http://schemas.microsoft.com/office/drawing/2014/main" id="{BC688EBE-40B5-498C-91C5-18E7EAB6AFFE}"/>
              </a:ext>
            </a:extLst>
          </p:cNvPr>
          <p:cNvSpPr txBox="1"/>
          <p:nvPr/>
        </p:nvSpPr>
        <p:spPr>
          <a:xfrm>
            <a:off x="4086873" y="1585005"/>
            <a:ext cx="3492396" cy="2751522"/>
          </a:xfrm>
          <a:prstGeom prst="rect">
            <a:avLst/>
          </a:prstGeom>
          <a:noFill/>
        </p:spPr>
        <p:txBody>
          <a:bodyPr wrap="square" lIns="0" tIns="146304" rIns="182880" bIns="146304" rtlCol="0" anchor="t">
            <a:spAutoFit/>
          </a:bodyPr>
          <a:lstStyle/>
          <a:p>
            <a:pPr marL="143510" indent="-143510" defTabSz="360000">
              <a:lnSpc>
                <a:spcPct val="90000"/>
              </a:lnSpc>
              <a:spcAft>
                <a:spcPts val="600"/>
              </a:spcAft>
              <a:buFont typeface="Wingdings" panose="05000000000000000000" pitchFamily="2" charset="2"/>
              <a:buChar char="§"/>
            </a:pPr>
            <a:r>
              <a:rPr lang="en-US" sz="1200">
                <a:gradFill>
                  <a:gsLst>
                    <a:gs pos="2917">
                      <a:schemeClr val="tx1"/>
                    </a:gs>
                    <a:gs pos="30000">
                      <a:schemeClr val="tx1"/>
                    </a:gs>
                  </a:gsLst>
                  <a:lin ang="5400000" scaled="0"/>
                </a:gradFill>
                <a:cs typeface="Segoe UI"/>
              </a:rPr>
              <a:t>693,000 downloads!</a:t>
            </a:r>
          </a:p>
          <a:p>
            <a:pPr marL="143510" indent="-143510" defTabSz="360000">
              <a:lnSpc>
                <a:spcPct val="90000"/>
              </a:lnSpc>
              <a:spcAft>
                <a:spcPts val="600"/>
              </a:spcAft>
              <a:buFont typeface="Wingdings" panose="05000000000000000000" pitchFamily="2" charset="2"/>
              <a:buChar char="§"/>
            </a:pPr>
            <a:r>
              <a:rPr lang="en-US" sz="1200" b="1">
                <a:gradFill>
                  <a:gsLst>
                    <a:gs pos="2917">
                      <a:schemeClr val="tx1"/>
                    </a:gs>
                    <a:gs pos="30000">
                      <a:schemeClr val="tx1"/>
                    </a:gs>
                  </a:gsLst>
                  <a:lin ang="5400000" scaled="0"/>
                </a:gradFill>
                <a:cs typeface="Segoe UI"/>
              </a:rPr>
              <a:t>Version 1.6.0 released!</a:t>
            </a:r>
            <a:endParaRPr lang="en-US" sz="1200" b="1">
              <a:gradFill>
                <a:gsLst>
                  <a:gs pos="2917">
                    <a:schemeClr val="tx1"/>
                  </a:gs>
                  <a:gs pos="30000">
                    <a:schemeClr val="tx1"/>
                  </a:gs>
                </a:gsLst>
                <a:lin ang="5400000" scaled="0"/>
              </a:gradFill>
            </a:endParaRPr>
          </a:p>
          <a:p>
            <a:pPr marL="143510" indent="-143510" defTabSz="360000">
              <a:lnSpc>
                <a:spcPct val="90000"/>
              </a:lnSpc>
              <a:spcAft>
                <a:spcPts val="600"/>
              </a:spcAft>
              <a:buFont typeface="Wingdings" panose="05000000000000000000" pitchFamily="2" charset="2"/>
              <a:buChar char="§"/>
            </a:pPr>
            <a:r>
              <a:rPr lang="en-US" sz="1200">
                <a:gradFill>
                  <a:gsLst>
                    <a:gs pos="2917">
                      <a:schemeClr val="tx1"/>
                    </a:gs>
                    <a:gs pos="30000">
                      <a:schemeClr val="tx1"/>
                    </a:gs>
                  </a:gsLst>
                  <a:lin ang="5400000" scaled="0"/>
                </a:gradFill>
              </a:rPr>
              <a:t>Prepping for 1.7.0</a:t>
            </a:r>
            <a:r>
              <a:rPr lang="en-US" sz="1200">
                <a:ea typeface="+mn-lt"/>
                <a:cs typeface="+mn-lt"/>
              </a:rPr>
              <a:t>:</a:t>
            </a:r>
            <a:endParaRPr lang="en-US" sz="1200">
              <a:gradFill>
                <a:gsLst>
                  <a:gs pos="2917">
                    <a:schemeClr val="tx1"/>
                  </a:gs>
                  <a:gs pos="30000">
                    <a:schemeClr val="tx1"/>
                  </a:gs>
                </a:gsLst>
                <a:lin ang="5400000" scaled="0"/>
              </a:gradFill>
              <a:cs typeface="Segoe UI"/>
            </a:endParaRPr>
          </a:p>
          <a:p>
            <a:pPr marL="360045" lvl="1" indent="-171450" defTabSz="360000">
              <a:lnSpc>
                <a:spcPct val="90000"/>
              </a:lnSpc>
              <a:spcAft>
                <a:spcPts val="600"/>
              </a:spcAft>
              <a:buFont typeface="Wingdings" panose="05000000000000000000" pitchFamily="2" charset="2"/>
              <a:buChar char="§"/>
            </a:pPr>
            <a:r>
              <a:rPr lang="en-US" sz="1200">
                <a:ea typeface="+mn-lt"/>
                <a:cs typeface="+mn-lt"/>
              </a:rPr>
              <a:t>Retrieve web templates, share files and folders, event receiver support and mentioning support in Teams chat : </a:t>
            </a:r>
            <a:r>
              <a:rPr lang="en-US" sz="1200" err="1">
                <a:ea typeface="+mn-lt"/>
                <a:cs typeface="+mn-lt"/>
              </a:rPr>
              <a:t>Mathijs</a:t>
            </a:r>
            <a:r>
              <a:rPr lang="en-US" sz="1200">
                <a:ea typeface="+mn-lt"/>
                <a:cs typeface="+mn-lt"/>
              </a:rPr>
              <a:t> Verbeeck 👍💪🚀</a:t>
            </a:r>
          </a:p>
          <a:p>
            <a:pPr marL="360045" lvl="1" indent="-171450" defTabSz="360000">
              <a:lnSpc>
                <a:spcPct val="90000"/>
              </a:lnSpc>
              <a:spcAft>
                <a:spcPts val="600"/>
              </a:spcAft>
              <a:buFont typeface="Wingdings" panose="05000000000000000000" pitchFamily="2" charset="2"/>
              <a:buChar char="§"/>
            </a:pPr>
            <a:r>
              <a:rPr lang="en-US" sz="1200">
                <a:ea typeface="+mn-lt"/>
                <a:cs typeface="+mn-lt"/>
              </a:rPr>
              <a:t>Fixes and improvements: cleaning up bug list and discussions…👍 Dennis van </a:t>
            </a:r>
            <a:r>
              <a:rPr lang="en-US" sz="1200" err="1">
                <a:ea typeface="+mn-lt"/>
                <a:cs typeface="+mn-lt"/>
              </a:rPr>
              <a:t>Niel</a:t>
            </a:r>
            <a:r>
              <a:rPr lang="en-US" sz="1200">
                <a:ea typeface="+mn-lt"/>
                <a:cs typeface="+mn-lt"/>
              </a:rPr>
              <a:t>, Daniel </a:t>
            </a:r>
            <a:r>
              <a:rPr lang="en-US" sz="1200" err="1">
                <a:ea typeface="+mn-lt"/>
                <a:cs typeface="+mn-lt"/>
              </a:rPr>
              <a:t>Pastoor</a:t>
            </a:r>
            <a:r>
              <a:rPr lang="en-US" sz="1200">
                <a:ea typeface="+mn-lt"/>
                <a:cs typeface="+mn-lt"/>
              </a:rPr>
              <a:t> and Bert Jansen</a:t>
            </a:r>
            <a:endParaRPr lang="en-US" sz="1200">
              <a:gradFill>
                <a:gsLst>
                  <a:gs pos="2917">
                    <a:schemeClr val="tx1"/>
                  </a:gs>
                  <a:gs pos="30000">
                    <a:schemeClr val="tx1"/>
                  </a:gs>
                </a:gsLst>
                <a:lin ang="5400000" scaled="0"/>
              </a:gradFill>
            </a:endParaRPr>
          </a:p>
          <a:p>
            <a:pPr marL="217170" lvl="1" defTabSz="360000">
              <a:lnSpc>
                <a:spcPct val="90000"/>
              </a:lnSpc>
              <a:spcAft>
                <a:spcPts val="600"/>
              </a:spcAft>
            </a:pPr>
            <a:endParaRPr lang="en-US" sz="1200">
              <a:gradFill>
                <a:gsLst>
                  <a:gs pos="2917">
                    <a:schemeClr val="tx1"/>
                  </a:gs>
                  <a:gs pos="30000">
                    <a:schemeClr val="tx1"/>
                  </a:gs>
                </a:gsLst>
                <a:lin ang="5400000" scaled="0"/>
              </a:gradFill>
              <a:cs typeface="Segoe UI"/>
            </a:endParaRPr>
          </a:p>
          <a:p>
            <a:pPr marL="217170" lvl="1" defTabSz="360000">
              <a:lnSpc>
                <a:spcPct val="90000"/>
              </a:lnSpc>
              <a:spcAft>
                <a:spcPts val="600"/>
              </a:spcAft>
            </a:pPr>
            <a:endParaRPr lang="en-US" sz="1200">
              <a:gradFill>
                <a:gsLst>
                  <a:gs pos="2917">
                    <a:schemeClr val="tx1"/>
                  </a:gs>
                  <a:gs pos="30000">
                    <a:schemeClr val="tx1"/>
                  </a:gs>
                </a:gsLst>
                <a:lin ang="5400000" scaled="0"/>
              </a:gradFill>
              <a:highlight>
                <a:srgbClr val="FFFF00"/>
              </a:highlight>
              <a:cs typeface="Segoe UI"/>
            </a:endParaRPr>
          </a:p>
        </p:txBody>
      </p:sp>
      <p:sp>
        <p:nvSpPr>
          <p:cNvPr id="81" name="TextBox 80">
            <a:extLst>
              <a:ext uri="{FF2B5EF4-FFF2-40B4-BE49-F238E27FC236}">
                <a16:creationId xmlns:a16="http://schemas.microsoft.com/office/drawing/2014/main" id="{1245D908-BDE2-4087-82F6-3DBC148662F5}"/>
              </a:ext>
            </a:extLst>
          </p:cNvPr>
          <p:cNvSpPr txBox="1"/>
          <p:nvPr/>
        </p:nvSpPr>
        <p:spPr>
          <a:xfrm>
            <a:off x="782558" y="1608000"/>
            <a:ext cx="3302950" cy="1843582"/>
          </a:xfrm>
          <a:prstGeom prst="rect">
            <a:avLst/>
          </a:prstGeom>
          <a:noFill/>
        </p:spPr>
        <p:txBody>
          <a:bodyPr wrap="square" lIns="0" tIns="146304" rIns="182880" bIns="146304" rtlCol="0" anchor="t">
            <a:spAutoFit/>
          </a:bodyPr>
          <a:lstStyle/>
          <a:p>
            <a:pPr marL="171450" indent="-171450" defTabSz="360000">
              <a:lnSpc>
                <a:spcPct val="90000"/>
              </a:lnSpc>
              <a:spcAft>
                <a:spcPts val="600"/>
              </a:spcAft>
              <a:buFont typeface="Wingdings"/>
              <a:buChar char="§"/>
            </a:pPr>
            <a:r>
              <a:rPr lang="en-US" sz="1200">
                <a:ea typeface="+mn-lt"/>
                <a:cs typeface="+mn-lt"/>
              </a:rPr>
              <a:t>510,000 downloads!</a:t>
            </a:r>
          </a:p>
          <a:p>
            <a:pPr marL="171450" indent="-171450" defTabSz="360000">
              <a:lnSpc>
                <a:spcPct val="90000"/>
              </a:lnSpc>
              <a:spcAft>
                <a:spcPts val="600"/>
              </a:spcAft>
              <a:buFont typeface="Wingdings"/>
              <a:buChar char="§"/>
            </a:pPr>
            <a:r>
              <a:rPr lang="en-US" sz="1200" b="1">
                <a:ea typeface="+mn-lt"/>
                <a:cs typeface="+mn-lt"/>
              </a:rPr>
              <a:t>Version 1.9.0 released!</a:t>
            </a:r>
          </a:p>
          <a:p>
            <a:pPr marL="171450" indent="-171450" defTabSz="360000">
              <a:lnSpc>
                <a:spcPct val="90000"/>
              </a:lnSpc>
              <a:spcAft>
                <a:spcPts val="600"/>
              </a:spcAft>
              <a:buFont typeface="Wingdings"/>
              <a:buChar char="§"/>
            </a:pPr>
            <a:r>
              <a:rPr lang="en-US" sz="1200">
                <a:ea typeface="+mn-lt"/>
                <a:cs typeface="+mn-lt"/>
              </a:rPr>
              <a:t>Prepping 1.10.0:</a:t>
            </a:r>
            <a:endParaRPr lang="en-US"/>
          </a:p>
          <a:p>
            <a:pPr marL="360045" lvl="1" indent="-171450" defTabSz="360000">
              <a:lnSpc>
                <a:spcPct val="90000"/>
              </a:lnSpc>
              <a:spcAft>
                <a:spcPts val="600"/>
              </a:spcAft>
              <a:buFont typeface="Wingdings"/>
              <a:buChar char="§"/>
            </a:pPr>
            <a:r>
              <a:rPr lang="en-US" sz="1200">
                <a:ea typeface="+mn-lt"/>
                <a:cs typeface="+mn-lt"/>
              </a:rPr>
              <a:t>Merge pending PRs</a:t>
            </a:r>
            <a:endParaRPr lang="en-US">
              <a:cs typeface="Segoe UI"/>
            </a:endParaRPr>
          </a:p>
          <a:p>
            <a:pPr marL="360045" lvl="1" indent="-171450" defTabSz="360000">
              <a:lnSpc>
                <a:spcPct val="90000"/>
              </a:lnSpc>
              <a:spcAft>
                <a:spcPts val="600"/>
              </a:spcAft>
              <a:buFont typeface="Wingdings"/>
              <a:buChar char="§"/>
            </a:pPr>
            <a:r>
              <a:rPr lang="en-US" sz="1200">
                <a:ea typeface="+mn-lt"/>
                <a:cs typeface="+mn-lt"/>
              </a:rPr>
              <a:t>General fixes and improvements: 👍 Koen Zomers, Sergei </a:t>
            </a:r>
            <a:r>
              <a:rPr lang="en-US" sz="1200" err="1">
                <a:ea typeface="+mn-lt"/>
                <a:cs typeface="+mn-lt"/>
              </a:rPr>
              <a:t>Sergeev</a:t>
            </a:r>
            <a:endParaRPr lang="en-US" sz="1200">
              <a:ea typeface="+mn-lt"/>
              <a:cs typeface="+mn-lt"/>
            </a:endParaRPr>
          </a:p>
          <a:p>
            <a:pPr marL="360045" lvl="1" indent="-171450" defTabSz="360000">
              <a:lnSpc>
                <a:spcPct val="90000"/>
              </a:lnSpc>
              <a:spcAft>
                <a:spcPts val="600"/>
              </a:spcAft>
              <a:buFont typeface="Wingdings"/>
              <a:buChar char="§"/>
            </a:pPr>
            <a:endParaRPr lang="en-US" sz="1200">
              <a:ea typeface="+mn-lt"/>
              <a:cs typeface="+mn-lt"/>
            </a:endParaRPr>
          </a:p>
        </p:txBody>
      </p:sp>
      <p:pic>
        <p:nvPicPr>
          <p:cNvPr id="5" name="Picture 4">
            <a:extLst>
              <a:ext uri="{FF2B5EF4-FFF2-40B4-BE49-F238E27FC236}">
                <a16:creationId xmlns:a16="http://schemas.microsoft.com/office/drawing/2014/main" id="{5736831B-2ACC-4A54-B402-95709EF0B350}"/>
              </a:ext>
            </a:extLst>
          </p:cNvPr>
          <p:cNvPicPr>
            <a:picLocks noChangeAspect="1"/>
          </p:cNvPicPr>
          <p:nvPr/>
        </p:nvPicPr>
        <p:blipFill>
          <a:blip r:embed="rId6"/>
          <a:stretch>
            <a:fillRect/>
          </a:stretch>
        </p:blipFill>
        <p:spPr>
          <a:xfrm>
            <a:off x="7402850" y="148574"/>
            <a:ext cx="4891818" cy="3010708"/>
          </a:xfrm>
          <a:prstGeom prst="rect">
            <a:avLst/>
          </a:prstGeom>
          <a:ln>
            <a:solidFill>
              <a:schemeClr val="bg1">
                <a:lumMod val="90000"/>
              </a:schemeClr>
            </a:solidFill>
          </a:ln>
        </p:spPr>
      </p:pic>
      <p:sp>
        <p:nvSpPr>
          <p:cNvPr id="3" name="TextBox 2">
            <a:extLst>
              <a:ext uri="{FF2B5EF4-FFF2-40B4-BE49-F238E27FC236}">
                <a16:creationId xmlns:a16="http://schemas.microsoft.com/office/drawing/2014/main" id="{D6047691-A818-4ED4-935C-0AE3BB1F4EFC}"/>
              </a:ext>
            </a:extLst>
          </p:cNvPr>
          <p:cNvSpPr txBox="1"/>
          <p:nvPr/>
        </p:nvSpPr>
        <p:spPr>
          <a:xfrm>
            <a:off x="1292243" y="5099587"/>
            <a:ext cx="5795817" cy="489365"/>
          </a:xfrm>
          <a:prstGeom prst="rect">
            <a:avLst/>
          </a:prstGeom>
          <a:solidFill>
            <a:schemeClr val="accent6">
              <a:lumMod val="90000"/>
            </a:schemeClr>
          </a:solidFill>
        </p:spPr>
        <p:txBody>
          <a:bodyPr wrap="none" lIns="182880" tIns="146304" rIns="182880" bIns="146304" rtlCol="0">
            <a:spAutoFit/>
          </a:bodyPr>
          <a:lstStyle/>
          <a:p>
            <a:pPr>
              <a:lnSpc>
                <a:spcPct val="90000"/>
              </a:lnSpc>
              <a:spcAft>
                <a:spcPts val="600"/>
              </a:spcAft>
            </a:pPr>
            <a:r>
              <a:rPr lang="nl-BE" sz="1400">
                <a:solidFill>
                  <a:schemeClr val="accent2"/>
                </a:solidFill>
              </a:rPr>
              <a:t>https://github.com/pnp/pnpcore/blob/dev/src/sdk/CHANGELOG.md</a:t>
            </a:r>
            <a:endParaRPr lang="LID4096" sz="1400" err="1">
              <a:solidFill>
                <a:schemeClr val="accent2"/>
              </a:solidFill>
            </a:endParaRPr>
          </a:p>
        </p:txBody>
      </p:sp>
      <p:pic>
        <p:nvPicPr>
          <p:cNvPr id="20" name="Picture 19">
            <a:extLst>
              <a:ext uri="{FF2B5EF4-FFF2-40B4-BE49-F238E27FC236}">
                <a16:creationId xmlns:a16="http://schemas.microsoft.com/office/drawing/2014/main" id="{83CB39B2-DB9E-4EC3-BC62-09CC29452A00}"/>
              </a:ext>
            </a:extLst>
          </p:cNvPr>
          <p:cNvPicPr>
            <a:picLocks noChangeAspect="1"/>
          </p:cNvPicPr>
          <p:nvPr/>
        </p:nvPicPr>
        <p:blipFill>
          <a:blip r:embed="rId7"/>
          <a:stretch>
            <a:fillRect/>
          </a:stretch>
        </p:blipFill>
        <p:spPr>
          <a:xfrm>
            <a:off x="8312865" y="3884024"/>
            <a:ext cx="4070842" cy="1380107"/>
          </a:xfrm>
          <a:prstGeom prst="rect">
            <a:avLst/>
          </a:prstGeom>
          <a:ln>
            <a:solidFill>
              <a:schemeClr val="bg1">
                <a:lumMod val="90000"/>
              </a:schemeClr>
            </a:solidFill>
          </a:ln>
        </p:spPr>
      </p:pic>
      <p:pic>
        <p:nvPicPr>
          <p:cNvPr id="24" name="Picture 23">
            <a:extLst>
              <a:ext uri="{FF2B5EF4-FFF2-40B4-BE49-F238E27FC236}">
                <a16:creationId xmlns:a16="http://schemas.microsoft.com/office/drawing/2014/main" id="{0AD4D5AE-DA9D-474F-939C-34893E2B76A8}"/>
              </a:ext>
            </a:extLst>
          </p:cNvPr>
          <p:cNvPicPr>
            <a:picLocks noChangeAspect="1"/>
          </p:cNvPicPr>
          <p:nvPr/>
        </p:nvPicPr>
        <p:blipFill>
          <a:blip r:embed="rId8"/>
          <a:stretch>
            <a:fillRect/>
          </a:stretch>
        </p:blipFill>
        <p:spPr>
          <a:xfrm>
            <a:off x="7558805" y="5246888"/>
            <a:ext cx="4809415" cy="1623084"/>
          </a:xfrm>
          <a:prstGeom prst="rect">
            <a:avLst/>
          </a:prstGeom>
          <a:ln>
            <a:solidFill>
              <a:schemeClr val="bg1">
                <a:lumMod val="90000"/>
              </a:schemeClr>
            </a:solidFill>
          </a:ln>
        </p:spPr>
      </p:pic>
      <p:sp>
        <p:nvSpPr>
          <p:cNvPr id="38" name="Explosion: 14 Points 37">
            <a:extLst>
              <a:ext uri="{FF2B5EF4-FFF2-40B4-BE49-F238E27FC236}">
                <a16:creationId xmlns:a16="http://schemas.microsoft.com/office/drawing/2014/main" id="{57B24740-2702-48F7-9662-72DC62FDA166}"/>
              </a:ext>
            </a:extLst>
          </p:cNvPr>
          <p:cNvSpPr/>
          <p:nvPr/>
        </p:nvSpPr>
        <p:spPr bwMode="auto">
          <a:xfrm>
            <a:off x="7259563" y="1700447"/>
            <a:ext cx="4522379" cy="2494695"/>
          </a:xfrm>
          <a:prstGeom prst="irregularSeal2">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&gt;180.000 tenants!</a:t>
            </a:r>
            <a:endParaRPr lang="LID4096" sz="2400">
              <a:gradFill>
                <a:gsLst>
                  <a:gs pos="0">
                    <a:srgbClr val="FFFFFF"/>
                  </a:gs>
                  <a:gs pos="100000">
                    <a:srgbClr val="FFFFFF"/>
                  </a:gs>
                </a:gsLst>
                <a:lin ang="5400000" scaled="0"/>
              </a:gradFill>
              <a:ea typeface="Segoe UI" pitchFamily="34" charset="0"/>
              <a:cs typeface="Segoe UI"/>
            </a:endParaRPr>
          </a:p>
        </p:txBody>
      </p:sp>
      <p:sp>
        <p:nvSpPr>
          <p:cNvPr id="4" name="Rectangle 3">
            <a:extLst>
              <a:ext uri="{FF2B5EF4-FFF2-40B4-BE49-F238E27FC236}">
                <a16:creationId xmlns:a16="http://schemas.microsoft.com/office/drawing/2014/main" id="{6BC5241B-33F6-4A28-8F91-E21FA02911EF}"/>
              </a:ext>
            </a:extLst>
          </p:cNvPr>
          <p:cNvSpPr/>
          <p:nvPr/>
        </p:nvSpPr>
        <p:spPr bwMode="auto">
          <a:xfrm>
            <a:off x="4462218" y="3869480"/>
            <a:ext cx="2552290" cy="78297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What key scenarios are still missing?</a:t>
            </a:r>
            <a:endParaRPr lang="LID4096"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5996702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PnP PowerShell</a:t>
            </a:r>
            <a:br>
              <a:rPr lang="en-US"/>
            </a:br>
            <a:br>
              <a:rPr lang="en-US"/>
            </a:br>
            <a:r>
              <a:rPr lang="en-US" sz="2400">
                <a:gradFill>
                  <a:gsLst>
                    <a:gs pos="2917">
                      <a:schemeClr val="tx1"/>
                    </a:gs>
                    <a:gs pos="30000">
                      <a:schemeClr val="tx1"/>
                    </a:gs>
                  </a:gsLst>
                  <a:lin ang="5400000" scaled="0"/>
                </a:gradFill>
              </a:rPr>
              <a:t>Open-source cmdlets which provide you an easy way to manage your SharePoint and Teams environment. </a:t>
            </a:r>
            <a:br>
              <a:rPr lang="fi-FI" sz="32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8552475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139798"/>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PnP PowerShell</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a:solidFill>
            <a:srgbClr val="1973B9"/>
          </a:solidFill>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a:grpFill/>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cxnSp>
        <p:nvCxnSpPr>
          <p:cNvPr id="23" name="Straight Connector 22">
            <a:extLst>
              <a:ext uri="{FF2B5EF4-FFF2-40B4-BE49-F238E27FC236}">
                <a16:creationId xmlns:a16="http://schemas.microsoft.com/office/drawing/2014/main" id="{5F09BA57-ADD3-4002-B031-32C144C6909E}"/>
              </a:ext>
            </a:extLst>
          </p:cNvPr>
          <p:cNvCxnSpPr>
            <a:cxnSpLocks/>
          </p:cNvCxnSpPr>
          <p:nvPr/>
        </p:nvCxnSpPr>
        <p:spPr>
          <a:xfrm>
            <a:off x="74831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383640B-0792-41F3-8724-533DC8AED8CA}"/>
              </a:ext>
            </a:extLst>
          </p:cNvPr>
          <p:cNvCxnSpPr>
            <a:cxnSpLocks/>
          </p:cNvCxnSpPr>
          <p:nvPr/>
        </p:nvCxnSpPr>
        <p:spPr>
          <a:xfrm>
            <a:off x="39907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C03F937-0F69-41E0-A380-7E899D1D556A}"/>
              </a:ext>
            </a:extLst>
          </p:cNvPr>
          <p:cNvCxnSpPr>
            <a:cxnSpLocks/>
          </p:cNvCxnSpPr>
          <p:nvPr/>
        </p:nvCxnSpPr>
        <p:spPr>
          <a:xfrm>
            <a:off x="298397" y="6507541"/>
            <a:ext cx="6865286"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7032294-CF93-4B5A-B67C-28C0C5DD893D}"/>
              </a:ext>
            </a:extLst>
          </p:cNvPr>
          <p:cNvSpPr/>
          <p:nvPr/>
        </p:nvSpPr>
        <p:spPr>
          <a:xfrm rot="16200000">
            <a:off x="-2021134" y="3923171"/>
            <a:ext cx="4918979" cy="260562"/>
          </a:xfrm>
          <a:prstGeom prst="rect">
            <a:avLst/>
          </a:prstGeom>
          <a:solidFill>
            <a:schemeClr val="accent3"/>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89642" tIns="44821" rIns="89642" bIns="44821" rtlCol="0" anchor="ctr"/>
          <a:lstStyle/>
          <a:p>
            <a:pPr algn="ctr" defTabSz="914225"/>
            <a:r>
              <a:rPr lang="en-US" sz="1765">
                <a:latin typeface="Calibri" panose="020F0502020204030204"/>
              </a:rPr>
              <a:t>Working on it</a:t>
            </a:r>
            <a:endParaRPr lang="LID4096" sz="1765">
              <a:latin typeface="Calibri" panose="020F0502020204030204"/>
            </a:endParaRPr>
          </a:p>
        </p:txBody>
      </p:sp>
      <p:grpSp>
        <p:nvGrpSpPr>
          <p:cNvPr id="65" name="Group 64">
            <a:extLst>
              <a:ext uri="{FF2B5EF4-FFF2-40B4-BE49-F238E27FC236}">
                <a16:creationId xmlns:a16="http://schemas.microsoft.com/office/drawing/2014/main" id="{30787A69-742D-43F1-BF68-A2FA29D9DDA1}"/>
              </a:ext>
            </a:extLst>
          </p:cNvPr>
          <p:cNvGrpSpPr/>
          <p:nvPr/>
        </p:nvGrpSpPr>
        <p:grpSpPr>
          <a:xfrm>
            <a:off x="567383" y="6043853"/>
            <a:ext cx="3431835" cy="461124"/>
            <a:chOff x="3961748" y="6055956"/>
            <a:chExt cx="3431835" cy="461124"/>
          </a:xfrm>
        </p:grpSpPr>
        <p:sp>
          <p:nvSpPr>
            <p:cNvPr id="59" name="Rectangle 58">
              <a:extLst>
                <a:ext uri="{FF2B5EF4-FFF2-40B4-BE49-F238E27FC236}">
                  <a16:creationId xmlns:a16="http://schemas.microsoft.com/office/drawing/2014/main" id="{3503214B-D120-4095-B462-427286684DB2}"/>
                </a:ext>
              </a:extLst>
            </p:cNvPr>
            <p:cNvSpPr/>
            <p:nvPr/>
          </p:nvSpPr>
          <p:spPr>
            <a:xfrm>
              <a:off x="3961748" y="6055956"/>
              <a:ext cx="3431835" cy="461124"/>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github.com/</a:t>
              </a:r>
              <a:r>
                <a:rPr lang="en-US" sz="1400" err="1">
                  <a:solidFill>
                    <a:schemeClr val="bg1">
                      <a:lumMod val="50000"/>
                    </a:schemeClr>
                  </a:solidFill>
                  <a:latin typeface="Calibri" panose="020F0502020204030204"/>
                </a:rPr>
                <a:t>pnp</a:t>
              </a:r>
              <a:r>
                <a:rPr lang="en-US" sz="1400">
                  <a:solidFill>
                    <a:schemeClr val="bg1">
                      <a:lumMod val="50000"/>
                    </a:schemeClr>
                  </a:solidFill>
                  <a:latin typeface="Calibri" panose="020F0502020204030204"/>
                </a:rPr>
                <a:t>/</a:t>
              </a:r>
              <a:r>
                <a:rPr lang="en-US" sz="1400" err="1">
                  <a:solidFill>
                    <a:schemeClr val="bg1">
                      <a:lumMod val="50000"/>
                    </a:schemeClr>
                  </a:solidFill>
                  <a:latin typeface="Calibri" panose="020F0502020204030204"/>
                </a:rPr>
                <a:t>powershell</a:t>
              </a:r>
              <a:endParaRPr lang="LID4096" sz="1400">
                <a:solidFill>
                  <a:schemeClr val="bg1">
                    <a:lumMod val="50000"/>
                  </a:schemeClr>
                </a:solidFill>
                <a:latin typeface="Calibri" panose="020F0502020204030204"/>
              </a:endParaRPr>
            </a:p>
          </p:txBody>
        </p:sp>
        <p:pic>
          <p:nvPicPr>
            <p:cNvPr id="63" name="Picture 62">
              <a:extLst>
                <a:ext uri="{FF2B5EF4-FFF2-40B4-BE49-F238E27FC236}">
                  <a16:creationId xmlns:a16="http://schemas.microsoft.com/office/drawing/2014/main" id="{CF9C8768-7E9E-49E0-A0DB-499E8ACBA8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35732" y="6136248"/>
              <a:ext cx="366760" cy="339315"/>
            </a:xfrm>
            <a:prstGeom prst="rect">
              <a:avLst/>
            </a:prstGeom>
          </p:spPr>
        </p:pic>
      </p:grpSp>
      <p:sp>
        <p:nvSpPr>
          <p:cNvPr id="67" name="Rectangle 66">
            <a:extLst>
              <a:ext uri="{FF2B5EF4-FFF2-40B4-BE49-F238E27FC236}">
                <a16:creationId xmlns:a16="http://schemas.microsoft.com/office/drawing/2014/main" id="{2B78D46A-6C1A-4D0A-B91A-AA59839E7CAD}"/>
              </a:ext>
            </a:extLst>
          </p:cNvPr>
          <p:cNvSpPr/>
          <p:nvPr/>
        </p:nvSpPr>
        <p:spPr>
          <a:xfrm>
            <a:off x="4006159" y="6040811"/>
            <a:ext cx="3422157" cy="462185"/>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defTabSz="914225"/>
            <a:r>
              <a:rPr lang="en-US" sz="1400">
                <a:solidFill>
                  <a:schemeClr val="bg1">
                    <a:lumMod val="50000"/>
                  </a:schemeClr>
                </a:solidFill>
                <a:latin typeface="Calibri" panose="020F0502020204030204"/>
              </a:rPr>
              <a:t>www.powershellgallery.com</a:t>
            </a:r>
          </a:p>
          <a:p>
            <a:pPr algn="ctr" defTabSz="914225"/>
            <a:r>
              <a:rPr lang="en-US" sz="1400" err="1">
                <a:solidFill>
                  <a:schemeClr val="bg1">
                    <a:lumMod val="50000"/>
                  </a:schemeClr>
                </a:solidFill>
                <a:latin typeface="Calibri" panose="020F0502020204030204"/>
              </a:rPr>
              <a:t>PnP.PowerShell</a:t>
            </a:r>
            <a:endParaRPr lang="en-US" sz="1400">
              <a:solidFill>
                <a:schemeClr val="bg1">
                  <a:lumMod val="50000"/>
                </a:schemeClr>
              </a:solidFill>
              <a:latin typeface="Calibri" panose="020F0502020204030204"/>
              <a:cs typeface="Calibri"/>
            </a:endParaRPr>
          </a:p>
        </p:txBody>
      </p:sp>
      <p:sp>
        <p:nvSpPr>
          <p:cNvPr id="79" name="TextBox 78">
            <a:extLst>
              <a:ext uri="{FF2B5EF4-FFF2-40B4-BE49-F238E27FC236}">
                <a16:creationId xmlns:a16="http://schemas.microsoft.com/office/drawing/2014/main" id="{BC688EBE-40B5-498C-91C5-18E7EAB6AFFE}"/>
              </a:ext>
            </a:extLst>
          </p:cNvPr>
          <p:cNvSpPr txBox="1"/>
          <p:nvPr/>
        </p:nvSpPr>
        <p:spPr>
          <a:xfrm>
            <a:off x="4052342" y="1542052"/>
            <a:ext cx="3318463" cy="6183231"/>
          </a:xfrm>
          <a:prstGeom prst="rect">
            <a:avLst/>
          </a:prstGeom>
          <a:noFill/>
        </p:spPr>
        <p:txBody>
          <a:bodyPr wrap="square" lIns="0" tIns="146304" rIns="182880" bIns="146304" rtlCol="0" anchor="t">
            <a:spAutoFit/>
          </a:bodyPr>
          <a:lstStyle/>
          <a:p>
            <a:pPr marL="143510" indent="-143510" defTabSz="360000">
              <a:lnSpc>
                <a:spcPct val="90000"/>
              </a:lnSpc>
              <a:spcAft>
                <a:spcPts val="600"/>
              </a:spcAft>
              <a:buFont typeface="Wingdings,Sans-Serif" panose="05000000000000000000" pitchFamily="2" charset="2"/>
              <a:buChar char="§"/>
            </a:pPr>
            <a:r>
              <a:rPr lang="en-US" sz="1400" b="1" dirty="0">
                <a:cs typeface="Segoe UI"/>
              </a:rPr>
              <a:t>Bug Fixes</a:t>
            </a:r>
            <a:endParaRPr lang="en-US" dirty="0">
              <a:cs typeface="Segoe UI"/>
            </a:endParaRPr>
          </a:p>
          <a:p>
            <a:pPr marL="609600" lvl="1" indent="-143510" defTabSz="360000">
              <a:lnSpc>
                <a:spcPct val="90000"/>
              </a:lnSpc>
              <a:spcAft>
                <a:spcPts val="600"/>
              </a:spcAft>
              <a:buFont typeface="Wingdings,Sans-Serif" panose="05000000000000000000" pitchFamily="2" charset="2"/>
              <a:buChar char="§"/>
            </a:pPr>
            <a:r>
              <a:rPr lang="en-US" sz="1400" dirty="0">
                <a:cs typeface="Segoe UI"/>
              </a:rPr>
              <a:t>Added cmdlets for </a:t>
            </a:r>
            <a:r>
              <a:rPr lang="en-US" sz="1400" b="1" dirty="0">
                <a:cs typeface="Segoe UI"/>
              </a:rPr>
              <a:t>Viva Connections </a:t>
            </a:r>
            <a:r>
              <a:rPr lang="en-US" sz="1400" b="1" dirty="0" err="1">
                <a:cs typeface="Segoe UI"/>
              </a:rPr>
              <a:t>Dasboard</a:t>
            </a:r>
            <a:r>
              <a:rPr lang="en-US" sz="1400" b="1" dirty="0">
                <a:cs typeface="Segoe UI"/>
              </a:rPr>
              <a:t> ACEs. </a:t>
            </a:r>
            <a:r>
              <a:rPr lang="en-US" sz="1400" dirty="0">
                <a:cs typeface="Segoe UI"/>
              </a:rPr>
              <a:t>Full support for CRUD operations on the dashboard.</a:t>
            </a:r>
            <a:endParaRPr lang="en-US" sz="1400" b="1" dirty="0">
              <a:cs typeface="Segoe UI"/>
            </a:endParaRPr>
          </a:p>
          <a:p>
            <a:pPr marL="609600" lvl="1" indent="-143510" defTabSz="360000">
              <a:lnSpc>
                <a:spcPct val="90000"/>
              </a:lnSpc>
              <a:spcAft>
                <a:spcPts val="600"/>
              </a:spcAft>
              <a:buFont typeface="Wingdings,Sans-Serif" panose="05000000000000000000" pitchFamily="2" charset="2"/>
              <a:buChar char="§"/>
            </a:pPr>
            <a:r>
              <a:rPr lang="en-US" sz="1400" dirty="0">
                <a:ea typeface="+mn-lt"/>
                <a:cs typeface="+mn-lt"/>
              </a:rPr>
              <a:t>Added </a:t>
            </a:r>
            <a:r>
              <a:rPr lang="en-US" sz="1400" b="1" dirty="0">
                <a:ea typeface="+mn-lt"/>
                <a:cs typeface="+mn-lt"/>
              </a:rPr>
              <a:t>Get/Stop-</a:t>
            </a:r>
            <a:r>
              <a:rPr lang="en-US" sz="1400" b="1" err="1">
                <a:ea typeface="+mn-lt"/>
                <a:cs typeface="+mn-lt"/>
              </a:rPr>
              <a:t>PnPFlowRun</a:t>
            </a:r>
            <a:r>
              <a:rPr lang="en-US" sz="1400" b="1" dirty="0">
                <a:ea typeface="+mn-lt"/>
                <a:cs typeface="+mn-lt"/>
              </a:rPr>
              <a:t> </a:t>
            </a:r>
            <a:r>
              <a:rPr lang="en-US" sz="1400" dirty="0">
                <a:ea typeface="+mn-lt"/>
                <a:cs typeface="+mn-lt"/>
              </a:rPr>
              <a:t>cmdlet to get specific flow runs, </a:t>
            </a:r>
            <a:r>
              <a:rPr lang="en-US" sz="1400">
                <a:ea typeface="+mn-lt"/>
                <a:cs typeface="+mn-lt"/>
              </a:rPr>
              <a:t>all runs and stop a </a:t>
            </a:r>
            <a:r>
              <a:rPr lang="en-US" sz="1400" dirty="0">
                <a:ea typeface="+mn-lt"/>
                <a:cs typeface="+mn-lt"/>
              </a:rPr>
              <a:t>flow</a:t>
            </a:r>
          </a:p>
          <a:p>
            <a:pPr marL="609600" lvl="1" indent="-143510" defTabSz="360000">
              <a:lnSpc>
                <a:spcPct val="90000"/>
              </a:lnSpc>
              <a:spcAft>
                <a:spcPts val="600"/>
              </a:spcAft>
              <a:buFont typeface="Wingdings,Sans-Serif" panose="05000000000000000000" pitchFamily="2" charset="2"/>
              <a:buChar char="§"/>
            </a:pPr>
            <a:r>
              <a:rPr lang="en-US" sz="1400" dirty="0">
                <a:ea typeface="+mn-lt"/>
                <a:cs typeface="+mn-lt"/>
              </a:rPr>
              <a:t>Added </a:t>
            </a:r>
            <a:r>
              <a:rPr lang="en-US" sz="1400" b="1" dirty="0">
                <a:ea typeface="+mn-lt"/>
                <a:cs typeface="+mn-lt"/>
              </a:rPr>
              <a:t>Invoke-</a:t>
            </a:r>
            <a:r>
              <a:rPr lang="en-US" sz="1400" b="1" dirty="0" err="1">
                <a:ea typeface="+mn-lt"/>
                <a:cs typeface="+mn-lt"/>
              </a:rPr>
              <a:t>PnPGraphMethod</a:t>
            </a:r>
            <a:r>
              <a:rPr lang="en-US" sz="1400" b="1" dirty="0">
                <a:ea typeface="+mn-lt"/>
                <a:cs typeface="+mn-lt"/>
              </a:rPr>
              <a:t> </a:t>
            </a:r>
            <a:r>
              <a:rPr lang="en-US" sz="1400" dirty="0">
                <a:ea typeface="+mn-lt"/>
                <a:cs typeface="+mn-lt"/>
              </a:rPr>
              <a:t>cmdlet. Full support for all Microsoft Graph requests</a:t>
            </a:r>
          </a:p>
          <a:p>
            <a:pPr marL="609600" lvl="1" indent="-143510" defTabSz="360000">
              <a:lnSpc>
                <a:spcPct val="90000"/>
              </a:lnSpc>
              <a:spcAft>
                <a:spcPts val="600"/>
              </a:spcAft>
              <a:buFont typeface="Wingdings,Sans-Serif" panose="05000000000000000000" pitchFamily="2" charset="2"/>
              <a:buChar char="§"/>
            </a:pPr>
            <a:r>
              <a:rPr lang="en-US" sz="1400" dirty="0">
                <a:ea typeface="+mn-lt"/>
                <a:cs typeface="+mn-lt"/>
              </a:rPr>
              <a:t>Added </a:t>
            </a:r>
            <a:r>
              <a:rPr lang="en-US" sz="1400" b="1" dirty="0">
                <a:ea typeface="+mn-lt"/>
                <a:cs typeface="+mn-lt"/>
              </a:rPr>
              <a:t>Remove-</a:t>
            </a:r>
            <a:r>
              <a:rPr lang="en-US" sz="1400" b="1" err="1">
                <a:ea typeface="+mn-lt"/>
                <a:cs typeface="+mn-lt"/>
              </a:rPr>
              <a:t>PnPTeamsChannelUser</a:t>
            </a:r>
            <a:r>
              <a:rPr lang="en-US" sz="1400" b="1" dirty="0">
                <a:ea typeface="+mn-lt"/>
                <a:cs typeface="+mn-lt"/>
              </a:rPr>
              <a:t> </a:t>
            </a:r>
            <a:r>
              <a:rPr lang="en-US" sz="1400" dirty="0">
                <a:ea typeface="+mn-lt"/>
                <a:cs typeface="+mn-lt"/>
              </a:rPr>
              <a:t>to </a:t>
            </a:r>
            <a:r>
              <a:rPr lang="en-US" sz="1400">
                <a:ea typeface="+mn-lt"/>
                <a:cs typeface="+mn-lt"/>
              </a:rPr>
              <a:t>remove users from private channel</a:t>
            </a:r>
            <a:endParaRPr lang="en-US" sz="1400" b="1" dirty="0">
              <a:ea typeface="+mn-lt"/>
              <a:cs typeface="+mn-lt"/>
            </a:endParaRPr>
          </a:p>
          <a:p>
            <a:pPr marL="609600" lvl="1" indent="-143510" defTabSz="360000">
              <a:lnSpc>
                <a:spcPct val="90000"/>
              </a:lnSpc>
              <a:spcAft>
                <a:spcPts val="600"/>
              </a:spcAft>
              <a:buFont typeface="Wingdings,Sans-Serif" panose="05000000000000000000" pitchFamily="2" charset="2"/>
              <a:buChar char="§"/>
            </a:pPr>
            <a:r>
              <a:rPr lang="en-US" sz="1400" dirty="0">
                <a:ea typeface="+mn-lt"/>
                <a:cs typeface="+mn-lt"/>
              </a:rPr>
              <a:t>Bug fixes and improvements continue.</a:t>
            </a:r>
          </a:p>
          <a:p>
            <a:pPr marL="609600" lvl="1" indent="-143510" defTabSz="360000">
              <a:lnSpc>
                <a:spcPct val="90000"/>
              </a:lnSpc>
              <a:spcAft>
                <a:spcPts val="600"/>
              </a:spcAft>
              <a:buFont typeface="Wingdings,Sans-Serif" panose="05000000000000000000" pitchFamily="2" charset="2"/>
              <a:buChar char="§"/>
            </a:pPr>
            <a:r>
              <a:rPr lang="en-US" sz="1400" dirty="0">
                <a:ea typeface="+mn-lt"/>
                <a:cs typeface="+mn-lt"/>
              </a:rPr>
              <a:t>What next ? Would love to hear your thoughts ! </a:t>
            </a:r>
          </a:p>
          <a:p>
            <a:pPr marL="609600" lvl="1" indent="-143510" defTabSz="360000">
              <a:lnSpc>
                <a:spcPct val="90000"/>
              </a:lnSpc>
              <a:spcAft>
                <a:spcPts val="600"/>
              </a:spcAft>
              <a:buFont typeface="Wingdings,Sans-Serif" panose="05000000000000000000" pitchFamily="2" charset="2"/>
              <a:buChar char="§"/>
            </a:pPr>
            <a:endParaRPr lang="en-US" sz="1400">
              <a:ea typeface="+mn-lt"/>
              <a:cs typeface="+mn-lt"/>
            </a:endParaRPr>
          </a:p>
          <a:p>
            <a:pPr marL="466090" lvl="1" defTabSz="360000">
              <a:lnSpc>
                <a:spcPct val="90000"/>
              </a:lnSpc>
              <a:spcAft>
                <a:spcPts val="600"/>
              </a:spcAft>
            </a:pPr>
            <a:endParaRPr lang="en-US" sz="1400">
              <a:ea typeface="+mn-lt"/>
              <a:cs typeface="+mn-lt"/>
            </a:endParaRPr>
          </a:p>
          <a:p>
            <a:pPr marL="609600" lvl="1" indent="-143510" defTabSz="360000">
              <a:lnSpc>
                <a:spcPct val="90000"/>
              </a:lnSpc>
              <a:spcAft>
                <a:spcPts val="600"/>
              </a:spcAft>
              <a:buFont typeface="Wingdings,Sans-Serif" panose="05000000000000000000" pitchFamily="2" charset="2"/>
              <a:buChar char="§"/>
            </a:pPr>
            <a:endParaRPr lang="en-US" sz="1400">
              <a:ea typeface="+mn-lt"/>
              <a:cs typeface="+mn-lt"/>
            </a:endParaRPr>
          </a:p>
          <a:p>
            <a:pPr marL="932180" lvl="2" defTabSz="360000">
              <a:lnSpc>
                <a:spcPct val="90000"/>
              </a:lnSpc>
              <a:spcAft>
                <a:spcPts val="600"/>
              </a:spcAft>
            </a:pPr>
            <a:endParaRPr lang="en-US" sz="1400">
              <a:ea typeface="+mn-lt"/>
              <a:cs typeface="+mn-lt"/>
            </a:endParaRPr>
          </a:p>
          <a:p>
            <a:pPr marL="609600" lvl="1" indent="-143510" defTabSz="360000">
              <a:lnSpc>
                <a:spcPct val="90000"/>
              </a:lnSpc>
              <a:spcAft>
                <a:spcPts val="600"/>
              </a:spcAft>
              <a:buFont typeface="Wingdings,Sans-Serif" panose="05000000000000000000" pitchFamily="2" charset="2"/>
              <a:buChar char="§"/>
            </a:pPr>
            <a:endParaRPr lang="en-US" sz="1400">
              <a:ea typeface="+mn-lt"/>
              <a:cs typeface="+mn-lt"/>
            </a:endParaRPr>
          </a:p>
        </p:txBody>
      </p:sp>
      <p:sp>
        <p:nvSpPr>
          <p:cNvPr id="81" name="TextBox 80">
            <a:extLst>
              <a:ext uri="{FF2B5EF4-FFF2-40B4-BE49-F238E27FC236}">
                <a16:creationId xmlns:a16="http://schemas.microsoft.com/office/drawing/2014/main" id="{1245D908-BDE2-4087-82F6-3DBC148662F5}"/>
              </a:ext>
            </a:extLst>
          </p:cNvPr>
          <p:cNvSpPr txBox="1"/>
          <p:nvPr/>
        </p:nvSpPr>
        <p:spPr>
          <a:xfrm>
            <a:off x="679627" y="1623385"/>
            <a:ext cx="3309005" cy="3936462"/>
          </a:xfrm>
          <a:prstGeom prst="rect">
            <a:avLst/>
          </a:prstGeom>
          <a:noFill/>
        </p:spPr>
        <p:txBody>
          <a:bodyPr wrap="square" lIns="0" tIns="146304" rIns="182880" bIns="146304" rtlCol="0" anchor="t">
            <a:spAutoFit/>
          </a:bodyPr>
          <a:lstStyle/>
          <a:p>
            <a:pPr marL="123825" lvl="1" defTabSz="360000">
              <a:lnSpc>
                <a:spcPct val="90000"/>
              </a:lnSpc>
              <a:spcAft>
                <a:spcPts val="600"/>
              </a:spcAft>
            </a:pPr>
            <a:r>
              <a:rPr lang="en-US" sz="1400" b="1">
                <a:cs typeface="Segoe UI"/>
              </a:rPr>
              <a:t>V1.10.0 released!</a:t>
            </a:r>
          </a:p>
          <a:p>
            <a:pPr marL="266700" lvl="1" indent="-142875" defTabSz="360000">
              <a:lnSpc>
                <a:spcPct val="90000"/>
              </a:lnSpc>
              <a:spcAft>
                <a:spcPts val="600"/>
              </a:spcAft>
              <a:buFont typeface="Wingdings,Sans-Serif" panose="05000000000000000000" pitchFamily="2" charset="2"/>
              <a:buChar char="§"/>
            </a:pPr>
            <a:r>
              <a:rPr lang="en-US" sz="1400" b="1">
                <a:cs typeface="Segoe UI"/>
              </a:rPr>
              <a:t>Many updates and fixes!</a:t>
            </a:r>
          </a:p>
          <a:p>
            <a:pPr marL="266700" lvl="1" indent="-142875" defTabSz="360000">
              <a:lnSpc>
                <a:spcPct val="90000"/>
              </a:lnSpc>
              <a:spcAft>
                <a:spcPts val="600"/>
              </a:spcAft>
              <a:buFont typeface="Wingdings,Sans-Serif" panose="05000000000000000000" pitchFamily="2" charset="2"/>
              <a:buChar char="§"/>
            </a:pPr>
            <a:r>
              <a:rPr lang="en-US" sz="1400" b="1">
                <a:cs typeface="Segoe UI"/>
              </a:rPr>
              <a:t>2 million downloads!</a:t>
            </a:r>
          </a:p>
          <a:p>
            <a:pPr marL="266700" lvl="1" indent="-142875" defTabSz="360000">
              <a:lnSpc>
                <a:spcPct val="90000"/>
              </a:lnSpc>
              <a:spcAft>
                <a:spcPts val="600"/>
              </a:spcAft>
              <a:buFont typeface="Wingdings,Sans-Serif" panose="05000000000000000000" pitchFamily="2" charset="2"/>
              <a:buChar char="§"/>
            </a:pPr>
            <a:r>
              <a:rPr lang="en-US" sz="1400" b="1">
                <a:cs typeface="Segoe UI"/>
              </a:rPr>
              <a:t>100 million</a:t>
            </a:r>
            <a:r>
              <a:rPr lang="en-US" sz="1400">
                <a:cs typeface="Segoe UI"/>
              </a:rPr>
              <a:t> </a:t>
            </a:r>
            <a:r>
              <a:rPr lang="en-US" sz="1400" b="1">
                <a:cs typeface="Segoe UI"/>
              </a:rPr>
              <a:t>cmdlets executed per day!!</a:t>
            </a:r>
            <a:endParaRPr lang="en-US" b="1">
              <a:cs typeface="Segoe UI"/>
            </a:endParaRPr>
          </a:p>
          <a:p>
            <a:pPr marL="266700" lvl="1" indent="-142875" defTabSz="360000">
              <a:lnSpc>
                <a:spcPct val="90000"/>
              </a:lnSpc>
              <a:spcAft>
                <a:spcPts val="600"/>
              </a:spcAft>
              <a:buFont typeface="Wingdings,Sans-Serif" panose="05000000000000000000" pitchFamily="2" charset="2"/>
              <a:buChar char="§"/>
            </a:pPr>
            <a:r>
              <a:rPr lang="en-US" sz="1400">
                <a:cs typeface="Segoe UI"/>
              </a:rPr>
              <a:t>Docs shifted, no more</a:t>
            </a:r>
            <a:r>
              <a:rPr lang="en-US" sz="1400" b="1">
                <a:cs typeface="Segoe UI"/>
              </a:rPr>
              <a:t> docs.microsoft.com</a:t>
            </a:r>
          </a:p>
          <a:p>
            <a:pPr marL="266700" lvl="1" indent="-142875" defTabSz="360000">
              <a:lnSpc>
                <a:spcPct val="90000"/>
              </a:lnSpc>
              <a:spcAft>
                <a:spcPts val="600"/>
              </a:spcAft>
              <a:buFont typeface="Wingdings,Sans-Serif" panose="05000000000000000000" pitchFamily="2" charset="2"/>
              <a:buChar char="§"/>
            </a:pPr>
            <a:r>
              <a:rPr lang="en-US" sz="1400">
                <a:cs typeface="Segoe UI"/>
              </a:rPr>
              <a:t>Documentation, Articles and tips available at </a:t>
            </a:r>
            <a:br>
              <a:rPr lang="en-US" sz="1400">
                <a:cs typeface="Segoe UI"/>
              </a:rPr>
            </a:br>
            <a:br>
              <a:rPr lang="en-US" sz="1400">
                <a:cs typeface="Segoe UI"/>
              </a:rPr>
            </a:br>
            <a:r>
              <a:rPr lang="en-US" sz="1400" b="1">
                <a:cs typeface="Segoe UI"/>
                <a:hlinkClick r:id="rId4"/>
              </a:rPr>
              <a:t>https://pnp.github.io/powershell</a:t>
            </a:r>
            <a:br>
              <a:rPr lang="en-US" sz="1400" b="1">
                <a:cs typeface="Segoe UI"/>
              </a:rPr>
            </a:br>
            <a:endParaRPr lang="en-US" sz="1400" b="1">
              <a:cs typeface="Segoe UI"/>
            </a:endParaRPr>
          </a:p>
          <a:p>
            <a:pPr marL="266700" lvl="1" indent="-142875" defTabSz="360000">
              <a:lnSpc>
                <a:spcPct val="90000"/>
              </a:lnSpc>
              <a:spcAft>
                <a:spcPts val="600"/>
              </a:spcAft>
              <a:buFont typeface="Wingdings,Sans-Serif" panose="05000000000000000000" pitchFamily="2" charset="2"/>
              <a:buChar char="§"/>
            </a:pPr>
            <a:r>
              <a:rPr lang="en-US" sz="1400">
                <a:cs typeface="Segoe UI"/>
              </a:rPr>
              <a:t>PnP PS runs in </a:t>
            </a:r>
            <a:r>
              <a:rPr lang="en-US" sz="1400" b="1" u="sng">
                <a:cs typeface="Segoe UI"/>
              </a:rPr>
              <a:t>PS 5</a:t>
            </a:r>
            <a:r>
              <a:rPr lang="en-US" sz="1400" u="sng">
                <a:cs typeface="Segoe UI"/>
              </a:rPr>
              <a:t>, </a:t>
            </a:r>
            <a:r>
              <a:rPr lang="en-US" sz="1400" b="1" u="sng">
                <a:cs typeface="Segoe UI"/>
              </a:rPr>
              <a:t>PS 7</a:t>
            </a:r>
            <a:r>
              <a:rPr lang="en-US" sz="1400" u="sng">
                <a:cs typeface="Segoe UI"/>
              </a:rPr>
              <a:t>, </a:t>
            </a:r>
            <a:r>
              <a:rPr lang="en-US" sz="1400" b="1" u="sng">
                <a:cs typeface="Segoe UI"/>
              </a:rPr>
              <a:t>Azure </a:t>
            </a:r>
            <a:r>
              <a:rPr lang="en-US" sz="1400" b="1" u="sng" err="1">
                <a:cs typeface="Segoe UI"/>
              </a:rPr>
              <a:t>CloudShell</a:t>
            </a:r>
            <a:r>
              <a:rPr lang="en-US" sz="1400" u="sng">
                <a:cs typeface="Segoe UI"/>
              </a:rPr>
              <a:t>, </a:t>
            </a:r>
            <a:r>
              <a:rPr lang="en-US" sz="1400">
                <a:cs typeface="Segoe UI"/>
              </a:rPr>
              <a:t> </a:t>
            </a:r>
            <a:r>
              <a:rPr lang="en-US" sz="1400" b="1">
                <a:cs typeface="Segoe UI"/>
              </a:rPr>
              <a:t>Azure Functions, Azure Runbooks &amp; Raspberry Pi</a:t>
            </a:r>
            <a:endParaRPr lang="en-US" sz="1400" b="1">
              <a:ea typeface="+mn-lt"/>
              <a:cs typeface="+mn-lt"/>
            </a:endParaRPr>
          </a:p>
          <a:p>
            <a:pPr marL="123825" lvl="1" defTabSz="360000">
              <a:lnSpc>
                <a:spcPct val="90000"/>
              </a:lnSpc>
              <a:spcAft>
                <a:spcPts val="600"/>
              </a:spcAft>
            </a:pPr>
            <a:endParaRPr lang="en-US" sz="1400">
              <a:ea typeface="+mn-lt"/>
              <a:cs typeface="+mn-lt"/>
            </a:endParaRPr>
          </a:p>
        </p:txBody>
      </p:sp>
      <p:pic>
        <p:nvPicPr>
          <p:cNvPr id="49" name="Picture 48">
            <a:extLst>
              <a:ext uri="{FF2B5EF4-FFF2-40B4-BE49-F238E27FC236}">
                <a16:creationId xmlns:a16="http://schemas.microsoft.com/office/drawing/2014/main" id="{E46BA27E-9BDF-4E14-9C2C-D248029E9EAC}"/>
              </a:ext>
            </a:extLst>
          </p:cNvPr>
          <p:cNvPicPr>
            <a:picLocks noChangeAspect="1"/>
          </p:cNvPicPr>
          <p:nvPr/>
        </p:nvPicPr>
        <p:blipFill>
          <a:blip r:embed="rId5"/>
          <a:stretch>
            <a:fillRect/>
          </a:stretch>
        </p:blipFill>
        <p:spPr>
          <a:xfrm>
            <a:off x="4047506" y="6144592"/>
            <a:ext cx="381053" cy="285790"/>
          </a:xfrm>
          <a:prstGeom prst="rect">
            <a:avLst/>
          </a:prstGeom>
        </p:spPr>
      </p:pic>
      <p:sp>
        <p:nvSpPr>
          <p:cNvPr id="27" name="Rectangle 26">
            <a:extLst>
              <a:ext uri="{FF2B5EF4-FFF2-40B4-BE49-F238E27FC236}">
                <a16:creationId xmlns:a16="http://schemas.microsoft.com/office/drawing/2014/main" id="{673379EE-C994-4414-8027-3201386EC985}"/>
              </a:ext>
            </a:extLst>
          </p:cNvPr>
          <p:cNvSpPr/>
          <p:nvPr/>
        </p:nvSpPr>
        <p:spPr>
          <a:xfrm>
            <a:off x="298396" y="1336002"/>
            <a:ext cx="7184779" cy="286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defTabSz="914225"/>
            <a:r>
              <a:rPr lang="en-US">
                <a:latin typeface="Calibri" panose="020F0502020204030204"/>
                <a:cs typeface="Calibri"/>
              </a:rPr>
              <a:t>Cross Platform PnP PowerShell</a:t>
            </a:r>
            <a:endParaRPr lang="en-US">
              <a:latin typeface="Calibri"/>
              <a:ea typeface="+mn-lt"/>
              <a:cs typeface="Calibri"/>
            </a:endParaRPr>
          </a:p>
        </p:txBody>
      </p:sp>
      <p:pic>
        <p:nvPicPr>
          <p:cNvPr id="3" name="Picture 20" descr="Diagram&#10;&#10;Description automatically generated">
            <a:extLst>
              <a:ext uri="{FF2B5EF4-FFF2-40B4-BE49-F238E27FC236}">
                <a16:creationId xmlns:a16="http://schemas.microsoft.com/office/drawing/2014/main" id="{D093EFD1-77C1-4D4F-B07A-9931F03C4DB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13929" y="1337581"/>
            <a:ext cx="4319215" cy="2426877"/>
          </a:xfrm>
          <a:prstGeom prst="rect">
            <a:avLst/>
          </a:prstGeom>
        </p:spPr>
      </p:pic>
      <p:sp>
        <p:nvSpPr>
          <p:cNvPr id="38" name="Explosion: 14 Points 37">
            <a:extLst>
              <a:ext uri="{FF2B5EF4-FFF2-40B4-BE49-F238E27FC236}">
                <a16:creationId xmlns:a16="http://schemas.microsoft.com/office/drawing/2014/main" id="{57B24740-2702-48F7-9662-72DC62FDA166}"/>
              </a:ext>
            </a:extLst>
          </p:cNvPr>
          <p:cNvSpPr/>
          <p:nvPr/>
        </p:nvSpPr>
        <p:spPr bwMode="auto">
          <a:xfrm>
            <a:off x="8089965" y="2816398"/>
            <a:ext cx="4522379" cy="2494695"/>
          </a:xfrm>
          <a:prstGeom prst="irregularSeal2">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&gt;29.500 tenants!</a:t>
            </a:r>
            <a:endParaRPr lang="LID4096" sz="2400">
              <a:gradFill>
                <a:gsLst>
                  <a:gs pos="0">
                    <a:srgbClr val="FFFFFF"/>
                  </a:gs>
                  <a:gs pos="100000">
                    <a:srgbClr val="FFFFFF"/>
                  </a:gs>
                </a:gsLst>
                <a:lin ang="5400000" scaled="0"/>
              </a:gradFill>
              <a:ea typeface="Segoe UI" pitchFamily="34" charset="0"/>
              <a:cs typeface="Segoe UI"/>
            </a:endParaRPr>
          </a:p>
        </p:txBody>
      </p:sp>
      <p:sp>
        <p:nvSpPr>
          <p:cNvPr id="5" name="TextBox 4">
            <a:extLst>
              <a:ext uri="{FF2B5EF4-FFF2-40B4-BE49-F238E27FC236}">
                <a16:creationId xmlns:a16="http://schemas.microsoft.com/office/drawing/2014/main" id="{9F94E48E-196D-4F82-A3E3-3F4C71E5786F}"/>
              </a:ext>
            </a:extLst>
          </p:cNvPr>
          <p:cNvSpPr txBox="1"/>
          <p:nvPr/>
        </p:nvSpPr>
        <p:spPr>
          <a:xfrm>
            <a:off x="242462" y="5665477"/>
            <a:ext cx="5369099" cy="489365"/>
          </a:xfrm>
          <a:prstGeom prst="rect">
            <a:avLst/>
          </a:prstGeom>
          <a:solidFill>
            <a:schemeClr val="accent6">
              <a:lumMod val="90000"/>
            </a:schemeClr>
          </a:solidFill>
        </p:spPr>
        <p:txBody>
          <a:bodyPr wrap="none" lIns="182880" tIns="146304" rIns="182880" bIns="146304" rtlCol="0">
            <a:spAutoFit/>
          </a:bodyPr>
          <a:lstStyle/>
          <a:p>
            <a:pPr>
              <a:lnSpc>
                <a:spcPct val="90000"/>
              </a:lnSpc>
              <a:spcAft>
                <a:spcPts val="600"/>
              </a:spcAft>
            </a:pPr>
            <a:r>
              <a:rPr lang="nl-BE" sz="1400">
                <a:solidFill>
                  <a:schemeClr val="accent2"/>
                </a:solidFill>
              </a:rPr>
              <a:t>https://github.com/pnp/powershell/blob/dev/CHANGELOG.md</a:t>
            </a:r>
            <a:endParaRPr lang="LID4096" sz="1400" err="1">
              <a:solidFill>
                <a:schemeClr val="accent2"/>
              </a:solidFill>
            </a:endParaRPr>
          </a:p>
        </p:txBody>
      </p:sp>
      <p:pic>
        <p:nvPicPr>
          <p:cNvPr id="21" name="Picture 20">
            <a:extLst>
              <a:ext uri="{FF2B5EF4-FFF2-40B4-BE49-F238E27FC236}">
                <a16:creationId xmlns:a16="http://schemas.microsoft.com/office/drawing/2014/main" id="{1971525D-2322-4C89-AC56-C9E8D8C2466D}"/>
              </a:ext>
            </a:extLst>
          </p:cNvPr>
          <p:cNvPicPr>
            <a:picLocks noChangeAspect="1"/>
          </p:cNvPicPr>
          <p:nvPr/>
        </p:nvPicPr>
        <p:blipFill>
          <a:blip r:embed="rId7"/>
          <a:stretch>
            <a:fillRect/>
          </a:stretch>
        </p:blipFill>
        <p:spPr>
          <a:xfrm>
            <a:off x="7377332" y="5201095"/>
            <a:ext cx="4610175" cy="1509305"/>
          </a:xfrm>
          <a:prstGeom prst="rect">
            <a:avLst/>
          </a:prstGeom>
          <a:ln>
            <a:solidFill>
              <a:schemeClr val="bg1">
                <a:lumMod val="75000"/>
              </a:schemeClr>
            </a:solidFill>
          </a:ln>
        </p:spPr>
      </p:pic>
    </p:spTree>
    <p:extLst>
      <p:ext uri="{BB962C8B-B14F-4D97-AF65-F5344CB8AC3E}">
        <p14:creationId xmlns:p14="http://schemas.microsoft.com/office/powerpoint/2010/main" val="18847619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FI"/>
              <a:t>yo </a:t>
            </a:r>
            <a:r>
              <a:rPr lang="en-US"/>
              <a:t>t</a:t>
            </a:r>
            <a:r>
              <a:rPr lang="en-FI"/>
              <a:t>e</a:t>
            </a:r>
            <a:r>
              <a:rPr lang="en-US"/>
              <a:t>a</a:t>
            </a:r>
            <a:r>
              <a:rPr lang="en-FI"/>
              <a:t>m</a:t>
            </a:r>
            <a:r>
              <a:rPr lang="en-US"/>
              <a:t>s</a:t>
            </a:r>
            <a:br>
              <a:rPr lang="en-US"/>
            </a:br>
            <a:r>
              <a:rPr lang="en-US" sz="2400">
                <a:gradFill>
                  <a:gsLst>
                    <a:gs pos="2917">
                      <a:schemeClr val="tx1"/>
                    </a:gs>
                    <a:gs pos="30000">
                      <a:schemeClr val="tx1"/>
                    </a:gs>
                  </a:gsLst>
                  <a:lin ang="5400000" scaled="0"/>
                </a:gradFill>
              </a:rPr>
              <a:t>Open-source </a:t>
            </a:r>
            <a:r>
              <a:rPr lang="en-FI" sz="2400">
                <a:gradFill>
                  <a:gsLst>
                    <a:gs pos="2917">
                      <a:schemeClr val="tx1"/>
                    </a:gs>
                    <a:gs pos="30000">
                      <a:schemeClr val="tx1"/>
                    </a:gs>
                  </a:gsLst>
                  <a:lin ang="5400000" scaled="0"/>
                </a:gradFill>
              </a:rPr>
              <a:t>Y</a:t>
            </a:r>
            <a:r>
              <a:rPr lang="en-US" sz="2400">
                <a:gradFill>
                  <a:gsLst>
                    <a:gs pos="2917">
                      <a:schemeClr val="tx1"/>
                    </a:gs>
                    <a:gs pos="30000">
                      <a:schemeClr val="tx1"/>
                    </a:gs>
                  </a:gsLst>
                  <a:lin ang="5400000" scaled="0"/>
                </a:gradFill>
              </a:rPr>
              <a:t>e</a:t>
            </a:r>
            <a:r>
              <a:rPr lang="en-FI" sz="2400">
                <a:gradFill>
                  <a:gsLst>
                    <a:gs pos="2917">
                      <a:schemeClr val="tx1"/>
                    </a:gs>
                    <a:gs pos="30000">
                      <a:schemeClr val="tx1"/>
                    </a:gs>
                  </a:gsLst>
                  <a:lin ang="5400000" scaled="0"/>
                </a:gradFill>
              </a:rPr>
              <a:t>o</a:t>
            </a:r>
            <a:r>
              <a:rPr lang="en-US" sz="2400">
                <a:gradFill>
                  <a:gsLst>
                    <a:gs pos="2917">
                      <a:schemeClr val="tx1"/>
                    </a:gs>
                    <a:gs pos="30000">
                      <a:schemeClr val="tx1"/>
                    </a:gs>
                  </a:gsLst>
                  <a:lin ang="5400000" scaled="0"/>
                </a:gradFill>
              </a:rPr>
              <a:t>m</a:t>
            </a:r>
            <a:r>
              <a:rPr lang="en-FI" sz="2400">
                <a:gradFill>
                  <a:gsLst>
                    <a:gs pos="2917">
                      <a:schemeClr val="tx1"/>
                    </a:gs>
                    <a:gs pos="30000">
                      <a:schemeClr val="tx1"/>
                    </a:gs>
                  </a:gsLst>
                  <a:lin ang="5400000" scaled="0"/>
                </a:gradFill>
              </a:rPr>
              <a:t>a</a:t>
            </a:r>
            <a:r>
              <a:rPr lang="en-US" sz="2400">
                <a:gradFill>
                  <a:gsLst>
                    <a:gs pos="2917">
                      <a:schemeClr val="tx1"/>
                    </a:gs>
                    <a:gs pos="30000">
                      <a:schemeClr val="tx1"/>
                    </a:gs>
                  </a:gsLst>
                  <a:lin ang="5400000" scaled="0"/>
                </a:gradFill>
              </a:rPr>
              <a:t>n</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g</a:t>
            </a:r>
            <a:r>
              <a:rPr lang="en-FI" sz="2400">
                <a:gradFill>
                  <a:gsLst>
                    <a:gs pos="2917">
                      <a:schemeClr val="tx1"/>
                    </a:gs>
                    <a:gs pos="30000">
                      <a:schemeClr val="tx1"/>
                    </a:gs>
                  </a:gsLst>
                  <a:lin ang="5400000" scaled="0"/>
                </a:gradFill>
              </a:rPr>
              <a:t>e</a:t>
            </a:r>
            <a:r>
              <a:rPr lang="en-US" sz="2400">
                <a:gradFill>
                  <a:gsLst>
                    <a:gs pos="2917">
                      <a:schemeClr val="tx1"/>
                    </a:gs>
                    <a:gs pos="30000">
                      <a:schemeClr val="tx1"/>
                    </a:gs>
                  </a:gsLst>
                  <a:lin ang="5400000" scaled="0"/>
                </a:gradFill>
              </a:rPr>
              <a:t>n</a:t>
            </a:r>
            <a:r>
              <a:rPr lang="en-FI" sz="2400">
                <a:gradFill>
                  <a:gsLst>
                    <a:gs pos="2917">
                      <a:schemeClr val="tx1"/>
                    </a:gs>
                    <a:gs pos="30000">
                      <a:schemeClr val="tx1"/>
                    </a:gs>
                  </a:gsLst>
                  <a:lin ang="5400000" scaled="0"/>
                </a:gradFill>
              </a:rPr>
              <a:t>e</a:t>
            </a:r>
            <a:r>
              <a:rPr lang="en-US" sz="2400">
                <a:gradFill>
                  <a:gsLst>
                    <a:gs pos="2917">
                      <a:schemeClr val="tx1"/>
                    </a:gs>
                    <a:gs pos="30000">
                      <a:schemeClr val="tx1"/>
                    </a:gs>
                  </a:gsLst>
                  <a:lin ang="5400000" scaled="0"/>
                </a:gradFill>
              </a:rPr>
              <a:t>r</a:t>
            </a:r>
            <a:r>
              <a:rPr lang="en-FI" sz="2400">
                <a:gradFill>
                  <a:gsLst>
                    <a:gs pos="2917">
                      <a:schemeClr val="tx1"/>
                    </a:gs>
                    <a:gs pos="30000">
                      <a:schemeClr val="tx1"/>
                    </a:gs>
                  </a:gsLst>
                  <a:lin ang="5400000" scaled="0"/>
                </a:gradFill>
              </a:rPr>
              <a:t>a</a:t>
            </a:r>
            <a:r>
              <a:rPr lang="en-US" sz="2400">
                <a:gradFill>
                  <a:gsLst>
                    <a:gs pos="2917">
                      <a:schemeClr val="tx1"/>
                    </a:gs>
                    <a:gs pos="30000">
                      <a:schemeClr val="tx1"/>
                    </a:gs>
                  </a:gsLst>
                  <a:lin ang="5400000" scaled="0"/>
                </a:gradFill>
              </a:rPr>
              <a:t>t</a:t>
            </a:r>
            <a:r>
              <a:rPr lang="en-FI" sz="2400">
                <a:gradFill>
                  <a:gsLst>
                    <a:gs pos="2917">
                      <a:schemeClr val="tx1"/>
                    </a:gs>
                    <a:gs pos="30000">
                      <a:schemeClr val="tx1"/>
                    </a:gs>
                  </a:gsLst>
                  <a:lin ang="5400000" scaled="0"/>
                </a:gradFill>
              </a:rPr>
              <a:t>o</a:t>
            </a:r>
            <a:r>
              <a:rPr lang="en-US" sz="2400">
                <a:gradFill>
                  <a:gsLst>
                    <a:gs pos="2917">
                      <a:schemeClr val="tx1"/>
                    </a:gs>
                    <a:gs pos="30000">
                      <a:schemeClr val="tx1"/>
                    </a:gs>
                  </a:gsLst>
                  <a:lin ang="5400000" scaled="0"/>
                </a:gradFill>
              </a:rPr>
              <a:t>r</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f</a:t>
            </a:r>
            <a:r>
              <a:rPr lang="en-FI" sz="2400">
                <a:gradFill>
                  <a:gsLst>
                    <a:gs pos="2917">
                      <a:schemeClr val="tx1"/>
                    </a:gs>
                    <a:gs pos="30000">
                      <a:schemeClr val="tx1"/>
                    </a:gs>
                  </a:gsLst>
                  <a:lin ang="5400000" scaled="0"/>
                </a:gradFill>
              </a:rPr>
              <a:t>o</a:t>
            </a:r>
            <a:r>
              <a:rPr lang="en-US" sz="2400">
                <a:gradFill>
                  <a:gsLst>
                    <a:gs pos="2917">
                      <a:schemeClr val="tx1"/>
                    </a:gs>
                    <a:gs pos="30000">
                      <a:schemeClr val="tx1"/>
                    </a:gs>
                  </a:gsLst>
                  <a:lin ang="5400000" scaled="0"/>
                </a:gradFill>
              </a:rPr>
              <a:t>r</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M</a:t>
            </a:r>
            <a:r>
              <a:rPr lang="en-FI" sz="2400">
                <a:gradFill>
                  <a:gsLst>
                    <a:gs pos="2917">
                      <a:schemeClr val="tx1"/>
                    </a:gs>
                    <a:gs pos="30000">
                      <a:schemeClr val="tx1"/>
                    </a:gs>
                  </a:gsLst>
                  <a:lin ang="5400000" scaled="0"/>
                </a:gradFill>
              </a:rPr>
              <a:t>i</a:t>
            </a:r>
            <a:r>
              <a:rPr lang="en-US" sz="2400">
                <a:gradFill>
                  <a:gsLst>
                    <a:gs pos="2917">
                      <a:schemeClr val="tx1"/>
                    </a:gs>
                    <a:gs pos="30000">
                      <a:schemeClr val="tx1"/>
                    </a:gs>
                  </a:gsLst>
                  <a:lin ang="5400000" scaled="0"/>
                </a:gradFill>
              </a:rPr>
              <a:t>c</a:t>
            </a:r>
            <a:r>
              <a:rPr lang="en-FI" sz="2400">
                <a:gradFill>
                  <a:gsLst>
                    <a:gs pos="2917">
                      <a:schemeClr val="tx1"/>
                    </a:gs>
                    <a:gs pos="30000">
                      <a:schemeClr val="tx1"/>
                    </a:gs>
                  </a:gsLst>
                  <a:lin ang="5400000" scaled="0"/>
                </a:gradFill>
              </a:rPr>
              <a:t>r</a:t>
            </a:r>
            <a:r>
              <a:rPr lang="en-US" sz="2400">
                <a:gradFill>
                  <a:gsLst>
                    <a:gs pos="2917">
                      <a:schemeClr val="tx1"/>
                    </a:gs>
                    <a:gs pos="30000">
                      <a:schemeClr val="tx1"/>
                    </a:gs>
                  </a:gsLst>
                  <a:lin ang="5400000" scaled="0"/>
                </a:gradFill>
              </a:rPr>
              <a:t>o</a:t>
            </a:r>
            <a:r>
              <a:rPr lang="en-FI" sz="2400">
                <a:gradFill>
                  <a:gsLst>
                    <a:gs pos="2917">
                      <a:schemeClr val="tx1"/>
                    </a:gs>
                    <a:gs pos="30000">
                      <a:schemeClr val="tx1"/>
                    </a:gs>
                  </a:gsLst>
                  <a:lin ang="5400000" scaled="0"/>
                </a:gradFill>
              </a:rPr>
              <a:t>s</a:t>
            </a:r>
            <a:r>
              <a:rPr lang="en-US" sz="2400">
                <a:gradFill>
                  <a:gsLst>
                    <a:gs pos="2917">
                      <a:schemeClr val="tx1"/>
                    </a:gs>
                    <a:gs pos="30000">
                      <a:schemeClr val="tx1"/>
                    </a:gs>
                  </a:gsLst>
                  <a:lin ang="5400000" scaled="0"/>
                </a:gradFill>
              </a:rPr>
              <a:t>o</a:t>
            </a:r>
            <a:r>
              <a:rPr lang="en-FI" sz="2400">
                <a:gradFill>
                  <a:gsLst>
                    <a:gs pos="2917">
                      <a:schemeClr val="tx1"/>
                    </a:gs>
                    <a:gs pos="30000">
                      <a:schemeClr val="tx1"/>
                    </a:gs>
                  </a:gsLst>
                  <a:lin ang="5400000" scaled="0"/>
                </a:gradFill>
              </a:rPr>
              <a:t>f</a:t>
            </a:r>
            <a:r>
              <a:rPr lang="en-US" sz="2400">
                <a:gradFill>
                  <a:gsLst>
                    <a:gs pos="2917">
                      <a:schemeClr val="tx1"/>
                    </a:gs>
                    <a:gs pos="30000">
                      <a:schemeClr val="tx1"/>
                    </a:gs>
                  </a:gsLst>
                  <a:lin ang="5400000" scaled="0"/>
                </a:gradFill>
              </a:rPr>
              <a:t>t</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T</a:t>
            </a:r>
            <a:r>
              <a:rPr lang="en-FI" sz="2400">
                <a:gradFill>
                  <a:gsLst>
                    <a:gs pos="2917">
                      <a:schemeClr val="tx1"/>
                    </a:gs>
                    <a:gs pos="30000">
                      <a:schemeClr val="tx1"/>
                    </a:gs>
                  </a:gsLst>
                  <a:lin ang="5400000" scaled="0"/>
                </a:gradFill>
              </a:rPr>
              <a:t>e</a:t>
            </a:r>
            <a:r>
              <a:rPr lang="en-US" sz="2400">
                <a:gradFill>
                  <a:gsLst>
                    <a:gs pos="2917">
                      <a:schemeClr val="tx1"/>
                    </a:gs>
                    <a:gs pos="30000">
                      <a:schemeClr val="tx1"/>
                    </a:gs>
                  </a:gsLst>
                  <a:lin ang="5400000" scaled="0"/>
                </a:gradFill>
              </a:rPr>
              <a:t>a</a:t>
            </a:r>
            <a:r>
              <a:rPr lang="en-FI" sz="2400">
                <a:gradFill>
                  <a:gsLst>
                    <a:gs pos="2917">
                      <a:schemeClr val="tx1"/>
                    </a:gs>
                    <a:gs pos="30000">
                      <a:schemeClr val="tx1"/>
                    </a:gs>
                  </a:gsLst>
                  <a:lin ang="5400000" scaled="0"/>
                </a:gradFill>
              </a:rPr>
              <a:t>ms development</a:t>
            </a: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2121487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881" y="1066049"/>
            <a:ext cx="12435593" cy="59284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FI" dirty="0"/>
              <a:t>y</a:t>
            </a:r>
            <a:r>
              <a:rPr lang="en-US" dirty="0"/>
              <a:t>o</a:t>
            </a:r>
            <a:r>
              <a:rPr lang="en-FI" dirty="0"/>
              <a:t> </a:t>
            </a:r>
            <a:r>
              <a:rPr lang="en-US" dirty="0"/>
              <a:t>t</a:t>
            </a:r>
            <a:r>
              <a:rPr lang="en-FI" dirty="0"/>
              <a:t>e</a:t>
            </a:r>
            <a:r>
              <a:rPr lang="en-US" dirty="0"/>
              <a:t>a</a:t>
            </a:r>
            <a:r>
              <a:rPr lang="en-FI" dirty="0"/>
              <a:t>m</a:t>
            </a:r>
            <a:r>
              <a:rPr lang="en-US" dirty="0"/>
              <a:t>s</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a:solidFill>
            <a:srgbClr val="1973B9"/>
          </a:solidFill>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a:grpFill/>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28" name="TextBox 27">
            <a:extLst>
              <a:ext uri="{FF2B5EF4-FFF2-40B4-BE49-F238E27FC236}">
                <a16:creationId xmlns:a16="http://schemas.microsoft.com/office/drawing/2014/main" id="{3C6E8D99-0334-4574-90D7-E43A2C7F97F6}"/>
              </a:ext>
            </a:extLst>
          </p:cNvPr>
          <p:cNvSpPr txBox="1"/>
          <p:nvPr/>
        </p:nvSpPr>
        <p:spPr>
          <a:xfrm>
            <a:off x="3116983" y="621217"/>
            <a:ext cx="6642726" cy="369332"/>
          </a:xfrm>
          <a:prstGeom prst="rect">
            <a:avLst/>
          </a:prstGeom>
          <a:noFill/>
        </p:spPr>
        <p:txBody>
          <a:bodyPr wrap="square">
            <a:spAutoFit/>
          </a:bodyPr>
          <a:lstStyle/>
          <a:p>
            <a:pPr lvl="1" algn="just"/>
            <a:r>
              <a:rPr lang="en-US" sz="1800">
                <a:latin typeface="Segoe UI" panose="020B0502040204020203" pitchFamily="34" charset="0"/>
                <a:cs typeface="Segoe UI" panose="020B0502040204020203" pitchFamily="34" charset="0"/>
                <a:hlinkClick r:id="rId3"/>
              </a:rPr>
              <a:t>https://aka.ms/</a:t>
            </a:r>
            <a:r>
              <a:rPr lang="en-FI" sz="1800">
                <a:latin typeface="Segoe UI" panose="020B0502040204020203" pitchFamily="34" charset="0"/>
                <a:cs typeface="Segoe UI" panose="020B0502040204020203" pitchFamily="34" charset="0"/>
                <a:hlinkClick r:id="rId3"/>
              </a:rPr>
              <a:t>y</a:t>
            </a:r>
            <a:r>
              <a:rPr lang="en-US" sz="1800">
                <a:latin typeface="Segoe UI" panose="020B0502040204020203" pitchFamily="34" charset="0"/>
                <a:cs typeface="Segoe UI" panose="020B0502040204020203" pitchFamily="34" charset="0"/>
                <a:hlinkClick r:id="rId3"/>
              </a:rPr>
              <a:t>o</a:t>
            </a:r>
            <a:r>
              <a:rPr lang="en-FI" sz="1800">
                <a:latin typeface="Segoe UI" panose="020B0502040204020203" pitchFamily="34" charset="0"/>
                <a:cs typeface="Segoe UI" panose="020B0502040204020203" pitchFamily="34" charset="0"/>
                <a:hlinkClick r:id="rId3"/>
              </a:rPr>
              <a:t>t</a:t>
            </a:r>
            <a:r>
              <a:rPr lang="en-US" sz="1800">
                <a:latin typeface="Segoe UI" panose="020B0502040204020203" pitchFamily="34" charset="0"/>
                <a:cs typeface="Segoe UI" panose="020B0502040204020203" pitchFamily="34" charset="0"/>
                <a:hlinkClick r:id="rId3"/>
              </a:rPr>
              <a:t>e</a:t>
            </a:r>
            <a:r>
              <a:rPr lang="en-FI" sz="1800">
                <a:latin typeface="Segoe UI" panose="020B0502040204020203" pitchFamily="34" charset="0"/>
                <a:cs typeface="Segoe UI" panose="020B0502040204020203" pitchFamily="34" charset="0"/>
                <a:hlinkClick r:id="rId3"/>
              </a:rPr>
              <a:t>a</a:t>
            </a:r>
            <a:r>
              <a:rPr lang="en-US" sz="1800">
                <a:latin typeface="Segoe UI" panose="020B0502040204020203" pitchFamily="34" charset="0"/>
                <a:cs typeface="Segoe UI" panose="020B0502040204020203" pitchFamily="34" charset="0"/>
                <a:hlinkClick r:id="rId3"/>
              </a:rPr>
              <a:t>m</a:t>
            </a:r>
            <a:r>
              <a:rPr lang="en-FI" sz="1800">
                <a:latin typeface="Segoe UI" panose="020B0502040204020203" pitchFamily="34" charset="0"/>
                <a:cs typeface="Segoe UI" panose="020B0502040204020203" pitchFamily="34" charset="0"/>
                <a:hlinkClick r:id="rId3"/>
              </a:rPr>
              <a:t>s</a:t>
            </a:r>
            <a:r>
              <a:rPr lang="en-US" sz="1800">
                <a:latin typeface="Segoe UI" panose="020B0502040204020203" pitchFamily="34" charset="0"/>
                <a:cs typeface="Segoe UI" panose="020B0502040204020203" pitchFamily="34" charset="0"/>
              </a:rPr>
              <a:t> </a:t>
            </a:r>
          </a:p>
        </p:txBody>
      </p:sp>
      <p:sp>
        <p:nvSpPr>
          <p:cNvPr id="48" name="Rectangle 47">
            <a:extLst>
              <a:ext uri="{FF2B5EF4-FFF2-40B4-BE49-F238E27FC236}">
                <a16:creationId xmlns:a16="http://schemas.microsoft.com/office/drawing/2014/main" id="{3CDFD656-FE83-48D8-A848-5F87EAB899C6}"/>
              </a:ext>
            </a:extLst>
          </p:cNvPr>
          <p:cNvSpPr/>
          <p:nvPr/>
        </p:nvSpPr>
        <p:spPr>
          <a:xfrm>
            <a:off x="288035" y="1148949"/>
            <a:ext cx="6411193" cy="286987"/>
          </a:xfrm>
          <a:prstGeom prst="rect">
            <a:avLst/>
          </a:prstGeom>
          <a:solidFill>
            <a:srgbClr val="6D6BC5"/>
          </a:solidFill>
          <a:ln>
            <a:solidFill>
              <a:srgbClr val="6D6BC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a:solidFill>
                  <a:prstClr val="white"/>
                </a:solidFill>
                <a:latin typeface="Calibri" panose="020F0502020204030204"/>
              </a:rPr>
              <a:t>generator-teams – </a:t>
            </a:r>
            <a:r>
              <a:rPr lang="en-US" i="1">
                <a:solidFill>
                  <a:schemeClr val="bg1"/>
                </a:solidFill>
                <a:latin typeface="Calibri" panose="020F0502020204030204"/>
              </a:rPr>
              <a:t>The Teams apps generator</a:t>
            </a:r>
            <a:endParaRPr lang="LID4096" i="1">
              <a:solidFill>
                <a:schemeClr val="bg1"/>
              </a:solidFill>
              <a:latin typeface="Calibri" panose="020F0502020204030204"/>
            </a:endParaRPr>
          </a:p>
        </p:txBody>
      </p:sp>
      <p:sp>
        <p:nvSpPr>
          <p:cNvPr id="70" name="TextBox 69">
            <a:extLst>
              <a:ext uri="{FF2B5EF4-FFF2-40B4-BE49-F238E27FC236}">
                <a16:creationId xmlns:a16="http://schemas.microsoft.com/office/drawing/2014/main" id="{174F958A-FBA1-4F60-AFAD-ABB7FE94DD87}"/>
              </a:ext>
            </a:extLst>
          </p:cNvPr>
          <p:cNvSpPr txBox="1"/>
          <p:nvPr/>
        </p:nvSpPr>
        <p:spPr>
          <a:xfrm>
            <a:off x="284698" y="1441291"/>
            <a:ext cx="6965187" cy="2536848"/>
          </a:xfrm>
          <a:prstGeom prst="rect">
            <a:avLst/>
          </a:prstGeom>
          <a:noFill/>
        </p:spPr>
        <p:txBody>
          <a:bodyPr wrap="square" lIns="0" tIns="146304" rIns="182880" bIns="146304" rtlCol="0" anchor="t">
            <a:spAutoFit/>
          </a:bodyPr>
          <a:lstStyle/>
          <a:p>
            <a:pPr marL="0" marR="0" lvl="0" indent="0" algn="l" defTabSz="360000" rtl="0" eaLnBrk="1" fontAlgn="auto" latinLnBrk="0" hangingPunct="1">
              <a:lnSpc>
                <a:spcPct val="90000"/>
              </a:lnSpc>
              <a:spcBef>
                <a:spcPts val="0"/>
              </a:spcBef>
              <a:spcAft>
                <a:spcPts val="600"/>
              </a:spcAft>
              <a:buClrTx/>
              <a:buSzTx/>
              <a:buFontTx/>
              <a:buNone/>
              <a:tabLst/>
              <a:defRPr/>
            </a:pPr>
            <a:r>
              <a:rPr lang="en-GB" sz="1200" dirty="0">
                <a:solidFill>
                  <a:srgbClr val="2F2F2F"/>
                </a:solidFill>
                <a:ea typeface="+mn-lt"/>
                <a:cs typeface="+mn-lt"/>
              </a:rPr>
              <a:t>📃 </a:t>
            </a:r>
            <a:r>
              <a:rPr lang="en-US" sz="1200" dirty="0">
                <a:ea typeface="+mn-lt"/>
                <a:cs typeface="+mn-lt"/>
              </a:rPr>
              <a:t>Docs published at https://pnp.github.io/generator-teams/</a:t>
            </a:r>
            <a:br>
              <a:rPr lang="en-US" sz="1200" dirty="0">
                <a:ea typeface="+mn-lt"/>
                <a:cs typeface="+mn-lt"/>
              </a:rPr>
            </a:br>
            <a:endParaRPr lang="en-US" sz="1050" dirty="0">
              <a:solidFill>
                <a:schemeClr val="tx1"/>
              </a:solidFill>
              <a:cs typeface="Segoe UI"/>
            </a:endParaRPr>
          </a:p>
          <a:p>
            <a:pPr marL="0" marR="0" lvl="0" indent="0" algn="l" defTabSz="360000" rtl="0" eaLnBrk="1" fontAlgn="auto" latinLnBrk="0" hangingPunct="1">
              <a:lnSpc>
                <a:spcPct val="90000"/>
              </a:lnSpc>
              <a:spcBef>
                <a:spcPts val="0"/>
              </a:spcBef>
              <a:spcAft>
                <a:spcPts val="600"/>
              </a:spcAft>
              <a:buClrTx/>
              <a:buSzTx/>
              <a:buFontTx/>
              <a:buNone/>
              <a:tabLst/>
              <a:defRPr/>
            </a:pPr>
            <a:r>
              <a:rPr lang="en-US" sz="1050" dirty="0">
                <a:solidFill>
                  <a:schemeClr val="tx1"/>
                </a:solidFill>
                <a:cs typeface="Segoe UI"/>
              </a:rPr>
              <a:t>🚀 </a:t>
            </a:r>
            <a:r>
              <a:rPr lang="en-US" sz="1200" dirty="0">
                <a:latin typeface="+mj-lt"/>
                <a:cs typeface="Segoe UI"/>
              </a:rPr>
              <a:t>Latest release: 3.5.0</a:t>
            </a:r>
            <a:r>
              <a:rPr lang="sv-AX" sz="1200" dirty="0">
                <a:latin typeface="+mj-lt"/>
                <a:cs typeface="Segoe UI"/>
              </a:rPr>
              <a:t> </a:t>
            </a:r>
            <a:r>
              <a:rPr kumimoji="0" lang="en-US" sz="900" b="1" i="0" u="none" strike="noStrike" kern="1200" cap="none" spc="0" normalizeH="0" baseline="0" noProof="0" dirty="0">
                <a:ln>
                  <a:noFill/>
                </a:ln>
                <a:solidFill>
                  <a:srgbClr val="2F2F2F"/>
                </a:solidFill>
                <a:effectLst/>
                <a:uLnTx/>
                <a:uFillTx/>
                <a:latin typeface="Segoe UI Light" panose="020B0502040204020203" pitchFamily="34" charset="0"/>
                <a:ea typeface="+mn-ea"/>
                <a:cs typeface="Segoe UI Light" panose="020B0502040204020203" pitchFamily="34" charset="0"/>
              </a:rPr>
              <a:t>[2021-11-18]</a:t>
            </a:r>
          </a:p>
          <a:p>
            <a:pPr lvl="1" defTabSz="360000">
              <a:lnSpc>
                <a:spcPct val="90000"/>
              </a:lnSpc>
              <a:spcAft>
                <a:spcPts val="600"/>
              </a:spcAft>
              <a:defRPr/>
            </a:pPr>
            <a:r>
              <a:rPr lang="en-US" sz="1000" dirty="0">
                <a:solidFill>
                  <a:srgbClr val="2F2F2F"/>
                </a:solidFill>
                <a:latin typeface="Segoe UI"/>
                <a:ea typeface="+mn-lt"/>
                <a:cs typeface="Segoe UI"/>
              </a:rPr>
              <a:t>Improved telemetry (</a:t>
            </a:r>
            <a:r>
              <a:rPr lang="en-US" sz="1000" dirty="0">
                <a:solidFill>
                  <a:srgbClr val="2F2F2F"/>
                </a:solidFill>
                <a:latin typeface="Segoe UI"/>
                <a:ea typeface="+mn-lt"/>
                <a:cs typeface="Segoe UI"/>
                <a:hlinkClick r:id="rId4"/>
              </a:rPr>
              <a:t>https://pnp.github.io/generator-teams/about/telemetry/</a:t>
            </a:r>
            <a:r>
              <a:rPr lang="en-US" sz="1000" dirty="0">
                <a:solidFill>
                  <a:srgbClr val="2F2F2F"/>
                </a:solidFill>
                <a:latin typeface="Segoe UI"/>
                <a:ea typeface="+mn-lt"/>
                <a:cs typeface="Segoe UI"/>
              </a:rPr>
              <a:t>) </a:t>
            </a:r>
            <a:br>
              <a:rPr lang="en-US" sz="1000" dirty="0">
                <a:solidFill>
                  <a:srgbClr val="2F2F2F"/>
                </a:solidFill>
                <a:latin typeface="Segoe UI"/>
                <a:ea typeface="+mn-lt"/>
                <a:cs typeface="Segoe UI"/>
              </a:rPr>
            </a:br>
            <a:r>
              <a:rPr lang="en-US" sz="1000" dirty="0">
                <a:solidFill>
                  <a:srgbClr val="2F2F2F"/>
                </a:solidFill>
                <a:latin typeface="Segoe UI"/>
                <a:ea typeface="+mn-lt"/>
                <a:cs typeface="Segoe UI"/>
              </a:rPr>
              <a:t>Brand new template used for bot scaffolding – better aligned with Bot </a:t>
            </a:r>
            <a:r>
              <a:rPr lang="en-US" sz="1000" dirty="0" err="1">
                <a:solidFill>
                  <a:srgbClr val="2F2F2F"/>
                </a:solidFill>
                <a:latin typeface="Segoe UI"/>
                <a:ea typeface="+mn-lt"/>
                <a:cs typeface="Segoe UI"/>
              </a:rPr>
              <a:t>Fx</a:t>
            </a:r>
            <a:r>
              <a:rPr lang="en-US" sz="1000" dirty="0">
                <a:solidFill>
                  <a:srgbClr val="2F2F2F"/>
                </a:solidFill>
                <a:latin typeface="Segoe UI"/>
                <a:ea typeface="+mn-lt"/>
                <a:cs typeface="Segoe UI"/>
              </a:rPr>
              <a:t> code samples</a:t>
            </a:r>
          </a:p>
          <a:p>
            <a:pPr marL="0" marR="0" lvl="0" indent="0" algn="l" defTabSz="360000" rtl="0" eaLnBrk="1" fontAlgn="auto" latinLnBrk="0" hangingPunct="1">
              <a:lnSpc>
                <a:spcPct val="90000"/>
              </a:lnSpc>
              <a:spcBef>
                <a:spcPts val="0"/>
              </a:spcBef>
              <a:spcAft>
                <a:spcPts val="600"/>
              </a:spcAft>
              <a:buClrTx/>
              <a:buSzTx/>
              <a:buFontTx/>
              <a:buNone/>
              <a:tabLst/>
              <a:defRPr/>
            </a:pPr>
            <a:r>
              <a:rPr lang="en-US" sz="1050" dirty="0">
                <a:latin typeface="+mj-lt"/>
                <a:cs typeface="Segoe UI"/>
              </a:rPr>
              <a:t>🔮 </a:t>
            </a:r>
            <a:r>
              <a:rPr lang="en-US" sz="1200" dirty="0">
                <a:latin typeface="+mj-lt"/>
                <a:cs typeface="Segoe UI"/>
              </a:rPr>
              <a:t>Preview</a:t>
            </a:r>
            <a:r>
              <a:rPr lang="en-US" sz="1050" dirty="0">
                <a:latin typeface="+mj-lt"/>
                <a:cs typeface="Segoe UI"/>
              </a:rPr>
              <a:t>: </a:t>
            </a:r>
            <a:r>
              <a:rPr lang="en-US" sz="1200" dirty="0">
                <a:latin typeface="+mj-lt"/>
                <a:cs typeface="Segoe UI"/>
              </a:rPr>
              <a:t>4.0.0-preview.1 [2022-05-12]</a:t>
            </a:r>
          </a:p>
          <a:p>
            <a:pPr lvl="1" defTabSz="360000">
              <a:lnSpc>
                <a:spcPct val="90000"/>
              </a:lnSpc>
              <a:spcAft>
                <a:spcPts val="600"/>
              </a:spcAft>
            </a:pPr>
            <a:r>
              <a:rPr lang="en-US" sz="1000" dirty="0">
                <a:solidFill>
                  <a:srgbClr val="2F2F2F"/>
                </a:solidFill>
                <a:latin typeface="Segoe UI"/>
                <a:ea typeface="+mn-lt"/>
                <a:cs typeface="Segoe UI"/>
              </a:rPr>
              <a:t>Using @microsoft/teams-js version 2.0 (promise based)</a:t>
            </a:r>
            <a:br>
              <a:rPr lang="en-US" sz="1000" dirty="0">
                <a:solidFill>
                  <a:srgbClr val="2F2F2F"/>
                </a:solidFill>
                <a:latin typeface="Segoe UI"/>
                <a:ea typeface="+mn-lt"/>
                <a:cs typeface="Segoe UI"/>
              </a:rPr>
            </a:br>
            <a:r>
              <a:rPr lang="en-US" sz="1000" dirty="0">
                <a:solidFill>
                  <a:srgbClr val="2F2F2F"/>
                </a:solidFill>
                <a:latin typeface="Segoe UI"/>
                <a:ea typeface="+mn-lt"/>
                <a:cs typeface="Segoe UI"/>
              </a:rPr>
              <a:t>Support for the m365DevPreview manifest</a:t>
            </a:r>
            <a:br>
              <a:rPr lang="en-US" sz="1000" dirty="0">
                <a:solidFill>
                  <a:srgbClr val="2F2F2F"/>
                </a:solidFill>
                <a:latin typeface="Segoe UI"/>
                <a:ea typeface="+mn-lt"/>
                <a:cs typeface="Segoe UI"/>
              </a:rPr>
            </a:br>
            <a:r>
              <a:rPr lang="en-GB" sz="1000" dirty="0">
                <a:solidFill>
                  <a:srgbClr val="FF0000"/>
                </a:solidFill>
                <a:ea typeface="+mn-lt"/>
                <a:cs typeface="+mn-lt"/>
              </a:rPr>
              <a:t>(</a:t>
            </a:r>
            <a:r>
              <a:rPr lang="en-GB" sz="1000" dirty="0">
                <a:hlinkClick r:id="rId5"/>
              </a:rPr>
              <a:t>Deprecation of scaffolding options for v4 · Discussion #304 · </a:t>
            </a:r>
            <a:r>
              <a:rPr lang="en-GB" sz="1000" dirty="0" err="1">
                <a:hlinkClick r:id="rId5"/>
              </a:rPr>
              <a:t>pnp</a:t>
            </a:r>
            <a:r>
              <a:rPr lang="en-GB" sz="1000" dirty="0">
                <a:hlinkClick r:id="rId5"/>
              </a:rPr>
              <a:t>/generator-teams (github.com)</a:t>
            </a:r>
            <a:r>
              <a:rPr lang="en-GB" sz="1000" dirty="0"/>
              <a:t>)</a:t>
            </a:r>
            <a:br>
              <a:rPr lang="en-US" sz="1000" dirty="0">
                <a:solidFill>
                  <a:srgbClr val="2F2F2F"/>
                </a:solidFill>
                <a:latin typeface="Segoe UI"/>
                <a:ea typeface="+mn-lt"/>
                <a:cs typeface="Segoe UI"/>
              </a:rPr>
            </a:br>
            <a:r>
              <a:rPr lang="en-US" sz="1000" b="1" dirty="0">
                <a:solidFill>
                  <a:srgbClr val="2F2F2F"/>
                </a:solidFill>
                <a:latin typeface="Segoe UI"/>
                <a:ea typeface="+mn-lt"/>
                <a:cs typeface="Segoe UI"/>
              </a:rPr>
              <a:t>Allows you to build Tabs for Outlook and Office.com</a:t>
            </a:r>
            <a:endParaRPr lang="en-US" sz="1000" dirty="0">
              <a:solidFill>
                <a:srgbClr val="2F2F2F"/>
              </a:solidFill>
              <a:latin typeface="Segoe UI"/>
              <a:ea typeface="+mn-lt"/>
              <a:cs typeface="Segoe UI"/>
            </a:endParaRPr>
          </a:p>
          <a:p>
            <a:pPr defTabSz="360000">
              <a:lnSpc>
                <a:spcPct val="90000"/>
              </a:lnSpc>
              <a:spcAft>
                <a:spcPts val="600"/>
              </a:spcAft>
            </a:pPr>
            <a:r>
              <a:rPr lang="en-US" sz="1000" dirty="0">
                <a:solidFill>
                  <a:schemeClr val="tx1"/>
                </a:solidFill>
                <a:cs typeface="Segoe UI"/>
              </a:rPr>
              <a:t>📅</a:t>
            </a:r>
            <a:r>
              <a:rPr lang="en-US" sz="1000" dirty="0">
                <a:solidFill>
                  <a:schemeClr val="tx1"/>
                </a:solidFill>
                <a:ea typeface="+mn-lt"/>
                <a:cs typeface="Segoe UI"/>
              </a:rPr>
              <a:t> </a:t>
            </a:r>
            <a:r>
              <a:rPr lang="en-US" sz="1200" dirty="0">
                <a:latin typeface="+mj-lt"/>
                <a:cs typeface="Segoe UI"/>
              </a:rPr>
              <a:t>Roadmap</a:t>
            </a:r>
            <a:r>
              <a:rPr lang="en-US" sz="1050" dirty="0">
                <a:latin typeface="+mj-lt"/>
                <a:cs typeface="Segoe UI"/>
              </a:rPr>
              <a:t>:</a:t>
            </a:r>
          </a:p>
          <a:p>
            <a:pPr marL="466090" lvl="1" defTabSz="360000">
              <a:lnSpc>
                <a:spcPct val="90000"/>
              </a:lnSpc>
              <a:spcAft>
                <a:spcPts val="600"/>
              </a:spcAft>
            </a:pPr>
            <a:r>
              <a:rPr lang="en-GB" sz="1000" dirty="0">
                <a:ea typeface="+mn-lt"/>
                <a:cs typeface="+mn-lt"/>
              </a:rPr>
              <a:t>4.0.0 GA release for //Build</a:t>
            </a:r>
            <a:endParaRPr lang="en-US" sz="1000" dirty="0">
              <a:ea typeface="+mn-lt"/>
              <a:cs typeface="+mn-lt"/>
            </a:endParaRPr>
          </a:p>
        </p:txBody>
      </p:sp>
      <p:sp>
        <p:nvSpPr>
          <p:cNvPr id="71" name="Rectangle 70">
            <a:extLst>
              <a:ext uri="{FF2B5EF4-FFF2-40B4-BE49-F238E27FC236}">
                <a16:creationId xmlns:a16="http://schemas.microsoft.com/office/drawing/2014/main" id="{6C0C034F-0BC5-4303-8B7D-BC0C408AD3DA}"/>
              </a:ext>
            </a:extLst>
          </p:cNvPr>
          <p:cNvSpPr/>
          <p:nvPr/>
        </p:nvSpPr>
        <p:spPr>
          <a:xfrm>
            <a:off x="288034" y="4079349"/>
            <a:ext cx="3125121" cy="286987"/>
          </a:xfrm>
          <a:prstGeom prst="rect">
            <a:avLst/>
          </a:prstGeom>
          <a:solidFill>
            <a:srgbClr val="6D6BC5"/>
          </a:solidFill>
          <a:ln>
            <a:solidFill>
              <a:srgbClr val="6D6BC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dirty="0" err="1">
                <a:solidFill>
                  <a:prstClr val="white"/>
                </a:solidFill>
                <a:latin typeface="Calibri" panose="020F0502020204030204"/>
              </a:rPr>
              <a:t>yoteams</a:t>
            </a:r>
            <a:r>
              <a:rPr lang="en-US" dirty="0">
                <a:solidFill>
                  <a:prstClr val="white"/>
                </a:solidFill>
                <a:latin typeface="Calibri" panose="020F0502020204030204"/>
              </a:rPr>
              <a:t>-build-core</a:t>
            </a:r>
            <a:endParaRPr lang="LID4096" i="1" dirty="0">
              <a:solidFill>
                <a:schemeClr val="bg1"/>
              </a:solidFill>
              <a:latin typeface="Calibri" panose="020F0502020204030204"/>
            </a:endParaRPr>
          </a:p>
        </p:txBody>
      </p:sp>
      <p:sp>
        <p:nvSpPr>
          <p:cNvPr id="72" name="TextBox 71">
            <a:extLst>
              <a:ext uri="{FF2B5EF4-FFF2-40B4-BE49-F238E27FC236}">
                <a16:creationId xmlns:a16="http://schemas.microsoft.com/office/drawing/2014/main" id="{9766CF88-1F07-4F26-9B23-FC9D4C5F9C09}"/>
              </a:ext>
            </a:extLst>
          </p:cNvPr>
          <p:cNvSpPr txBox="1"/>
          <p:nvPr/>
        </p:nvSpPr>
        <p:spPr>
          <a:xfrm>
            <a:off x="284699" y="4371691"/>
            <a:ext cx="3125121" cy="2327560"/>
          </a:xfrm>
          <a:prstGeom prst="rect">
            <a:avLst/>
          </a:prstGeom>
          <a:noFill/>
        </p:spPr>
        <p:txBody>
          <a:bodyPr wrap="square" lIns="0" tIns="146304" rIns="182880" bIns="146304" rtlCol="0" anchor="t">
            <a:spAutoFit/>
          </a:bodyPr>
          <a:lstStyle/>
          <a:p>
            <a:pPr defTabSz="360000">
              <a:lnSpc>
                <a:spcPct val="90000"/>
              </a:lnSpc>
              <a:spcAft>
                <a:spcPts val="600"/>
              </a:spcAft>
            </a:pPr>
            <a:r>
              <a:rPr lang="en-US" sz="1200" dirty="0">
                <a:solidFill>
                  <a:schemeClr val="tx1"/>
                </a:solidFill>
                <a:cs typeface="Segoe UI"/>
              </a:rPr>
              <a:t>🚀 </a:t>
            </a:r>
            <a:r>
              <a:rPr lang="en-US" sz="1200" dirty="0">
                <a:solidFill>
                  <a:schemeClr val="tx1"/>
                </a:solidFill>
                <a:latin typeface="+mj-lt"/>
                <a:cs typeface="Segoe UI"/>
              </a:rPr>
              <a:t>Latest release: 1.6.0 </a:t>
            </a:r>
            <a:r>
              <a:rPr lang="en-US" sz="900" dirty="0">
                <a:solidFill>
                  <a:schemeClr val="tx1"/>
                </a:solidFill>
                <a:latin typeface="Segoe UI Light" panose="020B0502040204020203" pitchFamily="34" charset="0"/>
                <a:cs typeface="Segoe UI Light" panose="020B0502040204020203" pitchFamily="34" charset="0"/>
              </a:rPr>
              <a:t>[</a:t>
            </a:r>
            <a:r>
              <a:rPr lang="en-US" sz="900" b="1" dirty="0">
                <a:latin typeface="Segoe UI Light" panose="020B0502040204020203" pitchFamily="34" charset="0"/>
                <a:cs typeface="Segoe UI Light" panose="020B0502040204020203" pitchFamily="34" charset="0"/>
              </a:rPr>
              <a:t>2022-02-17]</a:t>
            </a:r>
            <a:endParaRPr lang="en-US" sz="1200" dirty="0">
              <a:solidFill>
                <a:schemeClr val="tx1"/>
              </a:solidFill>
              <a:latin typeface="Segoe UI Light" panose="020B0502040204020203" pitchFamily="34" charset="0"/>
              <a:cs typeface="Segoe UI Light" panose="020B0502040204020203" pitchFamily="34" charset="0"/>
            </a:endParaRPr>
          </a:p>
          <a:p>
            <a:pPr marL="0" marR="0" lvl="0" indent="0" algn="l" defTabSz="360000" rtl="0" eaLnBrk="1" fontAlgn="auto" latinLnBrk="0" hangingPunct="1">
              <a:lnSpc>
                <a:spcPct val="90000"/>
              </a:lnSpc>
              <a:spcBef>
                <a:spcPts val="0"/>
              </a:spcBef>
              <a:spcAft>
                <a:spcPts val="600"/>
              </a:spcAft>
              <a:buClrTx/>
              <a:buSzTx/>
              <a:buFontTx/>
              <a:buNone/>
              <a:tabLst/>
              <a:defRPr/>
            </a:pPr>
            <a:r>
              <a:rPr lang="en-US" sz="1050" dirty="0">
                <a:ea typeface="+mn-lt"/>
                <a:cs typeface="+mn-lt"/>
              </a:rPr>
              <a:t>PR #278, from Paul </a:t>
            </a:r>
            <a:r>
              <a:rPr lang="en-US" sz="1050" dirty="0" err="1">
                <a:ea typeface="+mn-lt"/>
                <a:cs typeface="+mn-lt"/>
              </a:rPr>
              <a:t>Schaeflein</a:t>
            </a:r>
            <a:r>
              <a:rPr lang="en-US" sz="1050" dirty="0">
                <a:ea typeface="+mn-lt"/>
                <a:cs typeface="+mn-lt"/>
              </a:rPr>
              <a:t>, with additional gulp-inject options</a:t>
            </a:r>
            <a:br>
              <a:rPr lang="en-US" sz="1050" dirty="0">
                <a:ea typeface="+mn-lt"/>
                <a:cs typeface="+mn-lt"/>
              </a:rPr>
            </a:br>
            <a:r>
              <a:rPr lang="en-US" sz="1050" dirty="0">
                <a:ea typeface="+mn-lt"/>
                <a:cs typeface="+mn-lt"/>
              </a:rPr>
              <a:t>Support for schema m365DevPreview and 1.12</a:t>
            </a:r>
          </a:p>
          <a:p>
            <a:pPr defTabSz="360000">
              <a:lnSpc>
                <a:spcPct val="90000"/>
              </a:lnSpc>
              <a:spcAft>
                <a:spcPts val="600"/>
              </a:spcAft>
              <a:defRPr/>
            </a:pPr>
            <a:r>
              <a:rPr lang="en-US" sz="1200" dirty="0">
                <a:latin typeface="+mj-lt"/>
                <a:cs typeface="Segoe UI"/>
              </a:rPr>
              <a:t>🔮 Preview: </a:t>
            </a:r>
            <a:r>
              <a:rPr lang="en-US" sz="1200" dirty="0">
                <a:solidFill>
                  <a:srgbClr val="2F2F2F"/>
                </a:solidFill>
                <a:latin typeface="Segoe UI Semibold"/>
                <a:cs typeface="Segoe UI"/>
              </a:rPr>
              <a:t>1.7.0-preview.2 </a:t>
            </a:r>
            <a:r>
              <a:rPr lang="en-US" sz="900" b="1" dirty="0">
                <a:latin typeface="Segoe UI Light" panose="020B0502040204020203" pitchFamily="34" charset="0"/>
                <a:cs typeface="Segoe UI Light" panose="020B0502040204020203" pitchFamily="34" charset="0"/>
              </a:rPr>
              <a:t>[2022-05-12]</a:t>
            </a:r>
          </a:p>
          <a:p>
            <a:pPr defTabSz="360000">
              <a:lnSpc>
                <a:spcPct val="90000"/>
              </a:lnSpc>
              <a:spcAft>
                <a:spcPts val="600"/>
              </a:spcAft>
              <a:defRPr/>
            </a:pPr>
            <a:r>
              <a:rPr lang="en-US" sz="1050" dirty="0">
                <a:ea typeface="+mn-lt"/>
                <a:cs typeface="+mn-lt"/>
              </a:rPr>
              <a:t>Support for the m365DevPreview manifest</a:t>
            </a:r>
            <a:br>
              <a:rPr lang="en-US" sz="1050" dirty="0">
                <a:ea typeface="+mn-lt"/>
                <a:cs typeface="+mn-lt"/>
              </a:rPr>
            </a:br>
            <a:r>
              <a:rPr lang="en-US" sz="1050" dirty="0">
                <a:ea typeface="+mn-lt"/>
                <a:cs typeface="+mn-lt"/>
              </a:rPr>
              <a:t>Fixed telemetry bug</a:t>
            </a:r>
            <a:br>
              <a:rPr lang="en-US" sz="1050" dirty="0">
                <a:ea typeface="+mn-lt"/>
                <a:cs typeface="+mn-lt"/>
              </a:rPr>
            </a:br>
            <a:br>
              <a:rPr lang="en-US" sz="1200" dirty="0">
                <a:solidFill>
                  <a:srgbClr val="FF0000"/>
                </a:solidFill>
                <a:ea typeface="+mn-lt"/>
                <a:cs typeface="+mn-lt"/>
              </a:rPr>
            </a:br>
            <a:r>
              <a:rPr lang="en-US" sz="1100" dirty="0">
                <a:solidFill>
                  <a:schemeClr val="tx1"/>
                </a:solidFill>
                <a:cs typeface="Segoe UI"/>
              </a:rPr>
              <a:t>📅</a:t>
            </a:r>
            <a:r>
              <a:rPr lang="en-US" sz="1100" dirty="0">
                <a:solidFill>
                  <a:schemeClr val="tx1"/>
                </a:solidFill>
                <a:ea typeface="+mn-lt"/>
                <a:cs typeface="Segoe UI"/>
              </a:rPr>
              <a:t> </a:t>
            </a:r>
            <a:r>
              <a:rPr lang="en-US" sz="1200" dirty="0">
                <a:latin typeface="+mj-lt"/>
                <a:cs typeface="Segoe UI"/>
              </a:rPr>
              <a:t>Roadmap:</a:t>
            </a:r>
            <a:br>
              <a:rPr lang="en-US" sz="1200" dirty="0">
                <a:latin typeface="+mj-lt"/>
                <a:cs typeface="Segoe UI"/>
              </a:rPr>
            </a:br>
            <a:r>
              <a:rPr lang="en-US" sz="1200" dirty="0">
                <a:ea typeface="+mn-lt"/>
                <a:cs typeface="+mn-lt"/>
              </a:rPr>
              <a:t>n/a</a:t>
            </a:r>
          </a:p>
          <a:p>
            <a:pPr marL="0" marR="0" lvl="0" indent="0" algn="l" defTabSz="360000" rtl="0" eaLnBrk="1" fontAlgn="auto" latinLnBrk="0" hangingPunct="1">
              <a:lnSpc>
                <a:spcPct val="90000"/>
              </a:lnSpc>
              <a:spcBef>
                <a:spcPts val="0"/>
              </a:spcBef>
              <a:spcAft>
                <a:spcPts val="600"/>
              </a:spcAft>
              <a:buClrTx/>
              <a:buSzTx/>
              <a:buFontTx/>
              <a:buNone/>
              <a:tabLst/>
              <a:defRPr/>
            </a:pPr>
            <a:endParaRPr lang="en-US" sz="1200" dirty="0">
              <a:latin typeface="+mj-lt"/>
              <a:cs typeface="Segoe UI"/>
            </a:endParaRPr>
          </a:p>
        </p:txBody>
      </p:sp>
      <p:sp>
        <p:nvSpPr>
          <p:cNvPr id="29" name="Rectangle 28">
            <a:extLst>
              <a:ext uri="{FF2B5EF4-FFF2-40B4-BE49-F238E27FC236}">
                <a16:creationId xmlns:a16="http://schemas.microsoft.com/office/drawing/2014/main" id="{76596D13-D545-4853-91AA-F3BF014DAE76}"/>
              </a:ext>
            </a:extLst>
          </p:cNvPr>
          <p:cNvSpPr/>
          <p:nvPr/>
        </p:nvSpPr>
        <p:spPr>
          <a:xfrm>
            <a:off x="3577442" y="4079349"/>
            <a:ext cx="3125121" cy="286987"/>
          </a:xfrm>
          <a:prstGeom prst="rect">
            <a:avLst/>
          </a:prstGeom>
          <a:solidFill>
            <a:srgbClr val="6D6BC5"/>
          </a:solidFill>
          <a:ln>
            <a:solidFill>
              <a:srgbClr val="6D6BC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err="1">
                <a:solidFill>
                  <a:prstClr val="white"/>
                </a:solidFill>
                <a:latin typeface="Calibri" panose="020F0502020204030204"/>
              </a:rPr>
              <a:t>yoteams</a:t>
            </a:r>
            <a:r>
              <a:rPr lang="en-US">
                <a:solidFill>
                  <a:prstClr val="white"/>
                </a:solidFill>
                <a:latin typeface="Calibri" panose="020F0502020204030204"/>
              </a:rPr>
              <a:t>-deploy</a:t>
            </a:r>
            <a:endParaRPr lang="LID4096" i="1">
              <a:solidFill>
                <a:schemeClr val="bg1"/>
              </a:solidFill>
              <a:latin typeface="Calibri" panose="020F0502020204030204"/>
            </a:endParaRPr>
          </a:p>
        </p:txBody>
      </p:sp>
      <p:sp>
        <p:nvSpPr>
          <p:cNvPr id="30" name="TextBox 29">
            <a:extLst>
              <a:ext uri="{FF2B5EF4-FFF2-40B4-BE49-F238E27FC236}">
                <a16:creationId xmlns:a16="http://schemas.microsoft.com/office/drawing/2014/main" id="{93A90230-15CD-41D7-B6A8-64A4A72B6B73}"/>
              </a:ext>
            </a:extLst>
          </p:cNvPr>
          <p:cNvSpPr txBox="1"/>
          <p:nvPr/>
        </p:nvSpPr>
        <p:spPr>
          <a:xfrm>
            <a:off x="3574107" y="4371691"/>
            <a:ext cx="3125121" cy="1858201"/>
          </a:xfrm>
          <a:prstGeom prst="rect">
            <a:avLst/>
          </a:prstGeom>
          <a:noFill/>
        </p:spPr>
        <p:txBody>
          <a:bodyPr wrap="square" lIns="0" tIns="146304" rIns="182880" bIns="146304" rtlCol="0" anchor="t">
            <a:spAutoFit/>
          </a:bodyPr>
          <a:lstStyle/>
          <a:p>
            <a:pPr defTabSz="360000">
              <a:lnSpc>
                <a:spcPct val="90000"/>
              </a:lnSpc>
              <a:spcAft>
                <a:spcPts val="600"/>
              </a:spcAft>
            </a:pPr>
            <a:r>
              <a:rPr lang="en-US" sz="1200" dirty="0">
                <a:solidFill>
                  <a:schemeClr val="tx1"/>
                </a:solidFill>
                <a:cs typeface="Segoe UI"/>
              </a:rPr>
              <a:t>🚀 </a:t>
            </a:r>
            <a:r>
              <a:rPr lang="en-US" sz="1200" dirty="0">
                <a:solidFill>
                  <a:schemeClr val="tx1"/>
                </a:solidFill>
                <a:latin typeface="+mj-lt"/>
                <a:cs typeface="Segoe UI"/>
              </a:rPr>
              <a:t>Latest release: 1.1.0 </a:t>
            </a:r>
            <a:r>
              <a:rPr lang="en-US" sz="900" dirty="0">
                <a:solidFill>
                  <a:schemeClr val="tx1"/>
                </a:solidFill>
                <a:latin typeface="Segoe UI Light" panose="020B0502040204020203" pitchFamily="34" charset="0"/>
                <a:cs typeface="Segoe UI Light" panose="020B0502040204020203" pitchFamily="34" charset="0"/>
              </a:rPr>
              <a:t>[</a:t>
            </a:r>
            <a:r>
              <a:rPr lang="en-US" sz="900" b="1" dirty="0">
                <a:latin typeface="Segoe UI Light" panose="020B0502040204020203" pitchFamily="34" charset="0"/>
                <a:cs typeface="Segoe UI Light" panose="020B0502040204020203" pitchFamily="34" charset="0"/>
              </a:rPr>
              <a:t>2021-11-18]</a:t>
            </a:r>
            <a:endParaRPr lang="en-US" sz="1200" dirty="0">
              <a:solidFill>
                <a:schemeClr val="tx1"/>
              </a:solidFill>
              <a:latin typeface="Segoe UI Light" panose="020B0502040204020203" pitchFamily="34" charset="0"/>
              <a:cs typeface="Segoe UI Light" panose="020B0502040204020203" pitchFamily="34" charset="0"/>
            </a:endParaRPr>
          </a:p>
          <a:p>
            <a:pPr defTabSz="360000">
              <a:lnSpc>
                <a:spcPct val="90000"/>
              </a:lnSpc>
              <a:spcAft>
                <a:spcPts val="600"/>
              </a:spcAft>
              <a:defRPr/>
            </a:pPr>
            <a:r>
              <a:rPr lang="en-US" sz="1050" dirty="0">
                <a:ea typeface="+mn-lt"/>
                <a:cs typeface="+mn-lt"/>
              </a:rPr>
              <a:t>Telemetry for tasks</a:t>
            </a:r>
            <a:endParaRPr kumimoji="0" lang="en-US" sz="1200" b="0" i="0" u="none" strike="noStrike" kern="1200" cap="none" spc="0" normalizeH="0" baseline="0" noProof="0" dirty="0">
              <a:ln>
                <a:noFill/>
              </a:ln>
              <a:solidFill>
                <a:srgbClr val="2F2F2F"/>
              </a:solidFill>
              <a:effectLst/>
              <a:uLnTx/>
              <a:uFillTx/>
              <a:latin typeface="Segoe UI Light" panose="020B0502040204020203" pitchFamily="34" charset="0"/>
              <a:ea typeface="+mn-ea"/>
              <a:cs typeface="Segoe UI Light" panose="020B0502040204020203" pitchFamily="34" charset="0"/>
            </a:endParaRPr>
          </a:p>
          <a:p>
            <a:pPr defTabSz="360000">
              <a:lnSpc>
                <a:spcPct val="90000"/>
              </a:lnSpc>
              <a:spcAft>
                <a:spcPts val="600"/>
              </a:spcAft>
              <a:defRPr/>
            </a:pPr>
            <a:r>
              <a:rPr lang="en-US" sz="1200" dirty="0">
                <a:latin typeface="+mj-lt"/>
                <a:cs typeface="Segoe UI"/>
              </a:rPr>
              <a:t>🔮 Preview: : </a:t>
            </a:r>
            <a:r>
              <a:rPr lang="en-US" sz="1200" dirty="0">
                <a:solidFill>
                  <a:srgbClr val="2F2F2F"/>
                </a:solidFill>
                <a:latin typeface="Segoe UI Semibold"/>
                <a:cs typeface="Segoe UI"/>
              </a:rPr>
              <a:t>1.2.0-preview.2 </a:t>
            </a:r>
            <a:r>
              <a:rPr lang="en-US" sz="900" b="1" dirty="0">
                <a:latin typeface="Segoe UI Light" panose="020B0502040204020203" pitchFamily="34" charset="0"/>
                <a:cs typeface="Segoe UI Light" panose="020B0502040204020203" pitchFamily="34" charset="0"/>
              </a:rPr>
              <a:t>[2022-05-12]</a:t>
            </a:r>
          </a:p>
          <a:p>
            <a:pPr marL="0" marR="0" lvl="0" indent="0" algn="l" defTabSz="360000" rtl="0" eaLnBrk="1" fontAlgn="auto" latinLnBrk="0" hangingPunct="1">
              <a:lnSpc>
                <a:spcPct val="90000"/>
              </a:lnSpc>
              <a:spcBef>
                <a:spcPts val="0"/>
              </a:spcBef>
              <a:spcAft>
                <a:spcPts val="600"/>
              </a:spcAft>
              <a:buClrTx/>
              <a:buSzTx/>
              <a:buFontTx/>
              <a:buNone/>
              <a:tabLst/>
              <a:defRPr/>
            </a:pPr>
            <a:r>
              <a:rPr lang="en-US" sz="1050" dirty="0">
                <a:ea typeface="+mn-lt"/>
                <a:cs typeface="+mn-lt"/>
              </a:rPr>
              <a:t>Dependency updates</a:t>
            </a:r>
          </a:p>
          <a:p>
            <a:pPr marL="0" marR="0" lvl="0" indent="0" algn="l" defTabSz="360000" rtl="0" eaLnBrk="1" fontAlgn="auto" latinLnBrk="0" hangingPunct="1">
              <a:lnSpc>
                <a:spcPct val="90000"/>
              </a:lnSpc>
              <a:spcBef>
                <a:spcPts val="0"/>
              </a:spcBef>
              <a:spcAft>
                <a:spcPts val="600"/>
              </a:spcAft>
              <a:buClrTx/>
              <a:buSzTx/>
              <a:buFontTx/>
              <a:buNone/>
              <a:tabLst/>
              <a:defRPr/>
            </a:pPr>
            <a:endParaRPr lang="en-US" sz="1200" dirty="0">
              <a:latin typeface="+mj-lt"/>
              <a:cs typeface="Segoe UI"/>
            </a:endParaRPr>
          </a:p>
          <a:p>
            <a:pPr defTabSz="360000">
              <a:lnSpc>
                <a:spcPct val="90000"/>
              </a:lnSpc>
              <a:spcAft>
                <a:spcPts val="600"/>
              </a:spcAft>
            </a:pPr>
            <a:r>
              <a:rPr lang="en-US" sz="1100" dirty="0">
                <a:solidFill>
                  <a:schemeClr val="tx1"/>
                </a:solidFill>
                <a:cs typeface="Segoe UI"/>
              </a:rPr>
              <a:t>📅</a:t>
            </a:r>
            <a:r>
              <a:rPr lang="en-US" sz="1100" dirty="0">
                <a:solidFill>
                  <a:schemeClr val="tx1"/>
                </a:solidFill>
                <a:ea typeface="+mn-lt"/>
                <a:cs typeface="Segoe UI"/>
              </a:rPr>
              <a:t> </a:t>
            </a:r>
            <a:r>
              <a:rPr lang="en-US" sz="1200" dirty="0">
                <a:latin typeface="+mj-lt"/>
                <a:cs typeface="Segoe UI"/>
              </a:rPr>
              <a:t>Roadmap:</a:t>
            </a:r>
          </a:p>
          <a:p>
            <a:pPr defTabSz="360000">
              <a:lnSpc>
                <a:spcPct val="90000"/>
              </a:lnSpc>
              <a:spcAft>
                <a:spcPts val="600"/>
              </a:spcAft>
            </a:pPr>
            <a:r>
              <a:rPr lang="en-US" sz="1050" dirty="0">
                <a:ea typeface="+mn-lt"/>
                <a:cs typeface="+mn-lt"/>
              </a:rPr>
              <a:t>n/a</a:t>
            </a:r>
          </a:p>
        </p:txBody>
      </p:sp>
      <p:pic>
        <p:nvPicPr>
          <p:cNvPr id="19" name="Picture 18">
            <a:extLst>
              <a:ext uri="{FF2B5EF4-FFF2-40B4-BE49-F238E27FC236}">
                <a16:creationId xmlns:a16="http://schemas.microsoft.com/office/drawing/2014/main" id="{EA4F88DA-A529-8360-74CF-E0092DDC06A9}"/>
              </a:ext>
            </a:extLst>
          </p:cNvPr>
          <p:cNvPicPr>
            <a:picLocks noChangeAspect="1"/>
          </p:cNvPicPr>
          <p:nvPr/>
        </p:nvPicPr>
        <p:blipFill>
          <a:blip r:embed="rId6"/>
          <a:stretch>
            <a:fillRect/>
          </a:stretch>
        </p:blipFill>
        <p:spPr>
          <a:xfrm>
            <a:off x="9307284" y="168646"/>
            <a:ext cx="1654672" cy="718476"/>
          </a:xfrm>
          <a:prstGeom prst="rect">
            <a:avLst/>
          </a:prstGeom>
        </p:spPr>
      </p:pic>
      <p:pic>
        <p:nvPicPr>
          <p:cNvPr id="4" name="Picture 3">
            <a:extLst>
              <a:ext uri="{FF2B5EF4-FFF2-40B4-BE49-F238E27FC236}">
                <a16:creationId xmlns:a16="http://schemas.microsoft.com/office/drawing/2014/main" id="{65F9A8E3-1EAC-9A81-BEE2-F945E5BBAF18}"/>
              </a:ext>
            </a:extLst>
          </p:cNvPr>
          <p:cNvPicPr>
            <a:picLocks noChangeAspect="1"/>
          </p:cNvPicPr>
          <p:nvPr/>
        </p:nvPicPr>
        <p:blipFill>
          <a:blip r:embed="rId7"/>
          <a:stretch>
            <a:fillRect/>
          </a:stretch>
        </p:blipFill>
        <p:spPr>
          <a:xfrm>
            <a:off x="7373439" y="1657897"/>
            <a:ext cx="4529944" cy="2307708"/>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03AB3C2B-52E9-6ADE-26D1-D34AA8EB25C8}"/>
              </a:ext>
            </a:extLst>
          </p:cNvPr>
          <p:cNvPicPr>
            <a:picLocks noChangeAspect="1"/>
          </p:cNvPicPr>
          <p:nvPr/>
        </p:nvPicPr>
        <p:blipFill>
          <a:blip r:embed="rId8"/>
          <a:stretch>
            <a:fillRect/>
          </a:stretch>
        </p:blipFill>
        <p:spPr>
          <a:xfrm>
            <a:off x="8203505" y="4447063"/>
            <a:ext cx="2609351" cy="1782829"/>
          </a:xfrm>
          <a:prstGeom prst="rect">
            <a:avLst/>
          </a:prstGeom>
          <a:ln>
            <a:no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4C8CDF71-EC50-8D9B-CA0A-42F4535F54AB}"/>
              </a:ext>
            </a:extLst>
          </p:cNvPr>
          <p:cNvSpPr txBox="1"/>
          <p:nvPr/>
        </p:nvSpPr>
        <p:spPr>
          <a:xfrm>
            <a:off x="8470651" y="1256081"/>
            <a:ext cx="3327938" cy="517065"/>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rPr>
              <a:t>Package Downloads</a:t>
            </a:r>
            <a:endParaRPr lang="en-US" sz="1600" dirty="0" err="1">
              <a:gradFill>
                <a:gsLst>
                  <a:gs pos="2917">
                    <a:schemeClr val="tx1"/>
                  </a:gs>
                  <a:gs pos="30000">
                    <a:schemeClr val="tx1"/>
                  </a:gs>
                </a:gsLst>
                <a:lin ang="5400000" scaled="0"/>
              </a:gradFill>
            </a:endParaRPr>
          </a:p>
        </p:txBody>
      </p:sp>
      <p:sp>
        <p:nvSpPr>
          <p:cNvPr id="34" name="TextBox 33">
            <a:extLst>
              <a:ext uri="{FF2B5EF4-FFF2-40B4-BE49-F238E27FC236}">
                <a16:creationId xmlns:a16="http://schemas.microsoft.com/office/drawing/2014/main" id="{3B050C56-ECA1-094C-FCD5-A40B15B03B50}"/>
              </a:ext>
            </a:extLst>
          </p:cNvPr>
          <p:cNvSpPr txBox="1"/>
          <p:nvPr/>
        </p:nvSpPr>
        <p:spPr>
          <a:xfrm>
            <a:off x="8470651" y="4026734"/>
            <a:ext cx="3327938" cy="517065"/>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rPr>
              <a:t>Daily build events</a:t>
            </a:r>
            <a:endParaRPr lang="en-US" sz="16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4241142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Microsoft Graph Toolkit</a:t>
            </a:r>
            <a:br>
              <a:rPr lang="en-US"/>
            </a:br>
            <a:r>
              <a:rPr lang="en-US" sz="2400">
                <a:gradFill>
                  <a:gsLst>
                    <a:gs pos="2917">
                      <a:schemeClr val="tx1"/>
                    </a:gs>
                    <a:gs pos="30000">
                      <a:schemeClr val="tx1"/>
                    </a:gs>
                  </a:gsLst>
                  <a:lin ang="5400000" scaled="0"/>
                </a:gradFill>
              </a:rPr>
              <a:t>Web Components powered by Microsoft Graph</a:t>
            </a: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8470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MSC19_microsoftInclusion_redmond_078">
            <a:extLst>
              <a:ext uri="{FF2B5EF4-FFF2-40B4-BE49-F238E27FC236}">
                <a16:creationId xmlns:a16="http://schemas.microsoft.com/office/drawing/2014/main" id="{51ABDF2D-DF77-4477-ABA9-921E2CFE97F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42064" y="-1749"/>
            <a:ext cx="10494411" cy="699627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81C9A1E-677A-4A89-9E1B-504393C61AFC}"/>
              </a:ext>
            </a:extLst>
          </p:cNvPr>
          <p:cNvSpPr/>
          <p:nvPr/>
        </p:nvSpPr>
        <p:spPr bwMode="auto">
          <a:xfrm>
            <a:off x="0" y="-2384"/>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v</a:t>
            </a:r>
          </a:p>
        </p:txBody>
      </p:sp>
      <p:sp>
        <p:nvSpPr>
          <p:cNvPr id="5" name="Freeform 4"/>
          <p:cNvSpPr/>
          <p:nvPr/>
        </p:nvSpPr>
        <p:spPr bwMode="white">
          <a:xfrm>
            <a:off x="0" y="0"/>
            <a:ext cx="6938317"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74478" y="223096"/>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74478" y="1435763"/>
            <a:ext cx="5037147" cy="4924425"/>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1600" dirty="0">
                <a:solidFill>
                  <a:schemeClr val="bg1"/>
                </a:solidFill>
                <a:latin typeface="Segoe UI Light"/>
                <a:cs typeface="Segoe UI Light"/>
              </a:rPr>
              <a:t>Latest on PnP Framework and Core SDK extension</a:t>
            </a:r>
            <a:endParaRPr lang="en-US" sz="1400" dirty="0">
              <a:solidFill>
                <a:schemeClr val="bg1"/>
              </a:solidFill>
            </a:endParaRPr>
          </a:p>
          <a:p>
            <a:pPr marL="342900" indent="-342900">
              <a:buFont typeface="Arial" panose="020B0604020202020204" pitchFamily="34" charset="0"/>
              <a:buChar char="•"/>
            </a:pPr>
            <a:r>
              <a:rPr lang="en-US" sz="1600" dirty="0">
                <a:solidFill>
                  <a:schemeClr val="bg1"/>
                </a:solidFill>
                <a:latin typeface="Segoe UI Light"/>
                <a:cs typeface="Segoe UI Light"/>
              </a:rPr>
              <a:t>Latest on PnP PowerShell</a:t>
            </a:r>
          </a:p>
          <a:p>
            <a:pPr marL="342900" indent="-342900">
              <a:buFont typeface="Arial" panose="020B0604020202020204" pitchFamily="34" charset="0"/>
              <a:buChar char="•"/>
            </a:pPr>
            <a:r>
              <a:rPr lang="en-US" sz="1600" dirty="0">
                <a:solidFill>
                  <a:schemeClr val="bg1"/>
                </a:solidFill>
                <a:latin typeface="Segoe UI Light"/>
                <a:cs typeface="Segoe UI Light"/>
              </a:rPr>
              <a:t>Latest on </a:t>
            </a:r>
            <a:r>
              <a:rPr lang="en-US" sz="1600" dirty="0" err="1">
                <a:solidFill>
                  <a:schemeClr val="bg1"/>
                </a:solidFill>
                <a:latin typeface="Segoe UI Light"/>
                <a:cs typeface="Segoe UI Light"/>
              </a:rPr>
              <a:t>yo</a:t>
            </a:r>
            <a:r>
              <a:rPr lang="en-US" sz="1600" dirty="0">
                <a:solidFill>
                  <a:schemeClr val="bg1"/>
                </a:solidFill>
                <a:latin typeface="Segoe UI Light"/>
                <a:cs typeface="Segoe UI Light"/>
              </a:rPr>
              <a:t> Teams</a:t>
            </a:r>
          </a:p>
          <a:p>
            <a:pPr marL="342900" indent="-342900">
              <a:buFont typeface="Arial" panose="020B0604020202020204" pitchFamily="34" charset="0"/>
              <a:buChar char="•"/>
            </a:pPr>
            <a:r>
              <a:rPr lang="en-US" sz="1600" dirty="0">
                <a:solidFill>
                  <a:schemeClr val="bg1"/>
                </a:solidFill>
                <a:latin typeface="Segoe UI Light"/>
                <a:cs typeface="Segoe UI Light"/>
              </a:rPr>
              <a:t>Latest on Microsoft Graph Toolkit</a:t>
            </a:r>
          </a:p>
          <a:p>
            <a:pPr marL="342900" indent="-342900">
              <a:buFont typeface="Arial" panose="020B0604020202020204" pitchFamily="34" charset="0"/>
              <a:buChar char="•"/>
            </a:pPr>
            <a:endParaRPr lang="en-US" sz="1600" dirty="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1600" dirty="0">
                <a:solidFill>
                  <a:schemeClr val="bg1"/>
                </a:solidFill>
                <a:latin typeface="Segoe UI Light"/>
                <a:cs typeface="Segoe UI Light"/>
              </a:rPr>
              <a:t>Latest Microsoft Teams samples</a:t>
            </a:r>
          </a:p>
          <a:p>
            <a:pPr marL="342900" indent="-342900">
              <a:buFont typeface="Arial" panose="020B0604020202020204" pitchFamily="34" charset="0"/>
              <a:buChar char="•"/>
            </a:pPr>
            <a:r>
              <a:rPr lang="en-US" sz="1600" dirty="0">
                <a:solidFill>
                  <a:schemeClr val="bg1"/>
                </a:solidFill>
                <a:latin typeface="Segoe UI Light"/>
                <a:cs typeface="Segoe UI Light"/>
              </a:rPr>
              <a:t>Latest on Power Platform samples</a:t>
            </a:r>
          </a:p>
          <a:p>
            <a:pPr marL="342900" indent="-342900">
              <a:buFont typeface="Arial" panose="020B0604020202020204" pitchFamily="34" charset="0"/>
              <a:buChar char="•"/>
            </a:pPr>
            <a:endParaRPr lang="en-US" sz="1600" dirty="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1600" dirty="0">
                <a:solidFill>
                  <a:schemeClr val="bg1"/>
                </a:solidFill>
                <a:latin typeface="Segoe UI Light"/>
                <a:cs typeface="Segoe UI Light"/>
              </a:rPr>
              <a:t>Picture time with the </a:t>
            </a:r>
            <a:r>
              <a:rPr lang="en-US" sz="1600" b="1" dirty="0">
                <a:solidFill>
                  <a:schemeClr val="bg1"/>
                </a:solidFill>
                <a:latin typeface="Segoe UI Light"/>
                <a:cs typeface="Segoe UI Light"/>
              </a:rPr>
              <a:t>Together Mode!</a:t>
            </a:r>
            <a:endParaRPr lang="en-US" sz="1600" dirty="0">
              <a:solidFill>
                <a:schemeClr val="bg1"/>
              </a:solidFill>
              <a:latin typeface="Segoe UI Light"/>
              <a:cs typeface="Segoe UI Light"/>
            </a:endParaRPr>
          </a:p>
          <a:p>
            <a:endParaRPr lang="en-US" sz="1600" b="1" dirty="0">
              <a:solidFill>
                <a:schemeClr val="bg1"/>
              </a:solidFill>
              <a:latin typeface="Segoe UI Light" panose="020B0502040204020203" pitchFamily="34" charset="0"/>
              <a:ea typeface="+mn-lt"/>
              <a:cs typeface="Segoe UI Light" panose="020B0502040204020203" pitchFamily="34" charset="0"/>
            </a:endParaRPr>
          </a:p>
          <a:p>
            <a:endParaRPr lang="en-US" sz="1600" b="1" dirty="0">
              <a:solidFill>
                <a:schemeClr val="bg1"/>
              </a:solidFill>
              <a:latin typeface="Segoe UI Light" panose="020B0502040204020203" pitchFamily="34" charset="0"/>
              <a:ea typeface="+mn-lt"/>
              <a:cs typeface="Segoe UI Light" panose="020B0502040204020203" pitchFamily="34" charset="0"/>
            </a:endParaRPr>
          </a:p>
          <a:p>
            <a:endParaRPr lang="en-US" sz="1600" b="1" dirty="0">
              <a:solidFill>
                <a:schemeClr val="bg1"/>
              </a:solidFill>
              <a:latin typeface="Segoe UI Light"/>
              <a:ea typeface="+mn-lt"/>
              <a:cs typeface="Segoe UI Light"/>
            </a:endParaRPr>
          </a:p>
          <a:p>
            <a:pPr marL="342900" indent="-342900">
              <a:buFont typeface="Arial" panose="020B0604020202020204" pitchFamily="34" charset="0"/>
              <a:buChar char="•"/>
            </a:pPr>
            <a:r>
              <a:rPr lang="en-US" sz="1600" b="1" dirty="0">
                <a:solidFill>
                  <a:schemeClr val="bg1"/>
                </a:solidFill>
                <a:ea typeface="+mn-lt"/>
                <a:cs typeface="+mn-lt"/>
              </a:rPr>
              <a:t>Stephan Bisser</a:t>
            </a:r>
            <a:r>
              <a:rPr lang="en-US" sz="1600" dirty="0">
                <a:solidFill>
                  <a:schemeClr val="bg1"/>
                </a:solidFill>
                <a:ea typeface="+mn-lt"/>
                <a:cs typeface="+mn-lt"/>
              </a:rPr>
              <a:t> - How to build a SSO bot using </a:t>
            </a:r>
            <a:r>
              <a:rPr lang="en-US" sz="1600" dirty="0" err="1">
                <a:solidFill>
                  <a:schemeClr val="bg1"/>
                </a:solidFill>
                <a:ea typeface="+mn-lt"/>
                <a:cs typeface="+mn-lt"/>
              </a:rPr>
              <a:t>yo</a:t>
            </a:r>
            <a:r>
              <a:rPr lang="en-US" sz="1600" dirty="0">
                <a:solidFill>
                  <a:schemeClr val="bg1"/>
                </a:solidFill>
                <a:ea typeface="+mn-lt"/>
                <a:cs typeface="+mn-lt"/>
              </a:rPr>
              <a:t> teams for Microsoft Teams</a:t>
            </a:r>
            <a:endParaRPr lang="en-US" sz="1600" b="1" dirty="0">
              <a:solidFill>
                <a:schemeClr val="bg1"/>
              </a:solidFill>
              <a:ea typeface="+mn-lt"/>
              <a:cs typeface="+mn-lt"/>
            </a:endParaRPr>
          </a:p>
          <a:p>
            <a:pPr marL="342900" indent="-342900">
              <a:buFont typeface="Arial" panose="020B0604020202020204" pitchFamily="34" charset="0"/>
              <a:buChar char="•"/>
            </a:pPr>
            <a:endParaRPr lang="en-US" sz="1600" b="1" dirty="0">
              <a:solidFill>
                <a:schemeClr val="bg1"/>
              </a:solidFill>
              <a:ea typeface="+mn-lt"/>
              <a:cs typeface="+mn-lt"/>
            </a:endParaRPr>
          </a:p>
          <a:p>
            <a:pPr marL="342900" indent="-342900">
              <a:buFont typeface="Arial" panose="020B0604020202020204" pitchFamily="34" charset="0"/>
              <a:buChar char="•"/>
            </a:pPr>
            <a:r>
              <a:rPr lang="en-US" sz="1600" b="1" dirty="0">
                <a:solidFill>
                  <a:schemeClr val="bg1"/>
                </a:solidFill>
                <a:ea typeface="+mn-lt"/>
                <a:cs typeface="+mn-lt"/>
              </a:rPr>
              <a:t>André Lage</a:t>
            </a:r>
            <a:r>
              <a:rPr lang="en-US" sz="1600" dirty="0">
                <a:solidFill>
                  <a:schemeClr val="bg1"/>
                </a:solidFill>
                <a:ea typeface="+mn-lt"/>
                <a:cs typeface="+mn-lt"/>
              </a:rPr>
              <a:t> - List Formatting Demo – Discussion Boards</a:t>
            </a:r>
            <a:endParaRPr lang="en-US" dirty="0">
              <a:solidFill>
                <a:schemeClr val="bg1"/>
              </a:solidFill>
            </a:endParaRPr>
          </a:p>
          <a:p>
            <a:pPr marL="342900" indent="-342900">
              <a:buFont typeface="Arial" panose="020B0604020202020204" pitchFamily="34" charset="0"/>
              <a:buChar char="•"/>
            </a:pPr>
            <a:endParaRPr lang="en-US" sz="1600" dirty="0">
              <a:solidFill>
                <a:schemeClr val="bg1"/>
              </a:solidFill>
              <a:latin typeface="Segoe UI"/>
              <a:cs typeface="Segoe UI"/>
            </a:endParaRPr>
          </a:p>
          <a:p>
            <a:pPr marL="342900" indent="-342900">
              <a:buFont typeface="Arial" panose="020B0604020202020204" pitchFamily="34" charset="0"/>
              <a:buChar char="•"/>
            </a:pPr>
            <a:r>
              <a:rPr lang="en-US" sz="1600" b="1" dirty="0">
                <a:solidFill>
                  <a:schemeClr val="bg1"/>
                </a:solidFill>
                <a:latin typeface="Segoe UI"/>
                <a:cs typeface="Segoe UI"/>
              </a:rPr>
              <a:t>Chris Kent</a:t>
            </a:r>
            <a:r>
              <a:rPr lang="en-US" sz="1600" dirty="0">
                <a:solidFill>
                  <a:schemeClr val="bg1"/>
                </a:solidFill>
                <a:latin typeface="Segoe UI"/>
                <a:cs typeface="Segoe UI"/>
              </a:rPr>
              <a:t> - List Formatting Magic</a:t>
            </a:r>
          </a:p>
          <a:p>
            <a:pPr marL="342900" indent="-342900">
              <a:buFont typeface="Arial" panose="020B0604020202020204" pitchFamily="34" charset="0"/>
              <a:buChar char="•"/>
            </a:pPr>
            <a:endParaRPr lang="en-US" sz="1600" dirty="0">
              <a:solidFill>
                <a:schemeClr val="bg1"/>
              </a:solidFill>
              <a:latin typeface="Segoe UI"/>
              <a:cs typeface="Segoe UI"/>
            </a:endParaRPr>
          </a:p>
        </p:txBody>
      </p:sp>
      <p:pic>
        <p:nvPicPr>
          <p:cNvPr id="11" name="Picture 4">
            <a:extLst>
              <a:ext uri="{FF2B5EF4-FFF2-40B4-BE49-F238E27FC236}">
                <a16:creationId xmlns:a16="http://schemas.microsoft.com/office/drawing/2014/main" id="{FF58DC4D-D77D-44E7-8F6C-7088D25DA163}"/>
              </a:ext>
            </a:extLst>
          </p:cNvPr>
          <p:cNvPicPr>
            <a:picLocks noChangeAspect="1" noChangeArrowheads="1"/>
          </p:cNvPicPr>
          <p:nvPr/>
        </p:nvPicPr>
        <p:blipFill>
          <a:blip r:embed="rId4"/>
          <a:srcRect/>
          <a:stretch>
            <a:fillRect/>
          </a:stretch>
        </p:blipFill>
        <p:spPr bwMode="auto">
          <a:xfrm>
            <a:off x="9394471" y="223096"/>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610710D6-92C7-4C04-9062-863EB01E9E5A}"/>
              </a:ext>
            </a:extLst>
          </p:cNvPr>
          <p:cNvPicPr>
            <a:picLocks noChangeAspect="1" noChangeArrowheads="1"/>
          </p:cNvPicPr>
          <p:nvPr/>
        </p:nvPicPr>
        <p:blipFill>
          <a:blip r:embed="rId5"/>
          <a:srcRect/>
          <a:stretch/>
        </p:blipFill>
        <p:spPr bwMode="auto">
          <a:xfrm>
            <a:off x="7850292" y="223096"/>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9D456C14-6693-709D-5FC1-D475399932D4}"/>
              </a:ext>
            </a:extLst>
          </p:cNvPr>
          <p:cNvPicPr>
            <a:picLocks noChangeAspect="1" noChangeArrowheads="1"/>
          </p:cNvPicPr>
          <p:nvPr/>
        </p:nvPicPr>
        <p:blipFill>
          <a:blip r:embed="rId6"/>
          <a:srcRect/>
          <a:stretch/>
        </p:blipFill>
        <p:spPr bwMode="auto">
          <a:xfrm>
            <a:off x="10884757" y="223096"/>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0437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C86564-0D78-C842-8651-8D8A9F8F147F}"/>
              </a:ext>
            </a:extLst>
          </p:cNvPr>
          <p:cNvSpPr/>
          <p:nvPr/>
        </p:nvSpPr>
        <p:spPr bwMode="auto">
          <a:xfrm>
            <a:off x="1046" y="1124046"/>
            <a:ext cx="12442175" cy="58703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2">
            <a:extLst>
              <a:ext uri="{FF2B5EF4-FFF2-40B4-BE49-F238E27FC236}">
                <a16:creationId xmlns:a16="http://schemas.microsoft.com/office/drawing/2014/main" id="{FE55BDD4-A5DB-2843-8E7D-9C7347CEA93A}"/>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flipH="1">
            <a:off x="10883189" y="1333008"/>
            <a:ext cx="1437769" cy="55990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DDAF7D9-4FBB-BF41-BE8F-9D98E035D8FF}"/>
              </a:ext>
            </a:extLst>
          </p:cNvPr>
          <p:cNvSpPr/>
          <p:nvPr/>
        </p:nvSpPr>
        <p:spPr bwMode="auto">
          <a:xfrm>
            <a:off x="244808" y="1121436"/>
            <a:ext cx="6560592" cy="5666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a:lnSpc>
                <a:spcPct val="90000"/>
              </a:lnSpc>
              <a:spcBef>
                <a:spcPct val="20000"/>
              </a:spcBef>
              <a:defRPr/>
            </a:pPr>
            <a:r>
              <a:rPr lang="en-US" sz="2000" b="1">
                <a:gradFill>
                  <a:gsLst>
                    <a:gs pos="1250">
                      <a:srgbClr val="2F2F2F"/>
                    </a:gs>
                    <a:gs pos="100000">
                      <a:srgbClr val="2F2F2F"/>
                    </a:gs>
                  </a:gsLst>
                  <a:lin ang="5400000" scaled="0"/>
                </a:gradFill>
                <a:latin typeface="Segoe UI"/>
                <a:cs typeface="Segoe UI"/>
              </a:rPr>
              <a:t>What’s new 🎉</a:t>
            </a:r>
            <a:endParaRPr lang="en-US"/>
          </a:p>
          <a:p>
            <a:pPr marL="285750" lvl="1" indent="-285750">
              <a:lnSpc>
                <a:spcPct val="90000"/>
              </a:lnSpc>
              <a:spcBef>
                <a:spcPct val="20000"/>
              </a:spcBef>
              <a:buFont typeface="Arial,Sans-Serif"/>
              <a:buChar char="•"/>
              <a:defRPr/>
            </a:pPr>
            <a:r>
              <a:rPr lang="en-US" sz="1400">
                <a:solidFill>
                  <a:schemeClr val="tx1"/>
                </a:solidFill>
                <a:cs typeface="Segoe UI"/>
              </a:rPr>
              <a:t>The MGT samples repository is now LIVE! </a:t>
            </a:r>
            <a:r>
              <a:rPr lang="en-US" sz="1400">
                <a:solidFill>
                  <a:schemeClr val="tx1"/>
                </a:solidFill>
                <a:cs typeface="Segoe UI"/>
                <a:hlinkClick r:id="rId4"/>
              </a:rPr>
              <a:t>https://aka.ms/mgt/samples</a:t>
            </a:r>
            <a:r>
              <a:rPr lang="en-US" sz="1400">
                <a:solidFill>
                  <a:schemeClr val="tx1"/>
                </a:solidFill>
                <a:cs typeface="Segoe UI"/>
              </a:rPr>
              <a:t> </a:t>
            </a:r>
          </a:p>
          <a:p>
            <a:pPr marL="285750" lvl="1" indent="-285750">
              <a:lnSpc>
                <a:spcPct val="90000"/>
              </a:lnSpc>
              <a:spcBef>
                <a:spcPct val="20000"/>
              </a:spcBef>
              <a:buFont typeface="Arial,Sans-Serif"/>
              <a:buChar char="•"/>
              <a:defRPr/>
            </a:pPr>
            <a:r>
              <a:rPr lang="en-US" sz="1400">
                <a:solidFill>
                  <a:schemeClr val="tx1"/>
                </a:solidFill>
                <a:cs typeface="Segoe UI"/>
              </a:rPr>
              <a:t>v2.4.0 was released! Update your packages! </a:t>
            </a:r>
            <a:r>
              <a:rPr lang="en-US" sz="1400">
                <a:solidFill>
                  <a:schemeClr val="tx1"/>
                </a:solidFill>
                <a:cs typeface="Segoe UI"/>
                <a:hlinkClick r:id="rId5"/>
              </a:rPr>
              <a:t>https://aka.ms/mgt/v2.4.0</a:t>
            </a:r>
            <a:r>
              <a:rPr lang="en-US" sz="1400">
                <a:solidFill>
                  <a:schemeClr val="tx1"/>
                </a:solidFill>
                <a:cs typeface="Segoe UI"/>
              </a:rPr>
              <a:t> </a:t>
            </a:r>
          </a:p>
          <a:p>
            <a:pPr marL="752121" lvl="2" indent="-285750">
              <a:lnSpc>
                <a:spcPct val="90000"/>
              </a:lnSpc>
              <a:spcBef>
                <a:spcPct val="20000"/>
              </a:spcBef>
              <a:buFont typeface="Arial,Sans-Serif"/>
              <a:buChar char="•"/>
              <a:defRPr/>
            </a:pPr>
            <a:r>
              <a:rPr lang="en-US" sz="1400">
                <a:solidFill>
                  <a:schemeClr val="tx1"/>
                </a:solidFill>
                <a:cs typeface="Segoe UI"/>
              </a:rPr>
              <a:t>Updates to our mgt-file, mgt-people-picker and mgt-person components and our mgt-teams-msal2-provider!</a:t>
            </a:r>
          </a:p>
          <a:p>
            <a:pPr marL="752121" lvl="2" indent="-285750">
              <a:lnSpc>
                <a:spcPct val="90000"/>
              </a:lnSpc>
              <a:spcBef>
                <a:spcPct val="20000"/>
              </a:spcBef>
              <a:buFont typeface="Arial,Sans-Serif"/>
              <a:buChar char="•"/>
              <a:defRPr/>
            </a:pPr>
            <a:r>
              <a:rPr lang="en-US" sz="1400">
                <a:solidFill>
                  <a:schemeClr val="tx1"/>
                </a:solidFill>
                <a:cs typeface="Segoe UI"/>
              </a:rPr>
              <a:t>Thanks @NathZ1 and @PaulMcManus23 for your contributions 🎉</a:t>
            </a:r>
          </a:p>
          <a:p>
            <a:pPr marL="285750" lvl="1" indent="-285750">
              <a:lnSpc>
                <a:spcPct val="90000"/>
              </a:lnSpc>
              <a:spcBef>
                <a:spcPct val="20000"/>
              </a:spcBef>
              <a:buFont typeface="Arial,Sans-Serif"/>
              <a:buChar char="•"/>
              <a:defRPr/>
            </a:pPr>
            <a:r>
              <a:rPr lang="en-US" sz="1400">
                <a:solidFill>
                  <a:schemeClr val="tx1"/>
                </a:solidFill>
                <a:cs typeface="Segoe UI"/>
              </a:rPr>
              <a:t>We have a preview release for our </a:t>
            </a:r>
            <a:r>
              <a:rPr lang="en-US" sz="1400" err="1">
                <a:solidFill>
                  <a:schemeClr val="tx1"/>
                </a:solidFill>
                <a:cs typeface="Segoe UI"/>
              </a:rPr>
              <a:t>TeamsFxProvider</a:t>
            </a:r>
            <a:r>
              <a:rPr lang="en-US" sz="1400">
                <a:solidFill>
                  <a:schemeClr val="tx1"/>
                </a:solidFill>
                <a:cs typeface="Segoe UI"/>
              </a:rPr>
              <a:t>!</a:t>
            </a:r>
          </a:p>
          <a:p>
            <a:pPr marL="752121" lvl="2" indent="-285750">
              <a:lnSpc>
                <a:spcPct val="90000"/>
              </a:lnSpc>
              <a:spcBef>
                <a:spcPct val="20000"/>
              </a:spcBef>
              <a:buFont typeface="Arial,Sans-Serif"/>
              <a:buChar char="•"/>
              <a:defRPr/>
            </a:pPr>
            <a:r>
              <a:rPr lang="en-US" sz="1400">
                <a:solidFill>
                  <a:schemeClr val="tx1"/>
                </a:solidFill>
                <a:cs typeface="Segoe UI"/>
              </a:rPr>
              <a:t>npm i @microsoft/mgt@next.teamsfx</a:t>
            </a:r>
          </a:p>
          <a:p>
            <a:pPr marL="285750" lvl="1" indent="-285750">
              <a:lnSpc>
                <a:spcPct val="90000"/>
              </a:lnSpc>
              <a:spcBef>
                <a:spcPct val="20000"/>
              </a:spcBef>
              <a:buFont typeface="Arial,Sans-Serif"/>
              <a:buChar char="•"/>
              <a:defRPr/>
            </a:pPr>
            <a:r>
              <a:rPr lang="en-US" sz="1400">
                <a:solidFill>
                  <a:schemeClr val="tx1"/>
                </a:solidFill>
                <a:cs typeface="Segoe UI"/>
              </a:rPr>
              <a:t>Our playground is now a PWA! Have a look </a:t>
            </a:r>
            <a:r>
              <a:rPr lang="en-US" sz="1400">
                <a:solidFill>
                  <a:schemeClr val="tx1"/>
                </a:solidFill>
                <a:cs typeface="Segoe UI"/>
                <a:hlinkClick r:id="rId6"/>
              </a:rPr>
              <a:t>https://aka.ms/mgt/dev</a:t>
            </a:r>
            <a:r>
              <a:rPr lang="en-US" sz="1400">
                <a:solidFill>
                  <a:schemeClr val="tx1"/>
                </a:solidFill>
                <a:cs typeface="Segoe UI"/>
              </a:rPr>
              <a:t> </a:t>
            </a:r>
          </a:p>
          <a:p>
            <a:pPr marL="0" lvl="1">
              <a:lnSpc>
                <a:spcPct val="90000"/>
              </a:lnSpc>
              <a:spcBef>
                <a:spcPct val="20000"/>
              </a:spcBef>
              <a:defRPr/>
            </a:pPr>
            <a:endParaRPr lang="en-US" sz="2000" b="1">
              <a:gradFill>
                <a:gsLst>
                  <a:gs pos="1250">
                    <a:srgbClr val="2F2F2F"/>
                  </a:gs>
                  <a:gs pos="100000">
                    <a:srgbClr val="2F2F2F"/>
                  </a:gs>
                </a:gsLst>
                <a:lin ang="5400000" scaled="0"/>
              </a:gradFill>
              <a:latin typeface="Segoe UI"/>
              <a:cs typeface="Segoe UI"/>
            </a:endParaRPr>
          </a:p>
          <a:p>
            <a:pPr marL="0" lvl="1">
              <a:lnSpc>
                <a:spcPct val="90000"/>
              </a:lnSpc>
              <a:spcBef>
                <a:spcPct val="20000"/>
              </a:spcBef>
              <a:defRPr/>
            </a:pPr>
            <a:r>
              <a:rPr lang="en-US" sz="2000" b="1">
                <a:gradFill>
                  <a:gsLst>
                    <a:gs pos="1250">
                      <a:srgbClr val="2F2F2F"/>
                    </a:gs>
                    <a:gs pos="100000">
                      <a:srgbClr val="2F2F2F"/>
                    </a:gs>
                  </a:gsLst>
                  <a:lin ang="5400000" scaled="0"/>
                </a:gradFill>
                <a:latin typeface="Segoe UI"/>
                <a:cs typeface="Segoe UI"/>
              </a:rPr>
              <a:t>What's next? 💻</a:t>
            </a:r>
            <a:endParaRPr lang="en-US" sz="2000">
              <a:cs typeface="Segoe UI"/>
            </a:endParaRPr>
          </a:p>
          <a:p>
            <a:pPr marL="285750" lvl="1" indent="-285750">
              <a:lnSpc>
                <a:spcPct val="90000"/>
              </a:lnSpc>
              <a:spcBef>
                <a:spcPct val="20000"/>
              </a:spcBef>
              <a:buFont typeface="Arial,Sans-Serif" panose="020B0604020202020204" pitchFamily="34" charset="0"/>
              <a:buChar char="•"/>
              <a:defRPr/>
            </a:pPr>
            <a:r>
              <a:rPr lang="en-US" sz="1400">
                <a:solidFill>
                  <a:schemeClr val="tx1"/>
                </a:solidFill>
                <a:latin typeface="Segoe UI"/>
                <a:cs typeface="Segoe UI"/>
              </a:rPr>
              <a:t>Aligning all Toolkit components to Fluent UI Web Components</a:t>
            </a:r>
          </a:p>
          <a:p>
            <a:pPr marL="285750" lvl="1" indent="-285750">
              <a:lnSpc>
                <a:spcPct val="90000"/>
              </a:lnSpc>
              <a:spcBef>
                <a:spcPct val="20000"/>
              </a:spcBef>
              <a:buFont typeface="Arial,Sans-Serif" panose="020B0604020202020204" pitchFamily="34" charset="0"/>
              <a:buChar char="•"/>
              <a:defRPr/>
            </a:pPr>
            <a:r>
              <a:rPr lang="en-US" sz="1400">
                <a:solidFill>
                  <a:schemeClr val="tx1"/>
                </a:solidFill>
                <a:latin typeface="Segoe UI"/>
                <a:cs typeface="Segoe UI"/>
              </a:rPr>
              <a:t>Msal2 and Teams providers improvements!</a:t>
            </a:r>
          </a:p>
          <a:p>
            <a:pPr marL="285750" lvl="1" indent="-285750">
              <a:lnSpc>
                <a:spcPct val="90000"/>
              </a:lnSpc>
              <a:spcBef>
                <a:spcPct val="20000"/>
              </a:spcBef>
              <a:buFont typeface="Arial,Sans-Serif" panose="020B0604020202020204" pitchFamily="34" charset="0"/>
              <a:buChar char="•"/>
              <a:defRPr/>
            </a:pPr>
            <a:endParaRPr lang="en-US" sz="2000" b="1">
              <a:solidFill>
                <a:schemeClr val="tx1"/>
              </a:solidFill>
              <a:cs typeface="Segoe UI"/>
            </a:endParaRPr>
          </a:p>
          <a:p>
            <a:pPr marL="0" lvl="1">
              <a:lnSpc>
                <a:spcPct val="90000"/>
              </a:lnSpc>
              <a:spcBef>
                <a:spcPct val="20000"/>
              </a:spcBef>
              <a:defRPr/>
            </a:pPr>
            <a:r>
              <a:rPr lang="en-US" sz="2000" b="1">
                <a:solidFill>
                  <a:schemeClr val="tx1"/>
                </a:solidFill>
                <a:cs typeface="Segoe UI"/>
              </a:rPr>
              <a:t>We need your help ❤️</a:t>
            </a:r>
          </a:p>
          <a:p>
            <a:pPr marL="285750" lvl="1" indent="-285750">
              <a:lnSpc>
                <a:spcPct val="90000"/>
              </a:lnSpc>
              <a:spcBef>
                <a:spcPct val="20000"/>
              </a:spcBef>
              <a:buFont typeface="Arial,Sans-Serif"/>
              <a:buChar char="•"/>
              <a:defRPr/>
            </a:pPr>
            <a:r>
              <a:rPr lang="en-US" sz="1400">
                <a:solidFill>
                  <a:schemeClr val="tx1"/>
                </a:solidFill>
                <a:latin typeface="Segoe UI"/>
                <a:cs typeface="Segoe UI"/>
              </a:rPr>
              <a:t>🐞 Help us fix bugs</a:t>
            </a:r>
          </a:p>
          <a:p>
            <a:pPr marL="285750" lvl="1" indent="-285750">
              <a:lnSpc>
                <a:spcPct val="90000"/>
              </a:lnSpc>
              <a:spcBef>
                <a:spcPct val="20000"/>
              </a:spcBef>
              <a:buFont typeface="Arial,Sans-Serif"/>
              <a:buChar char="•"/>
              <a:defRPr/>
            </a:pPr>
            <a:r>
              <a:rPr lang="en-US" sz="1400">
                <a:solidFill>
                  <a:schemeClr val="tx1"/>
                </a:solidFill>
                <a:ea typeface="+mn-lt"/>
                <a:cs typeface="+mn-lt"/>
              </a:rPr>
              <a:t>🆕 Help us build/improve features</a:t>
            </a:r>
          </a:p>
          <a:p>
            <a:pPr marL="285750" lvl="1" indent="-285750">
              <a:lnSpc>
                <a:spcPct val="90000"/>
              </a:lnSpc>
              <a:spcBef>
                <a:spcPct val="20000"/>
              </a:spcBef>
              <a:buFont typeface="Arial,Sans-Serif"/>
              <a:buChar char="•"/>
              <a:defRPr/>
            </a:pPr>
            <a:r>
              <a:rPr lang="en-US" sz="1400">
                <a:solidFill>
                  <a:schemeClr val="tx1"/>
                </a:solidFill>
                <a:ea typeface="+mn-lt"/>
                <a:cs typeface="+mn-lt"/>
              </a:rPr>
              <a:t>help-wanted &amp; good-first-issue -&gt; </a:t>
            </a:r>
            <a:r>
              <a:rPr lang="en-US" sz="1400">
                <a:solidFill>
                  <a:schemeClr val="tx1"/>
                </a:solidFill>
                <a:ea typeface="+mn-lt"/>
                <a:cs typeface="+mn-lt"/>
                <a:hlinkClick r:id="rId7"/>
              </a:rPr>
              <a:t>https://aka.ms/mgt/issues</a:t>
            </a:r>
            <a:r>
              <a:rPr lang="en-US" sz="1400">
                <a:solidFill>
                  <a:schemeClr val="tx1"/>
                </a:solidFill>
                <a:ea typeface="+mn-lt"/>
                <a:cs typeface="+mn-lt"/>
              </a:rPr>
              <a:t> </a:t>
            </a:r>
            <a:endParaRPr lang="en-US" sz="1400">
              <a:solidFill>
                <a:schemeClr val="tx1"/>
              </a:solidFill>
              <a:cs typeface="Segoe UI"/>
            </a:endParaRPr>
          </a:p>
          <a:p>
            <a:pPr marL="466090" lvl="2">
              <a:lnSpc>
                <a:spcPct val="90000"/>
              </a:lnSpc>
              <a:spcBef>
                <a:spcPct val="20000"/>
              </a:spcBef>
              <a:defRPr/>
            </a:pPr>
            <a:endParaRPr lang="en-US" sz="1400">
              <a:solidFill>
                <a:srgbClr val="2F2F2F"/>
              </a:solidFill>
              <a:cs typeface="Segoe UI"/>
            </a:endParaRPr>
          </a:p>
          <a:p>
            <a:pPr marL="466090" lvl="1">
              <a:defRPr/>
            </a:pPr>
            <a:br>
              <a:rPr lang="en-US" sz="1400">
                <a:cs typeface="Segoe UI"/>
              </a:rPr>
            </a:br>
            <a:endParaRPr lang="en-US" sz="1400">
              <a:solidFill>
                <a:schemeClr val="tx1"/>
              </a:solidFill>
              <a:cs typeface="Segoe UI"/>
            </a:endParaRPr>
          </a:p>
          <a:p>
            <a:pPr>
              <a:lnSpc>
                <a:spcPct val="90000"/>
              </a:lnSpc>
              <a:spcBef>
                <a:spcPct val="20000"/>
              </a:spcBef>
              <a:defRPr/>
            </a:pPr>
            <a:br>
              <a:rPr lang="en-US"/>
            </a:br>
            <a:endParaRPr lang="en-US" sz="2000" b="1">
              <a:solidFill>
                <a:schemeClr val="tx1"/>
              </a:solidFill>
              <a:ea typeface="+mn-lt"/>
              <a:cs typeface="+mn-lt"/>
            </a:endParaRPr>
          </a:p>
        </p:txBody>
      </p:sp>
      <p:sp>
        <p:nvSpPr>
          <p:cNvPr id="7" name="Title 1">
            <a:extLst>
              <a:ext uri="{FF2B5EF4-FFF2-40B4-BE49-F238E27FC236}">
                <a16:creationId xmlns:a16="http://schemas.microsoft.com/office/drawing/2014/main" id="{A14CBD15-5B85-D34B-AC8F-5CC8F198E8F9}"/>
              </a:ext>
            </a:extLst>
          </p:cNvPr>
          <p:cNvSpPr>
            <a:spLocks noGrp="1"/>
          </p:cNvSpPr>
          <p:nvPr>
            <p:ph type="title"/>
          </p:nvPr>
        </p:nvSpPr>
        <p:spPr>
          <a:xfrm>
            <a:off x="1011155" y="295274"/>
            <a:ext cx="11153048" cy="917575"/>
          </a:xfrm>
        </p:spPr>
        <p:txBody>
          <a:bodyPr/>
          <a:lstStyle/>
          <a:p>
            <a:r>
              <a:rPr lang="en-US"/>
              <a:t>Microsoft Graph Toolkit</a:t>
            </a:r>
          </a:p>
        </p:txBody>
      </p:sp>
      <p:grpSp>
        <p:nvGrpSpPr>
          <p:cNvPr id="8" name="Group 7">
            <a:extLst>
              <a:ext uri="{FF2B5EF4-FFF2-40B4-BE49-F238E27FC236}">
                <a16:creationId xmlns:a16="http://schemas.microsoft.com/office/drawing/2014/main" id="{98D4D06A-0DDC-EE4A-BAB4-BEF58CC73168}"/>
              </a:ext>
            </a:extLst>
          </p:cNvPr>
          <p:cNvGrpSpPr/>
          <p:nvPr/>
        </p:nvGrpSpPr>
        <p:grpSpPr>
          <a:xfrm>
            <a:off x="240376" y="295273"/>
            <a:ext cx="690963" cy="690962"/>
            <a:chOff x="467571" y="1364816"/>
            <a:chExt cx="690963" cy="690962"/>
          </a:xfrm>
          <a:solidFill>
            <a:srgbClr val="1973B9"/>
          </a:solidFill>
        </p:grpSpPr>
        <p:sp>
          <p:nvSpPr>
            <p:cNvPr id="9" name="Oval 8">
              <a:extLst>
                <a:ext uri="{FF2B5EF4-FFF2-40B4-BE49-F238E27FC236}">
                  <a16:creationId xmlns:a16="http://schemas.microsoft.com/office/drawing/2014/main" id="{F2E3D245-3ECC-6040-A641-7235225101ED}"/>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16">
              <a:extLst>
                <a:ext uri="{FF2B5EF4-FFF2-40B4-BE49-F238E27FC236}">
                  <a16:creationId xmlns:a16="http://schemas.microsoft.com/office/drawing/2014/main" id="{22992B6A-FF29-E946-A717-3F406B407E27}"/>
                </a:ext>
              </a:extLst>
            </p:cNvPr>
            <p:cNvGrpSpPr>
              <a:grpSpLocks noChangeAspect="1"/>
            </p:cNvGrpSpPr>
            <p:nvPr/>
          </p:nvGrpSpPr>
          <p:grpSpPr bwMode="auto">
            <a:xfrm>
              <a:off x="624497" y="1525522"/>
              <a:ext cx="374646" cy="374645"/>
              <a:chOff x="3802" y="2088"/>
              <a:chExt cx="230" cy="230"/>
            </a:xfrm>
            <a:grpFill/>
          </p:grpSpPr>
          <p:sp>
            <p:nvSpPr>
              <p:cNvPr id="11" name="Rectangle 17">
                <a:extLst>
                  <a:ext uri="{FF2B5EF4-FFF2-40B4-BE49-F238E27FC236}">
                    <a16:creationId xmlns:a16="http://schemas.microsoft.com/office/drawing/2014/main" id="{C8E19F4C-F190-794A-A5C3-3954F87E773B}"/>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18">
                <a:extLst>
                  <a:ext uri="{FF2B5EF4-FFF2-40B4-BE49-F238E27FC236}">
                    <a16:creationId xmlns:a16="http://schemas.microsoft.com/office/drawing/2014/main" id="{7CA66179-62C6-2945-BFA3-213EDC03C167}"/>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19">
                <a:extLst>
                  <a:ext uri="{FF2B5EF4-FFF2-40B4-BE49-F238E27FC236}">
                    <a16:creationId xmlns:a16="http://schemas.microsoft.com/office/drawing/2014/main" id="{A1419128-C183-A848-829D-2AC4726F39CE}"/>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0">
                <a:extLst>
                  <a:ext uri="{FF2B5EF4-FFF2-40B4-BE49-F238E27FC236}">
                    <a16:creationId xmlns:a16="http://schemas.microsoft.com/office/drawing/2014/main" id="{9695236D-A1F7-ED46-B0C3-5D66C776054D}"/>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1">
                <a:extLst>
                  <a:ext uri="{FF2B5EF4-FFF2-40B4-BE49-F238E27FC236}">
                    <a16:creationId xmlns:a16="http://schemas.microsoft.com/office/drawing/2014/main" id="{8DC3778C-C37E-E043-92F5-02CB3DDAA0DC}"/>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2">
                <a:extLst>
                  <a:ext uri="{FF2B5EF4-FFF2-40B4-BE49-F238E27FC236}">
                    <a16:creationId xmlns:a16="http://schemas.microsoft.com/office/drawing/2014/main" id="{4E48D20C-B212-D94B-8B2C-915A0F533297}"/>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3">
                <a:extLst>
                  <a:ext uri="{FF2B5EF4-FFF2-40B4-BE49-F238E27FC236}">
                    <a16:creationId xmlns:a16="http://schemas.microsoft.com/office/drawing/2014/main" id="{A983636C-E393-514F-A71F-01CE5FF1A20C}"/>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8" name="Line 24">
                <a:extLst>
                  <a:ext uri="{FF2B5EF4-FFF2-40B4-BE49-F238E27FC236}">
                    <a16:creationId xmlns:a16="http://schemas.microsoft.com/office/drawing/2014/main" id="{7709510D-75CF-044B-98F0-C2912A197148}"/>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9" name="Line 25">
                <a:extLst>
                  <a:ext uri="{FF2B5EF4-FFF2-40B4-BE49-F238E27FC236}">
                    <a16:creationId xmlns:a16="http://schemas.microsoft.com/office/drawing/2014/main" id="{BF735272-4425-244D-854C-303158C0A80E}"/>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23" name="TextBox 22">
            <a:extLst>
              <a:ext uri="{FF2B5EF4-FFF2-40B4-BE49-F238E27FC236}">
                <a16:creationId xmlns:a16="http://schemas.microsoft.com/office/drawing/2014/main" id="{C9D3B970-F1BD-DB4B-B709-52B336FDC375}"/>
              </a:ext>
            </a:extLst>
          </p:cNvPr>
          <p:cNvSpPr txBox="1"/>
          <p:nvPr/>
        </p:nvSpPr>
        <p:spPr>
          <a:xfrm>
            <a:off x="7427461" y="540808"/>
            <a:ext cx="6642338" cy="369332"/>
          </a:xfrm>
          <a:prstGeom prst="rect">
            <a:avLst/>
          </a:prstGeom>
          <a:noFill/>
        </p:spPr>
        <p:txBody>
          <a:bodyPr wrap="square">
            <a:spAutoFit/>
          </a:bodyPr>
          <a:lstStyle/>
          <a:p>
            <a:pPr>
              <a:lnSpc>
                <a:spcPct val="100000"/>
              </a:lnSpc>
              <a:spcBef>
                <a:spcPts val="384"/>
              </a:spcBef>
            </a:pPr>
            <a:r>
              <a:rPr lang="en-US" sz="1800">
                <a:solidFill>
                  <a:srgbClr val="7030A0"/>
                </a:solidFill>
                <a:cs typeface="Segoe UI"/>
              </a:rPr>
              <a:t>👀 More information: aka.ms/mgt </a:t>
            </a:r>
          </a:p>
        </p:txBody>
      </p:sp>
      <p:pic>
        <p:nvPicPr>
          <p:cNvPr id="3" name="Picture 21">
            <a:extLst>
              <a:ext uri="{FF2B5EF4-FFF2-40B4-BE49-F238E27FC236}">
                <a16:creationId xmlns:a16="http://schemas.microsoft.com/office/drawing/2014/main" id="{D4CD6C5B-AC1C-41CF-A9DA-D116BBAAD7F5}"/>
              </a:ext>
            </a:extLst>
          </p:cNvPr>
          <p:cNvPicPr>
            <a:picLocks noChangeAspect="1"/>
          </p:cNvPicPr>
          <p:nvPr/>
        </p:nvPicPr>
        <p:blipFill>
          <a:blip r:embed="rId8"/>
          <a:stretch>
            <a:fillRect/>
          </a:stretch>
        </p:blipFill>
        <p:spPr>
          <a:xfrm>
            <a:off x="241457" y="293480"/>
            <a:ext cx="734180" cy="743437"/>
          </a:xfrm>
          <a:prstGeom prst="rect">
            <a:avLst/>
          </a:prstGeom>
        </p:spPr>
      </p:pic>
      <p:pic>
        <p:nvPicPr>
          <p:cNvPr id="21" name="Picture 20">
            <a:extLst>
              <a:ext uri="{FF2B5EF4-FFF2-40B4-BE49-F238E27FC236}">
                <a16:creationId xmlns:a16="http://schemas.microsoft.com/office/drawing/2014/main" id="{3E00BEE8-4C40-CC56-FB5B-B9103D9552D0}"/>
              </a:ext>
            </a:extLst>
          </p:cNvPr>
          <p:cNvPicPr>
            <a:picLocks noChangeAspect="1"/>
          </p:cNvPicPr>
          <p:nvPr/>
        </p:nvPicPr>
        <p:blipFill>
          <a:blip r:embed="rId9"/>
          <a:stretch>
            <a:fillRect/>
          </a:stretch>
        </p:blipFill>
        <p:spPr>
          <a:xfrm>
            <a:off x="6805400" y="1430400"/>
            <a:ext cx="3607563" cy="1799121"/>
          </a:xfrm>
          <a:prstGeom prst="rect">
            <a:avLst/>
          </a:prstGeom>
        </p:spPr>
      </p:pic>
      <p:pic>
        <p:nvPicPr>
          <p:cNvPr id="28" name="Picture 28" descr="Graphical user interface, text, application&#10;&#10;Description automatically generated">
            <a:extLst>
              <a:ext uri="{FF2B5EF4-FFF2-40B4-BE49-F238E27FC236}">
                <a16:creationId xmlns:a16="http://schemas.microsoft.com/office/drawing/2014/main" id="{4AF9B224-7D2B-44CF-B025-5056C14433E5}"/>
              </a:ext>
            </a:extLst>
          </p:cNvPr>
          <p:cNvPicPr>
            <a:picLocks noChangeAspect="1"/>
          </p:cNvPicPr>
          <p:nvPr/>
        </p:nvPicPr>
        <p:blipFill rotWithShape="1">
          <a:blip r:embed="rId10"/>
          <a:srcRect l="1115" r="1115" b="36732"/>
          <a:stretch/>
        </p:blipFill>
        <p:spPr>
          <a:xfrm>
            <a:off x="8354563" y="2561011"/>
            <a:ext cx="1732855" cy="3825081"/>
          </a:xfrm>
          <a:prstGeom prst="rect">
            <a:avLst/>
          </a:prstGeom>
          <a:ln>
            <a:noFill/>
          </a:ln>
          <a:effectLst>
            <a:outerShdw blurRad="292100" dist="139700" dir="2700000" algn="tl" rotWithShape="0">
              <a:srgbClr val="333333">
                <a:alpha val="65000"/>
              </a:srgbClr>
            </a:outerShdw>
          </a:effectLst>
        </p:spPr>
      </p:pic>
      <p:pic>
        <p:nvPicPr>
          <p:cNvPr id="1026" name="Picture 2" descr="Contact Exporter Overview">
            <a:extLst>
              <a:ext uri="{FF2B5EF4-FFF2-40B4-BE49-F238E27FC236}">
                <a16:creationId xmlns:a16="http://schemas.microsoft.com/office/drawing/2014/main" id="{D8EBF446-86D7-400E-9142-CC121F2A18E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4964"/>
          <a:stretch/>
        </p:blipFill>
        <p:spPr bwMode="auto">
          <a:xfrm>
            <a:off x="7032441" y="4301162"/>
            <a:ext cx="4206752" cy="229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50122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Manual Input 6">
            <a:extLst>
              <a:ext uri="{FF2B5EF4-FFF2-40B4-BE49-F238E27FC236}">
                <a16:creationId xmlns:a16="http://schemas.microsoft.com/office/drawing/2014/main" id="{232AA2ED-355F-4BFB-B517-C173E2EE6128}"/>
              </a:ext>
            </a:extLst>
          </p:cNvPr>
          <p:cNvSpPr/>
          <p:nvPr/>
        </p:nvSpPr>
        <p:spPr bwMode="auto">
          <a:xfrm>
            <a:off x="-58452" y="5502090"/>
            <a:ext cx="12669551" cy="187070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31 w 10000"/>
              <a:gd name="connsiteY0" fmla="*/ 3197 h 10000"/>
              <a:gd name="connsiteX1" fmla="*/ 10000 w 10000"/>
              <a:gd name="connsiteY1" fmla="*/ 0 h 10000"/>
              <a:gd name="connsiteX2" fmla="*/ 10000 w 10000"/>
              <a:gd name="connsiteY2" fmla="*/ 10000 h 10000"/>
              <a:gd name="connsiteX3" fmla="*/ 0 w 10000"/>
              <a:gd name="connsiteY3" fmla="*/ 10000 h 10000"/>
              <a:gd name="connsiteX4" fmla="*/ 31 w 10000"/>
              <a:gd name="connsiteY4" fmla="*/ 3197 h 10000"/>
              <a:gd name="connsiteX0" fmla="*/ 31 w 10000"/>
              <a:gd name="connsiteY0" fmla="*/ 4394 h 11197"/>
              <a:gd name="connsiteX1" fmla="*/ 9977 w 10000"/>
              <a:gd name="connsiteY1" fmla="*/ 0 h 11197"/>
              <a:gd name="connsiteX2" fmla="*/ 10000 w 10000"/>
              <a:gd name="connsiteY2" fmla="*/ 11197 h 11197"/>
              <a:gd name="connsiteX3" fmla="*/ 0 w 10000"/>
              <a:gd name="connsiteY3" fmla="*/ 11197 h 11197"/>
              <a:gd name="connsiteX4" fmla="*/ 31 w 10000"/>
              <a:gd name="connsiteY4" fmla="*/ 4394 h 11197"/>
              <a:gd name="connsiteX0" fmla="*/ 1 w 10047"/>
              <a:gd name="connsiteY0" fmla="*/ 4394 h 11197"/>
              <a:gd name="connsiteX1" fmla="*/ 10024 w 10047"/>
              <a:gd name="connsiteY1" fmla="*/ 0 h 11197"/>
              <a:gd name="connsiteX2" fmla="*/ 10047 w 10047"/>
              <a:gd name="connsiteY2" fmla="*/ 11197 h 11197"/>
              <a:gd name="connsiteX3" fmla="*/ 47 w 10047"/>
              <a:gd name="connsiteY3" fmla="*/ 11197 h 11197"/>
              <a:gd name="connsiteX4" fmla="*/ 1 w 10047"/>
              <a:gd name="connsiteY4" fmla="*/ 4394 h 11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1197">
                <a:moveTo>
                  <a:pt x="1" y="4394"/>
                </a:moveTo>
                <a:lnTo>
                  <a:pt x="10024" y="0"/>
                </a:lnTo>
                <a:cubicBezTo>
                  <a:pt x="10032" y="3732"/>
                  <a:pt x="10039" y="7465"/>
                  <a:pt x="10047" y="11197"/>
                </a:cubicBezTo>
                <a:lnTo>
                  <a:pt x="47" y="11197"/>
                </a:lnTo>
                <a:cubicBezTo>
                  <a:pt x="57" y="8929"/>
                  <a:pt x="-9" y="6662"/>
                  <a:pt x="1" y="4394"/>
                </a:cubicBezTo>
                <a:close/>
              </a:path>
            </a:pathLst>
          </a:custGeom>
          <a:solidFill>
            <a:srgbClr val="788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ibbon: Tilted Up 20">
            <a:extLst>
              <a:ext uri="{FF2B5EF4-FFF2-40B4-BE49-F238E27FC236}">
                <a16:creationId xmlns:a16="http://schemas.microsoft.com/office/drawing/2014/main" id="{4A933F16-4C0B-478D-BD49-5C11797B0365}"/>
              </a:ext>
            </a:extLst>
          </p:cNvPr>
          <p:cNvSpPr/>
          <p:nvPr/>
        </p:nvSpPr>
        <p:spPr bwMode="auto">
          <a:xfrm>
            <a:off x="-2537790" y="7795981"/>
            <a:ext cx="5620123" cy="813321"/>
          </a:xfrm>
          <a:prstGeom prst="ribbon2">
            <a:avLst>
              <a:gd name="adj1" fmla="val 33333"/>
              <a:gd name="adj2" fmla="val 7202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spcBef>
                <a:spcPct val="0"/>
              </a:spcBef>
              <a:spcAft>
                <a:spcPct val="0"/>
              </a:spcAft>
            </a:pPr>
            <a:r>
              <a:rPr lang="en-US" sz="2400" b="1">
                <a:gradFill>
                  <a:gsLst>
                    <a:gs pos="0">
                      <a:srgbClr val="FFFFFF"/>
                    </a:gs>
                    <a:gs pos="100000">
                      <a:srgbClr val="FFFFFF"/>
                    </a:gs>
                  </a:gsLst>
                  <a:lin ang="5400000" scaled="0"/>
                </a:gradFill>
                <a:cs typeface="Segoe UI"/>
              </a:rPr>
              <a:t>Thank You Community</a:t>
            </a:r>
            <a:endParaRPr lang="en-US"/>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a:effectLst/>
        </p:spPr>
        <p:txBody>
          <a:bodyPr/>
          <a:lstStyle/>
          <a:p>
            <a:r>
              <a:rPr lang="en-US">
                <a:cs typeface="Segoe UI"/>
              </a:rPr>
              <a:t>Microsoft Teams Samples</a:t>
            </a:r>
            <a:endParaRPr lang="en-US"/>
          </a:p>
        </p:txBody>
      </p:sp>
      <p:pic>
        <p:nvPicPr>
          <p:cNvPr id="31" name="Picture 30" descr="Icon&#10;&#10;Description automatically generated">
            <a:extLst>
              <a:ext uri="{FF2B5EF4-FFF2-40B4-BE49-F238E27FC236}">
                <a16:creationId xmlns:a16="http://schemas.microsoft.com/office/drawing/2014/main" id="{4C7FADD1-F7BC-421C-A03F-D4F2AE8B4A00}"/>
              </a:ext>
            </a:extLst>
          </p:cNvPr>
          <p:cNvPicPr>
            <a:picLocks noChangeAspect="1"/>
          </p:cNvPicPr>
          <p:nvPr/>
        </p:nvPicPr>
        <p:blipFill>
          <a:blip r:embed="rId3"/>
          <a:stretch>
            <a:fillRect/>
          </a:stretch>
        </p:blipFill>
        <p:spPr>
          <a:xfrm>
            <a:off x="272272" y="332892"/>
            <a:ext cx="759265" cy="691962"/>
          </a:xfrm>
          <a:prstGeom prst="rect">
            <a:avLst/>
          </a:prstGeom>
        </p:spPr>
      </p:pic>
      <p:grpSp>
        <p:nvGrpSpPr>
          <p:cNvPr id="18" name="Group 17">
            <a:extLst>
              <a:ext uri="{FF2B5EF4-FFF2-40B4-BE49-F238E27FC236}">
                <a16:creationId xmlns:a16="http://schemas.microsoft.com/office/drawing/2014/main" id="{E1AA032F-FCC3-4E1F-9E5D-1CA44F6FE359}"/>
              </a:ext>
            </a:extLst>
          </p:cNvPr>
          <p:cNvGrpSpPr/>
          <p:nvPr/>
        </p:nvGrpSpPr>
        <p:grpSpPr>
          <a:xfrm rot="627680">
            <a:off x="-3647547" y="4601372"/>
            <a:ext cx="4065034" cy="3379458"/>
            <a:chOff x="10615287" y="6730435"/>
            <a:chExt cx="2633663" cy="2633663"/>
          </a:xfrm>
        </p:grpSpPr>
        <p:pic>
          <p:nvPicPr>
            <p:cNvPr id="13" name="Graphic 12" descr="Sign outline">
              <a:extLst>
                <a:ext uri="{FF2B5EF4-FFF2-40B4-BE49-F238E27FC236}">
                  <a16:creationId xmlns:a16="http://schemas.microsoft.com/office/drawing/2014/main" id="{3C172019-700A-4C06-A5C6-0DCBE281A1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5287" y="6730435"/>
              <a:ext cx="2633663" cy="2633663"/>
            </a:xfrm>
            <a:prstGeom prst="rect">
              <a:avLst/>
            </a:prstGeom>
          </p:spPr>
        </p:pic>
        <p:sp>
          <p:nvSpPr>
            <p:cNvPr id="14" name="Rectangle: Rounded Corners 13">
              <a:extLst>
                <a:ext uri="{FF2B5EF4-FFF2-40B4-BE49-F238E27FC236}">
                  <a16:creationId xmlns:a16="http://schemas.microsoft.com/office/drawing/2014/main" id="{785C1A60-E1EF-4C62-9545-5AE9536F570D}"/>
                </a:ext>
              </a:extLst>
            </p:cNvPr>
            <p:cNvSpPr/>
            <p:nvPr/>
          </p:nvSpPr>
          <p:spPr bwMode="auto">
            <a:xfrm>
              <a:off x="11205586" y="7217358"/>
              <a:ext cx="1454150" cy="1000125"/>
            </a:xfrm>
            <a:prstGeom prst="roundRect">
              <a:avLst>
                <a:gd name="adj" fmla="val 81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a:solidFill>
                    <a:srgbClr val="0A375E"/>
                  </a:solidFill>
                  <a:ea typeface="Segoe UI" pitchFamily="34" charset="0"/>
                  <a:cs typeface="Segoe UI" pitchFamily="34" charset="0"/>
                </a:rPr>
                <a:t>SAMPLES WANTED!</a:t>
              </a:r>
            </a:p>
          </p:txBody>
        </p:sp>
      </p:grpSp>
      <p:pic>
        <p:nvPicPr>
          <p:cNvPr id="34" name="Parker" descr="A picture containing logo&#10;&#10;Description automatically generated">
            <a:extLst>
              <a:ext uri="{FF2B5EF4-FFF2-40B4-BE49-F238E27FC236}">
                <a16:creationId xmlns:a16="http://schemas.microsoft.com/office/drawing/2014/main" id="{2981E338-2304-4241-B786-78E822ABFB73}"/>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43939" y1="23401" x2="43939" y2="23401"/>
                        <a14:foregroundMark x1="34091" y1="23869" x2="34091" y2="23869"/>
                        <a14:foregroundMark x1="26515" y1="35881" x2="26515" y2="35881"/>
                        <a14:foregroundMark x1="32576" y1="42746" x2="32576" y2="42746"/>
                        <a14:foregroundMark x1="25000" y1="72075" x2="25000" y2="72075"/>
                        <a14:foregroundMark x1="25000" y1="71763" x2="25000" y2="71763"/>
                        <a14:foregroundMark x1="23939" y1="37285" x2="23939" y2="37285"/>
                        <a14:foregroundMark x1="20000" y1="50078" x2="20000" y2="50078"/>
                        <a14:foregroundMark x1="18333" y1="63651" x2="18333" y2="63651"/>
                        <a14:foregroundMark x1="23636" y1="75819" x2="23636" y2="75819"/>
                        <a14:foregroundMark x1="26212" y1="78783" x2="26212" y2="78783"/>
                        <a14:foregroundMark x1="49394" y1="24805" x2="49394" y2="24805"/>
                        <a14:foregroundMark x1="39394" y1="22309" x2="39394" y2="22309"/>
                        <a14:foregroundMark x1="60303" y1="41810" x2="60303" y2="41810"/>
                        <a14:foregroundMark x1="47576" y1="72075" x2="47576" y2="72075"/>
                        <a14:foregroundMark x1="37121" y1="71763" x2="37121" y2="71763"/>
                      </a14:backgroundRemoval>
                    </a14:imgEffect>
                  </a14:imgLayer>
                </a14:imgProps>
              </a:ext>
            </a:extLst>
          </a:blip>
          <a:srcRect l="12926" t="7315" r="28700"/>
          <a:stretch/>
        </p:blipFill>
        <p:spPr>
          <a:xfrm>
            <a:off x="-2616225" y="1818573"/>
            <a:ext cx="1839156" cy="2831766"/>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CE1B20E3-5EF1-4E76-A5A8-D24F8530AA02}"/>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t="-1" r="20678" b="26979"/>
          <a:stretch/>
        </p:blipFill>
        <p:spPr>
          <a:xfrm>
            <a:off x="5058229" y="8146694"/>
            <a:ext cx="304159" cy="541258"/>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170C1AF6-3F0C-428A-AE06-EF743D12E55C}"/>
              </a:ext>
            </a:extLst>
          </p:cNvPr>
          <p:cNvPicPr>
            <a:picLocks noChangeAspect="1"/>
          </p:cNvPicPr>
          <p:nvPr/>
        </p:nvPicPr>
        <p:blipFill>
          <a:blip r:embed="rId10">
            <a:clrChange>
              <a:clrFrom>
                <a:srgbClr val="FFFFFF"/>
              </a:clrFrom>
              <a:clrTo>
                <a:srgbClr val="FFFFFF">
                  <a:alpha val="0"/>
                </a:srgbClr>
              </a:clrTo>
            </a:clrChange>
            <a:extLst>
              <a:ext uri="{837473B0-CC2E-450A-ABE3-18F120FF3D39}">
                <a1611:picAttrSrcUrl xmlns:a1611="http://schemas.microsoft.com/office/drawing/2016/11/main" r:id="rId11"/>
              </a:ext>
            </a:extLst>
          </a:blip>
          <a:stretch>
            <a:fillRect/>
          </a:stretch>
        </p:blipFill>
        <p:spPr>
          <a:xfrm>
            <a:off x="4030714" y="8202642"/>
            <a:ext cx="840328" cy="474379"/>
          </a:xfrm>
          <a:prstGeom prst="rect">
            <a:avLst/>
          </a:prstGeom>
        </p:spPr>
      </p:pic>
      <p:pic>
        <p:nvPicPr>
          <p:cNvPr id="27" name="Picture 26" descr="Icon&#10;&#10;Description automatically generated">
            <a:extLst>
              <a:ext uri="{FF2B5EF4-FFF2-40B4-BE49-F238E27FC236}">
                <a16:creationId xmlns:a16="http://schemas.microsoft.com/office/drawing/2014/main" id="{01B97224-BEAA-4F11-B7C3-8CE061C5144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5549575" y="8216369"/>
            <a:ext cx="446926" cy="446926"/>
          </a:xfrm>
          <a:prstGeom prst="rect">
            <a:avLst/>
          </a:prstGeom>
        </p:spPr>
      </p:pic>
      <p:pic>
        <p:nvPicPr>
          <p:cNvPr id="32" name="Picture 31" descr="Logo&#10;&#10;Description automatically generated">
            <a:extLst>
              <a:ext uri="{FF2B5EF4-FFF2-40B4-BE49-F238E27FC236}">
                <a16:creationId xmlns:a16="http://schemas.microsoft.com/office/drawing/2014/main" id="{F60446CF-95C1-4692-9825-2C2DAC0A38AC}"/>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6183688" y="8158912"/>
            <a:ext cx="498100" cy="498100"/>
          </a:xfrm>
          <a:prstGeom prst="rect">
            <a:avLst/>
          </a:prstGeom>
        </p:spPr>
      </p:pic>
      <p:pic>
        <p:nvPicPr>
          <p:cNvPr id="37" name="Picture 36" descr="A picture containing text, clipart&#10;&#10;Description automatically generated">
            <a:extLst>
              <a:ext uri="{FF2B5EF4-FFF2-40B4-BE49-F238E27FC236}">
                <a16:creationId xmlns:a16="http://schemas.microsoft.com/office/drawing/2014/main" id="{B9B5757A-3146-4AD6-9304-345E34EDBF47}"/>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6868976" y="8158913"/>
            <a:ext cx="498099" cy="498099"/>
          </a:xfrm>
          <a:prstGeom prst="rect">
            <a:avLst/>
          </a:prstGeom>
        </p:spPr>
      </p:pic>
      <p:sp>
        <p:nvSpPr>
          <p:cNvPr id="23" name="TextBox 22">
            <a:extLst>
              <a:ext uri="{FF2B5EF4-FFF2-40B4-BE49-F238E27FC236}">
                <a16:creationId xmlns:a16="http://schemas.microsoft.com/office/drawing/2014/main" id="{28A9E018-01EE-7D58-12DB-A2ADA187BC5C}"/>
              </a:ext>
            </a:extLst>
          </p:cNvPr>
          <p:cNvSpPr txBox="1"/>
          <p:nvPr/>
        </p:nvSpPr>
        <p:spPr>
          <a:xfrm>
            <a:off x="7623719" y="1824160"/>
            <a:ext cx="4648373" cy="2354491"/>
          </a:xfrm>
          <a:prstGeom prst="rect">
            <a:avLst/>
          </a:prstGeom>
          <a:noFill/>
        </p:spPr>
        <p:txBody>
          <a:bodyPr wrap="squar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sym typeface="Wingdings" panose="05000000000000000000" pitchFamily="2" charset="2"/>
              </a:rPr>
              <a:t>Try the sample:</a:t>
            </a:r>
            <a:br>
              <a:rPr lang="en-US">
                <a:gradFill>
                  <a:gsLst>
                    <a:gs pos="2917">
                      <a:schemeClr val="tx1"/>
                    </a:gs>
                    <a:gs pos="30000">
                      <a:schemeClr val="tx1"/>
                    </a:gs>
                  </a:gsLst>
                  <a:lin ang="5400000" scaled="0"/>
                </a:gradFill>
                <a:sym typeface="Wingdings" panose="05000000000000000000" pitchFamily="2" charset="2"/>
                <a:hlinkClick r:id="rId18"/>
              </a:rPr>
            </a:br>
            <a:r>
              <a:rPr lang="en-US">
                <a:gradFill>
                  <a:gsLst>
                    <a:gs pos="2917">
                      <a:schemeClr val="tx1"/>
                    </a:gs>
                    <a:gs pos="30000">
                      <a:schemeClr val="tx1"/>
                    </a:gs>
                  </a:gsLst>
                  <a:lin ang="5400000" scaled="0"/>
                </a:gradFill>
                <a:sym typeface="Wingdings" panose="05000000000000000000" pitchFamily="2" charset="2"/>
                <a:hlinkClick r:id="rId19"/>
              </a:rPr>
              <a:t>https://aka.ms/hr-talent-app-node</a:t>
            </a:r>
            <a:endParaRPr lang="en-US">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br>
              <a:rPr lang="en-US">
                <a:gradFill>
                  <a:gsLst>
                    <a:gs pos="2917">
                      <a:schemeClr val="tx1"/>
                    </a:gs>
                    <a:gs pos="30000">
                      <a:schemeClr val="tx1"/>
                    </a:gs>
                  </a:gsLst>
                  <a:lin ang="5400000" scaled="0"/>
                </a:gradFill>
                <a:sym typeface="Wingdings" panose="05000000000000000000" pitchFamily="2" charset="2"/>
              </a:rPr>
            </a:br>
            <a:r>
              <a:rPr lang="en-US">
                <a:gradFill>
                  <a:gsLst>
                    <a:gs pos="2917">
                      <a:schemeClr val="tx1"/>
                    </a:gs>
                    <a:gs pos="30000">
                      <a:schemeClr val="tx1"/>
                    </a:gs>
                  </a:gsLst>
                  <a:lin ang="5400000" scaled="0"/>
                </a:gradFill>
                <a:sym typeface="Wingdings" panose="05000000000000000000" pitchFamily="2" charset="2"/>
              </a:rPr>
              <a:t>Got a cool Teams app to share?</a:t>
            </a:r>
          </a:p>
          <a:p>
            <a:pPr>
              <a:lnSpc>
                <a:spcPct val="90000"/>
              </a:lnSpc>
              <a:spcAft>
                <a:spcPts val="600"/>
              </a:spcAft>
            </a:pPr>
            <a:r>
              <a:rPr lang="en-US">
                <a:gradFill>
                  <a:gsLst>
                    <a:gs pos="2917">
                      <a:schemeClr val="tx1"/>
                    </a:gs>
                    <a:gs pos="30000">
                      <a:schemeClr val="tx1"/>
                    </a:gs>
                  </a:gsLst>
                  <a:lin ang="5400000" scaled="0"/>
                </a:gradFill>
                <a:sym typeface="Wingdings" panose="05000000000000000000" pitchFamily="2" charset="2"/>
              </a:rPr>
              <a:t>Please contribute – or make use of the samples yourself!</a:t>
            </a:r>
          </a:p>
          <a:p>
            <a:pPr>
              <a:lnSpc>
                <a:spcPct val="90000"/>
              </a:lnSpc>
              <a:spcAft>
                <a:spcPts val="600"/>
              </a:spcAft>
            </a:pPr>
            <a:r>
              <a:rPr lang="en-US" sz="2400">
                <a:solidFill>
                  <a:srgbClr val="7030A0"/>
                </a:solidFill>
                <a:sym typeface="Wingdings" panose="05000000000000000000" pitchFamily="2" charset="2"/>
                <a:hlinkClick r:id="rId20">
                  <a:extLst>
                    <a:ext uri="{A12FA001-AC4F-418D-AE19-62706E023703}">
                      <ahyp:hlinkClr xmlns:ahyp="http://schemas.microsoft.com/office/drawing/2018/hyperlinkcolor" val="tx"/>
                    </a:ext>
                  </a:extLst>
                </a:hlinkClick>
              </a:rPr>
              <a:t>https://aka.ms/teams-samples</a:t>
            </a:r>
            <a:r>
              <a:rPr lang="en-US" sz="2400">
                <a:solidFill>
                  <a:srgbClr val="7030A0"/>
                </a:solidFill>
                <a:sym typeface="Wingdings" panose="05000000000000000000" pitchFamily="2" charset="2"/>
              </a:rPr>
              <a:t> </a:t>
            </a:r>
          </a:p>
        </p:txBody>
      </p:sp>
      <p:sp>
        <p:nvSpPr>
          <p:cNvPr id="3" name="TextBox 2">
            <a:extLst>
              <a:ext uri="{FF2B5EF4-FFF2-40B4-BE49-F238E27FC236}">
                <a16:creationId xmlns:a16="http://schemas.microsoft.com/office/drawing/2014/main" id="{5C979C79-98B0-4D2B-BD84-3F0DFEEFB2E6}"/>
              </a:ext>
            </a:extLst>
          </p:cNvPr>
          <p:cNvSpPr txBox="1"/>
          <p:nvPr/>
        </p:nvSpPr>
        <p:spPr>
          <a:xfrm>
            <a:off x="272271" y="1338345"/>
            <a:ext cx="6891875" cy="3197798"/>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rgbClr val="7030A0"/>
                </a:solidFill>
              </a:rPr>
              <a:t>Now in Node/Typescript!</a:t>
            </a:r>
            <a:endParaRPr lang="en-US" sz="2800" b="1" dirty="0">
              <a:solidFill>
                <a:srgbClr val="7030A0"/>
              </a:solidFill>
              <a:sym typeface="Wingdings" panose="05000000000000000000" pitchFamily="2" charset="2"/>
            </a:endParaRPr>
          </a:p>
          <a:p>
            <a:pPr>
              <a:lnSpc>
                <a:spcPct val="90000"/>
              </a:lnSpc>
              <a:spcAft>
                <a:spcPts val="600"/>
              </a:spcAft>
            </a:pPr>
            <a:br>
              <a:rPr lang="en-US" sz="2400" dirty="0">
                <a:gradFill>
                  <a:gsLst>
                    <a:gs pos="2917">
                      <a:schemeClr val="tx1"/>
                    </a:gs>
                    <a:gs pos="30000">
                      <a:schemeClr val="tx1"/>
                    </a:gs>
                  </a:gsLst>
                  <a:lin ang="5400000" scaled="0"/>
                </a:gradFill>
                <a:sym typeface="Wingdings" panose="05000000000000000000" pitchFamily="2" charset="2"/>
                <a:hlinkClick r:id="rId18"/>
              </a:rPr>
            </a:br>
            <a:br>
              <a:rPr lang="en-US" sz="2400" dirty="0">
                <a:gradFill>
                  <a:gsLst>
                    <a:gs pos="2917">
                      <a:schemeClr val="tx1"/>
                    </a:gs>
                    <a:gs pos="30000">
                      <a:schemeClr val="tx1"/>
                    </a:gs>
                  </a:gsLst>
                  <a:lin ang="5400000" scaled="0"/>
                </a:gradFill>
                <a:sym typeface="Wingdings" panose="05000000000000000000" pitchFamily="2" charset="2"/>
                <a:hlinkClick r:id="rId18"/>
              </a:rPr>
            </a:br>
            <a:br>
              <a:rPr lang="en-US" sz="2400" dirty="0">
                <a:gradFill>
                  <a:gsLst>
                    <a:gs pos="2917">
                      <a:schemeClr val="tx1"/>
                    </a:gs>
                    <a:gs pos="30000">
                      <a:schemeClr val="tx1"/>
                    </a:gs>
                  </a:gsLst>
                  <a:lin ang="5400000" scaled="0"/>
                </a:gradFill>
                <a:sym typeface="Wingdings" panose="05000000000000000000" pitchFamily="2" charset="2"/>
                <a:hlinkClick r:id="rId18"/>
              </a:rPr>
            </a:br>
            <a:br>
              <a:rPr lang="en-US" sz="2400" dirty="0">
                <a:gradFill>
                  <a:gsLst>
                    <a:gs pos="2917">
                      <a:schemeClr val="tx1"/>
                    </a:gs>
                    <a:gs pos="30000">
                      <a:schemeClr val="tx1"/>
                    </a:gs>
                  </a:gsLst>
                  <a:lin ang="5400000" scaled="0"/>
                </a:gradFill>
                <a:sym typeface="Wingdings" panose="05000000000000000000" pitchFamily="2" charset="2"/>
                <a:hlinkClick r:id="rId18"/>
              </a:rPr>
            </a:br>
            <a:br>
              <a:rPr lang="en-US" sz="2400" dirty="0">
                <a:gradFill>
                  <a:gsLst>
                    <a:gs pos="2917">
                      <a:schemeClr val="tx1"/>
                    </a:gs>
                    <a:gs pos="30000">
                      <a:schemeClr val="tx1"/>
                    </a:gs>
                  </a:gsLst>
                  <a:lin ang="5400000" scaled="0"/>
                </a:gradFill>
                <a:sym typeface="Wingdings" panose="05000000000000000000" pitchFamily="2" charset="2"/>
                <a:hlinkClick r:id="rId18"/>
              </a:rPr>
            </a:br>
            <a:br>
              <a:rPr lang="en-US" sz="2400" dirty="0">
                <a:gradFill>
                  <a:gsLst>
                    <a:gs pos="2917">
                      <a:schemeClr val="tx1"/>
                    </a:gs>
                    <a:gs pos="30000">
                      <a:schemeClr val="tx1"/>
                    </a:gs>
                  </a:gsLst>
                  <a:lin ang="5400000" scaled="0"/>
                </a:gradFill>
                <a:sym typeface="Wingdings" panose="05000000000000000000" pitchFamily="2" charset="2"/>
                <a:hlinkClick r:id="rId18"/>
              </a:rPr>
            </a:br>
            <a:endParaRPr lang="en-US" sz="3200" dirty="0">
              <a:solidFill>
                <a:schemeClr val="bg1"/>
              </a:solidFill>
              <a:sym typeface="Wingdings" panose="05000000000000000000" pitchFamily="2" charset="2"/>
            </a:endParaRPr>
          </a:p>
        </p:txBody>
      </p:sp>
      <p:pic>
        <p:nvPicPr>
          <p:cNvPr id="6" name="Picture 5">
            <a:extLst>
              <a:ext uri="{FF2B5EF4-FFF2-40B4-BE49-F238E27FC236}">
                <a16:creationId xmlns:a16="http://schemas.microsoft.com/office/drawing/2014/main" id="{810AD980-E6D7-B7CC-A1F7-6E229E83BB29}"/>
              </a:ext>
            </a:extLst>
          </p:cNvPr>
          <p:cNvPicPr>
            <a:picLocks noChangeAspect="1"/>
          </p:cNvPicPr>
          <p:nvPr/>
        </p:nvPicPr>
        <p:blipFill>
          <a:blip r:embed="rId21"/>
          <a:stretch>
            <a:fillRect/>
          </a:stretch>
        </p:blipFill>
        <p:spPr>
          <a:xfrm>
            <a:off x="2401871" y="2454528"/>
            <a:ext cx="4762276" cy="2391039"/>
          </a:xfrm>
          <a:prstGeom prst="rect">
            <a:avLst/>
          </a:prstGeom>
        </p:spPr>
      </p:pic>
      <p:pic>
        <p:nvPicPr>
          <p:cNvPr id="19" name="Picture 18">
            <a:extLst>
              <a:ext uri="{FF2B5EF4-FFF2-40B4-BE49-F238E27FC236}">
                <a16:creationId xmlns:a16="http://schemas.microsoft.com/office/drawing/2014/main" id="{C98FDE9E-92D4-1EC7-5479-DA2B779726F3}"/>
              </a:ext>
            </a:extLst>
          </p:cNvPr>
          <p:cNvPicPr>
            <a:picLocks noChangeAspect="1"/>
          </p:cNvPicPr>
          <p:nvPr/>
        </p:nvPicPr>
        <p:blipFill>
          <a:blip r:embed="rId22"/>
          <a:stretch>
            <a:fillRect/>
          </a:stretch>
        </p:blipFill>
        <p:spPr>
          <a:xfrm>
            <a:off x="5442611" y="4827098"/>
            <a:ext cx="4672960" cy="2382916"/>
          </a:xfrm>
          <a:prstGeom prst="rect">
            <a:avLst/>
          </a:prstGeom>
        </p:spPr>
      </p:pic>
      <p:pic>
        <p:nvPicPr>
          <p:cNvPr id="16" name="Picture 15">
            <a:extLst>
              <a:ext uri="{FF2B5EF4-FFF2-40B4-BE49-F238E27FC236}">
                <a16:creationId xmlns:a16="http://schemas.microsoft.com/office/drawing/2014/main" id="{CF4CFBE9-A42E-B6ED-4395-B3FAB98DF6CF}"/>
              </a:ext>
            </a:extLst>
          </p:cNvPr>
          <p:cNvPicPr>
            <a:picLocks noChangeAspect="1"/>
          </p:cNvPicPr>
          <p:nvPr/>
        </p:nvPicPr>
        <p:blipFill>
          <a:blip r:embed="rId23"/>
          <a:stretch>
            <a:fillRect/>
          </a:stretch>
        </p:blipFill>
        <p:spPr>
          <a:xfrm>
            <a:off x="2029893" y="4355765"/>
            <a:ext cx="4755591" cy="2354710"/>
          </a:xfrm>
          <a:prstGeom prst="rect">
            <a:avLst/>
          </a:prstGeom>
        </p:spPr>
      </p:pic>
      <p:pic>
        <p:nvPicPr>
          <p:cNvPr id="22" name="Picture 21">
            <a:extLst>
              <a:ext uri="{FF2B5EF4-FFF2-40B4-BE49-F238E27FC236}">
                <a16:creationId xmlns:a16="http://schemas.microsoft.com/office/drawing/2014/main" id="{3CAFC462-42FD-9BAD-5A18-BD49499535DB}"/>
              </a:ext>
            </a:extLst>
          </p:cNvPr>
          <p:cNvPicPr>
            <a:picLocks noChangeAspect="1"/>
          </p:cNvPicPr>
          <p:nvPr/>
        </p:nvPicPr>
        <p:blipFill>
          <a:blip r:embed="rId24"/>
          <a:stretch>
            <a:fillRect/>
          </a:stretch>
        </p:blipFill>
        <p:spPr>
          <a:xfrm>
            <a:off x="360771" y="2604684"/>
            <a:ext cx="1213196" cy="1259543"/>
          </a:xfrm>
          <a:prstGeom prst="rect">
            <a:avLst/>
          </a:prstGeom>
        </p:spPr>
      </p:pic>
      <p:pic>
        <p:nvPicPr>
          <p:cNvPr id="29" name="Picture 28">
            <a:extLst>
              <a:ext uri="{FF2B5EF4-FFF2-40B4-BE49-F238E27FC236}">
                <a16:creationId xmlns:a16="http://schemas.microsoft.com/office/drawing/2014/main" id="{E3A7FE58-7F95-FF3D-7AEE-165DB9FAB445}"/>
              </a:ext>
            </a:extLst>
          </p:cNvPr>
          <p:cNvPicPr>
            <a:picLocks noChangeAspect="1"/>
          </p:cNvPicPr>
          <p:nvPr/>
        </p:nvPicPr>
        <p:blipFill>
          <a:blip r:embed="rId25"/>
          <a:stretch>
            <a:fillRect/>
          </a:stretch>
        </p:blipFill>
        <p:spPr>
          <a:xfrm>
            <a:off x="297678" y="4139999"/>
            <a:ext cx="1339383" cy="1258798"/>
          </a:xfrm>
          <a:prstGeom prst="rect">
            <a:avLst/>
          </a:prstGeom>
        </p:spPr>
      </p:pic>
      <p:sp>
        <p:nvSpPr>
          <p:cNvPr id="30" name="TextBox 29">
            <a:extLst>
              <a:ext uri="{FF2B5EF4-FFF2-40B4-BE49-F238E27FC236}">
                <a16:creationId xmlns:a16="http://schemas.microsoft.com/office/drawing/2014/main" id="{0B655AA5-11AD-2B2F-6960-DE442E8A2982}"/>
              </a:ext>
            </a:extLst>
          </p:cNvPr>
          <p:cNvSpPr txBox="1"/>
          <p:nvPr/>
        </p:nvSpPr>
        <p:spPr>
          <a:xfrm>
            <a:off x="303804" y="3747099"/>
            <a:ext cx="1327131" cy="461665"/>
          </a:xfrm>
          <a:prstGeom prst="rect">
            <a:avLst/>
          </a:prstGeom>
          <a:noFill/>
        </p:spPr>
        <p:txBody>
          <a:bodyPr wrap="squar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Scott Perham</a:t>
            </a:r>
          </a:p>
        </p:txBody>
      </p:sp>
      <p:sp>
        <p:nvSpPr>
          <p:cNvPr id="38" name="TextBox 37">
            <a:extLst>
              <a:ext uri="{FF2B5EF4-FFF2-40B4-BE49-F238E27FC236}">
                <a16:creationId xmlns:a16="http://schemas.microsoft.com/office/drawing/2014/main" id="{610ACC08-CA03-67D9-3090-B9BABE39BABD}"/>
              </a:ext>
            </a:extLst>
          </p:cNvPr>
          <p:cNvSpPr txBox="1"/>
          <p:nvPr/>
        </p:nvSpPr>
        <p:spPr>
          <a:xfrm>
            <a:off x="303804" y="5368671"/>
            <a:ext cx="1327131" cy="461665"/>
          </a:xfrm>
          <a:prstGeom prst="rect">
            <a:avLst/>
          </a:prstGeom>
          <a:noFill/>
        </p:spPr>
        <p:txBody>
          <a:bodyPr wrap="squar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Jack Lewis</a:t>
            </a:r>
          </a:p>
        </p:txBody>
      </p:sp>
    </p:spTree>
    <p:extLst>
      <p:ext uri="{BB962C8B-B14F-4D97-AF65-F5344CB8AC3E}">
        <p14:creationId xmlns:p14="http://schemas.microsoft.com/office/powerpoint/2010/main" val="172078966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fltVal val="0"/>
                                          </p:val>
                                        </p:tav>
                                        <p:tav tm="100000">
                                          <p:val>
                                            <p:strVal val="#ppt_w"/>
                                          </p:val>
                                        </p:tav>
                                      </p:tavLst>
                                    </p:anim>
                                    <p:anim calcmode="lin" valueType="num">
                                      <p:cBhvr>
                                        <p:cTn id="8" dur="1000" fill="hold"/>
                                        <p:tgtEl>
                                          <p:spTgt spid="31"/>
                                        </p:tgtEl>
                                        <p:attrNameLst>
                                          <p:attrName>ppt_h</p:attrName>
                                        </p:attrNameLst>
                                      </p:cBhvr>
                                      <p:tavLst>
                                        <p:tav tm="0">
                                          <p:val>
                                            <p:fltVal val="0"/>
                                          </p:val>
                                        </p:tav>
                                        <p:tav tm="100000">
                                          <p:val>
                                            <p:strVal val="#ppt_h"/>
                                          </p:val>
                                        </p:tav>
                                      </p:tavLst>
                                    </p:anim>
                                    <p:anim calcmode="lin" valueType="num">
                                      <p:cBhvr>
                                        <p:cTn id="9" dur="1000" fill="hold"/>
                                        <p:tgtEl>
                                          <p:spTgt spid="3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1"/>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A11C-7C12-43BB-9A8A-93F82905F045}"/>
              </a:ext>
            </a:extLst>
          </p:cNvPr>
          <p:cNvSpPr>
            <a:spLocks noGrp="1"/>
          </p:cNvSpPr>
          <p:nvPr>
            <p:ph type="title"/>
          </p:nvPr>
        </p:nvSpPr>
        <p:spPr>
          <a:xfrm>
            <a:off x="1104167" y="213617"/>
            <a:ext cx="10899433" cy="942476"/>
          </a:xfrm>
        </p:spPr>
        <p:txBody>
          <a:bodyPr/>
          <a:lstStyle/>
          <a:p>
            <a:r>
              <a:rPr lang="en-US">
                <a:cs typeface="Segoe UI Semibold"/>
              </a:rPr>
              <a:t>Power Platform Samples </a:t>
            </a:r>
            <a:endParaRPr lang="en-US"/>
          </a:p>
        </p:txBody>
      </p:sp>
      <p:sp>
        <p:nvSpPr>
          <p:cNvPr id="5" name="Rectangle 2">
            <a:extLst>
              <a:ext uri="{FF2B5EF4-FFF2-40B4-BE49-F238E27FC236}">
                <a16:creationId xmlns:a16="http://schemas.microsoft.com/office/drawing/2014/main" id="{97F348E4-F17C-41B0-94F3-8881B99D3FD3}"/>
              </a:ext>
            </a:extLst>
          </p:cNvPr>
          <p:cNvSpPr>
            <a:spLocks noGrp="1" noChangeArrowheads="1"/>
          </p:cNvSpPr>
          <p:nvPr>
            <p:ph idx="1"/>
          </p:nvPr>
        </p:nvSpPr>
        <p:spPr bwMode="auto">
          <a:xfrm>
            <a:off x="342716" y="3122672"/>
            <a:ext cx="11583910" cy="1958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60" tIns="46630" rIns="93260" bIns="46630" numCol="1" rtlCol="0" anchor="t" anchorCtr="0" compatLnSpc="1">
            <a:prstTxWarp prst="textNoShape">
              <a:avLst/>
            </a:prstTxWarp>
            <a:spAutoFit/>
          </a:bodyPr>
          <a:lstStyle/>
          <a:p>
            <a:pPr marL="456584" lvl="1" indent="-227968">
              <a:buNone/>
            </a:pPr>
            <a:endParaRPr lang="en-US" sz="3300">
              <a:latin typeface="Segoe UI Semibold"/>
              <a:cs typeface="Segoe UI Semibold"/>
            </a:endParaRPr>
          </a:p>
          <a:p>
            <a:pPr marL="227968" lvl="1" indent="0">
              <a:buNone/>
            </a:pPr>
            <a:endParaRPr lang="en-US" sz="2400">
              <a:solidFill>
                <a:srgbClr val="A22C01"/>
              </a:solidFill>
              <a:latin typeface="Segoe UI"/>
              <a:cs typeface="Segoe UI"/>
            </a:endParaRPr>
          </a:p>
          <a:p>
            <a:pPr marL="227968" lvl="1" indent="0">
              <a:buNone/>
            </a:pPr>
            <a:endParaRPr lang="en-US" sz="3300">
              <a:latin typeface="Segoe UI Semibold"/>
              <a:cs typeface="Segoe UI Semibold"/>
            </a:endParaRPr>
          </a:p>
          <a:p>
            <a:pPr marL="227968" lvl="1" indent="0">
              <a:buNone/>
            </a:pPr>
            <a:endParaRPr lang="en-US" sz="2400">
              <a:cs typeface="Segoe UI"/>
            </a:endParaRPr>
          </a:p>
        </p:txBody>
      </p:sp>
      <p:pic>
        <p:nvPicPr>
          <p:cNvPr id="3" name="Picture 5" descr="Graphical user interface, application&#10;&#10;Description automatically generated">
            <a:extLst>
              <a:ext uri="{FF2B5EF4-FFF2-40B4-BE49-F238E27FC236}">
                <a16:creationId xmlns:a16="http://schemas.microsoft.com/office/drawing/2014/main" id="{5871980A-024A-491A-9B6F-458118BBA4B2}"/>
              </a:ext>
            </a:extLst>
          </p:cNvPr>
          <p:cNvPicPr>
            <a:picLocks noChangeAspect="1"/>
          </p:cNvPicPr>
          <p:nvPr/>
        </p:nvPicPr>
        <p:blipFill>
          <a:blip r:embed="rId3"/>
          <a:stretch>
            <a:fillRect/>
          </a:stretch>
        </p:blipFill>
        <p:spPr>
          <a:xfrm>
            <a:off x="1367" y="-2966"/>
            <a:ext cx="1245932" cy="1234599"/>
          </a:xfrm>
          <a:prstGeom prst="rect">
            <a:avLst/>
          </a:prstGeom>
        </p:spPr>
      </p:pic>
      <p:sp>
        <p:nvSpPr>
          <p:cNvPr id="11" name="TextBox 10">
            <a:extLst>
              <a:ext uri="{FF2B5EF4-FFF2-40B4-BE49-F238E27FC236}">
                <a16:creationId xmlns:a16="http://schemas.microsoft.com/office/drawing/2014/main" id="{B571AD0C-3126-4280-A183-60F644787939}"/>
              </a:ext>
            </a:extLst>
          </p:cNvPr>
          <p:cNvSpPr txBox="1"/>
          <p:nvPr/>
        </p:nvSpPr>
        <p:spPr>
          <a:xfrm>
            <a:off x="342715" y="1370251"/>
            <a:ext cx="7172510" cy="2462213"/>
          </a:xfrm>
          <a:prstGeom prst="rect">
            <a:avLst/>
          </a:prstGeom>
          <a:noFill/>
        </p:spPr>
        <p:txBody>
          <a:bodyPr wrap="square" lIns="91440" tIns="45720" rIns="91440" bIns="45720" anchor="t">
            <a:spAutoFit/>
          </a:bodyPr>
          <a:lstStyle/>
          <a:p>
            <a:r>
              <a:rPr lang="en-US" sz="2000" b="1">
                <a:ea typeface="+mn-lt"/>
                <a:cs typeface="+mn-lt"/>
              </a:rPr>
              <a:t>New:</a:t>
            </a:r>
            <a:endParaRPr lang="en-US" sz="2000" b="1">
              <a:latin typeface="+mn-lt"/>
              <a:ea typeface="+mn-lt"/>
              <a:cs typeface="+mn-lt"/>
            </a:endParaRPr>
          </a:p>
          <a:p>
            <a:pPr marL="342900" indent="-342900">
              <a:buFont typeface="Arial" panose="05000000000000000000" pitchFamily="2" charset="2"/>
              <a:buChar char="•"/>
            </a:pPr>
            <a:r>
              <a:rPr lang="en-US" sz="2000">
                <a:ea typeface="+mn-lt"/>
                <a:cs typeface="+mn-lt"/>
              </a:rPr>
              <a:t>Invoice Automation using the SharePoint Syntex</a:t>
            </a:r>
            <a:br>
              <a:rPr lang="en-US" sz="2000">
                <a:ea typeface="+mn-lt"/>
                <a:cs typeface="+mn-lt"/>
              </a:rPr>
            </a:br>
            <a:r>
              <a:rPr lang="en-US" sz="2000" b="1">
                <a:ea typeface="+mn-lt"/>
                <a:cs typeface="+mn-lt"/>
              </a:rPr>
              <a:t>Steve </a:t>
            </a:r>
            <a:r>
              <a:rPr lang="en-US" sz="2000" b="1" err="1">
                <a:ea typeface="+mn-lt"/>
                <a:cs typeface="+mn-lt"/>
              </a:rPr>
              <a:t>Pucelik</a:t>
            </a:r>
            <a:r>
              <a:rPr lang="en-US" sz="2000">
                <a:solidFill>
                  <a:srgbClr val="2F2F2F"/>
                </a:solidFill>
                <a:latin typeface="Segoe UI"/>
                <a:ea typeface="+mn-lt"/>
                <a:cs typeface="+mn-lt"/>
              </a:rPr>
              <a:t> </a:t>
            </a:r>
            <a:r>
              <a:rPr lang="en-US" sz="2000">
                <a:solidFill>
                  <a:srgbClr val="1973B9"/>
                </a:solidFill>
                <a:latin typeface="Segoe UI"/>
                <a:ea typeface="+mn-lt"/>
                <a:cs typeface="+mn-lt"/>
              </a:rPr>
              <a:t>|</a:t>
            </a:r>
            <a:r>
              <a:rPr lang="en-US" sz="2000">
                <a:latin typeface="Segoe UI"/>
                <a:ea typeface="+mn-lt"/>
                <a:cs typeface="+mn-lt"/>
              </a:rPr>
              <a:t> </a:t>
            </a:r>
            <a:r>
              <a:rPr lang="en-US" sz="2000" err="1">
                <a:ea typeface="+mn-lt"/>
                <a:cs typeface="+mn-lt"/>
              </a:rPr>
              <a:t>Spucelik</a:t>
            </a:r>
            <a:endParaRPr lang="en-US" sz="2000">
              <a:cs typeface="Segoe UI"/>
            </a:endParaRPr>
          </a:p>
          <a:p>
            <a:pPr marL="342900" indent="-342900">
              <a:buFont typeface="Arial" panose="05000000000000000000" pitchFamily="2" charset="2"/>
              <a:buChar char="•"/>
            </a:pPr>
            <a:endParaRPr lang="en-US" sz="2000">
              <a:ea typeface="+mn-lt"/>
              <a:cs typeface="+mn-lt"/>
            </a:endParaRPr>
          </a:p>
          <a:p>
            <a:pPr marL="342900" indent="-342900">
              <a:buFont typeface="Arial" panose="05000000000000000000" pitchFamily="2" charset="2"/>
              <a:buChar char="•"/>
            </a:pPr>
            <a:endParaRPr lang="en-US" sz="2000">
              <a:cs typeface="Segoe UI"/>
            </a:endParaRPr>
          </a:p>
          <a:p>
            <a:pPr marL="342900" indent="-342900">
              <a:buFont typeface="Arial" panose="05000000000000000000" pitchFamily="2" charset="2"/>
              <a:buChar char="•"/>
            </a:pPr>
            <a:endParaRPr lang="en-US" sz="2000">
              <a:cs typeface="Segoe UI"/>
            </a:endParaRPr>
          </a:p>
          <a:p>
            <a:pPr marL="342900" indent="-342900">
              <a:buFont typeface="Arial" panose="05000000000000000000" pitchFamily="2" charset="2"/>
              <a:buChar char="•"/>
            </a:pPr>
            <a:endParaRPr lang="en-US" sz="1400">
              <a:cs typeface="Segoe UI"/>
            </a:endParaRPr>
          </a:p>
          <a:p>
            <a:pPr marL="342900" indent="-342900">
              <a:buFont typeface="Arial" panose="05000000000000000000" pitchFamily="2" charset="2"/>
              <a:buChar char="•"/>
            </a:pPr>
            <a:endParaRPr lang="en-US" sz="2000">
              <a:cs typeface="Segoe UI"/>
            </a:endParaRPr>
          </a:p>
        </p:txBody>
      </p:sp>
      <p:pic>
        <p:nvPicPr>
          <p:cNvPr id="8" name="Picture 7" descr="A picture containing meter, clock&#10;&#10;Description automatically generated">
            <a:extLst>
              <a:ext uri="{FF2B5EF4-FFF2-40B4-BE49-F238E27FC236}">
                <a16:creationId xmlns:a16="http://schemas.microsoft.com/office/drawing/2014/main" id="{D50D8900-9D5B-492F-9464-94D7FB21C565}"/>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88527" y="1610727"/>
            <a:ext cx="473787" cy="437342"/>
          </a:xfrm>
          <a:prstGeom prst="rect">
            <a:avLst/>
          </a:prstGeom>
        </p:spPr>
      </p:pic>
      <p:pic>
        <p:nvPicPr>
          <p:cNvPr id="16" name="Picture 9">
            <a:extLst>
              <a:ext uri="{FF2B5EF4-FFF2-40B4-BE49-F238E27FC236}">
                <a16:creationId xmlns:a16="http://schemas.microsoft.com/office/drawing/2014/main" id="{EE74F255-B9A4-4F64-8BE8-C676CD2FEEAD}"/>
              </a:ext>
            </a:extLst>
          </p:cNvPr>
          <p:cNvPicPr>
            <a:picLocks noChangeAspect="1"/>
          </p:cNvPicPr>
          <p:nvPr/>
        </p:nvPicPr>
        <p:blipFill>
          <a:blip r:embed="rId5"/>
          <a:stretch>
            <a:fillRect/>
          </a:stretch>
        </p:blipFill>
        <p:spPr>
          <a:xfrm>
            <a:off x="6212671" y="1609025"/>
            <a:ext cx="299918" cy="317096"/>
          </a:xfrm>
          <a:prstGeom prst="rect">
            <a:avLst/>
          </a:prstGeom>
        </p:spPr>
      </p:pic>
      <p:sp>
        <p:nvSpPr>
          <p:cNvPr id="7" name="TextBox 6">
            <a:extLst>
              <a:ext uri="{FF2B5EF4-FFF2-40B4-BE49-F238E27FC236}">
                <a16:creationId xmlns:a16="http://schemas.microsoft.com/office/drawing/2014/main" id="{CF88E080-AAB0-4E09-BFFD-7D0F30EBBB88}"/>
              </a:ext>
            </a:extLst>
          </p:cNvPr>
          <p:cNvSpPr txBox="1"/>
          <p:nvPr/>
        </p:nvSpPr>
        <p:spPr>
          <a:xfrm>
            <a:off x="8451527" y="6413362"/>
            <a:ext cx="5346592" cy="578347"/>
          </a:xfrm>
          <a:prstGeom prst="rect">
            <a:avLst/>
          </a:prstGeom>
          <a:noFill/>
        </p:spPr>
        <p:txBody>
          <a:bodyPr rot="0" spcFirstLastPara="0" vertOverflow="overflow" horzOverflow="overflow" vert="horz" wrap="square" lIns="186521" tIns="149217" rIns="186521" bIns="149217" numCol="1" spcCol="0" rtlCol="0" fromWordArt="0" anchor="t" anchorCtr="0" forceAA="0" compatLnSpc="1">
            <a:prstTxWarp prst="textNoShape">
              <a:avLst/>
            </a:prstTxWarp>
            <a:spAutoFit/>
          </a:bodyPr>
          <a:lstStyle/>
          <a:p>
            <a:pPr>
              <a:lnSpc>
                <a:spcPct val="90000"/>
              </a:lnSpc>
              <a:spcAft>
                <a:spcPts val="612"/>
              </a:spcAft>
            </a:pPr>
            <a:r>
              <a:rPr lang="en-US" sz="2000">
                <a:solidFill>
                  <a:srgbClr val="D83B01"/>
                </a:solidFill>
                <a:cs typeface="Segoe UI"/>
                <a:hlinkClick r:id="rId6"/>
              </a:rPr>
              <a:t>aka.ms/powerplatform-samples</a:t>
            </a:r>
            <a:r>
              <a:rPr lang="en-US" sz="2000">
                <a:solidFill>
                  <a:srgbClr val="A22C01"/>
                </a:solidFill>
              </a:rPr>
              <a:t> </a:t>
            </a:r>
            <a:r>
              <a:rPr lang="en-US" sz="2000">
                <a:cs typeface="Segoe UI"/>
              </a:rPr>
              <a:t>​</a:t>
            </a:r>
          </a:p>
        </p:txBody>
      </p:sp>
      <p:sp>
        <p:nvSpPr>
          <p:cNvPr id="9" name="Rectangle 8">
            <a:extLst>
              <a:ext uri="{FF2B5EF4-FFF2-40B4-BE49-F238E27FC236}">
                <a16:creationId xmlns:a16="http://schemas.microsoft.com/office/drawing/2014/main" id="{C7736498-3671-4F22-AB9E-E235C02DF17C}"/>
              </a:ext>
            </a:extLst>
          </p:cNvPr>
          <p:cNvSpPr/>
          <p:nvPr/>
        </p:nvSpPr>
        <p:spPr bwMode="auto">
          <a:xfrm>
            <a:off x="1320136" y="4913006"/>
            <a:ext cx="5235787" cy="1259840"/>
          </a:xfrm>
          <a:prstGeom prst="rect">
            <a:avLst/>
          </a:prstGeom>
          <a:solidFill>
            <a:srgbClr val="78187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000">
                <a:cs typeface="Segoe UI"/>
              </a:rPr>
              <a:t>Join the Power Platform Contributors</a:t>
            </a:r>
          </a:p>
          <a:p>
            <a:pPr algn="ctr"/>
            <a:r>
              <a:rPr lang="en-US" sz="2000">
                <a:cs typeface="Segoe UI"/>
              </a:rPr>
              <a:t>Sharing is Caring Session – May 9th</a:t>
            </a:r>
          </a:p>
        </p:txBody>
      </p:sp>
      <p:pic>
        <p:nvPicPr>
          <p:cNvPr id="18" name="Picture 2" descr="Graphical user interface, application&#10;&#10;Description automatically generated">
            <a:extLst>
              <a:ext uri="{FF2B5EF4-FFF2-40B4-BE49-F238E27FC236}">
                <a16:creationId xmlns:a16="http://schemas.microsoft.com/office/drawing/2014/main" id="{DBF4879F-6D64-4DF6-887C-9DC67F4F5E48}"/>
              </a:ext>
            </a:extLst>
          </p:cNvPr>
          <p:cNvPicPr>
            <a:picLocks noChangeAspect="1" noChangeArrowheads="1"/>
          </p:cNvPicPr>
          <p:nvPr/>
        </p:nvPicPr>
        <p:blipFill>
          <a:blip r:embed="rId7"/>
          <a:srcRect/>
          <a:stretch>
            <a:fillRect/>
          </a:stretch>
        </p:blipFill>
        <p:spPr bwMode="auto">
          <a:xfrm>
            <a:off x="8130706" y="292875"/>
            <a:ext cx="3771886" cy="1745223"/>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20" name="Picture 2" descr="Graphical user interface, application, Word&#10;&#10;Description automatically generated">
            <a:extLst>
              <a:ext uri="{FF2B5EF4-FFF2-40B4-BE49-F238E27FC236}">
                <a16:creationId xmlns:a16="http://schemas.microsoft.com/office/drawing/2014/main" id="{7CA10C75-F0B7-257B-37D1-621B6C451E71}"/>
              </a:ext>
            </a:extLst>
          </p:cNvPr>
          <p:cNvPicPr>
            <a:picLocks noChangeAspect="1" noChangeArrowheads="1"/>
          </p:cNvPicPr>
          <p:nvPr/>
        </p:nvPicPr>
        <p:blipFill>
          <a:blip r:embed="rId8"/>
          <a:srcRect/>
          <a:stretch>
            <a:fillRect/>
          </a:stretch>
        </p:blipFill>
        <p:spPr bwMode="auto">
          <a:xfrm>
            <a:off x="8110378" y="2038672"/>
            <a:ext cx="3804852" cy="2406315"/>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21" name="Picture 2" descr="Graphical user interface, text, application, email&#10;&#10;Description automatically generated">
            <a:extLst>
              <a:ext uri="{FF2B5EF4-FFF2-40B4-BE49-F238E27FC236}">
                <a16:creationId xmlns:a16="http://schemas.microsoft.com/office/drawing/2014/main" id="{6F58E86E-9491-4A28-FAEC-644421FF499E}"/>
              </a:ext>
            </a:extLst>
          </p:cNvPr>
          <p:cNvPicPr>
            <a:picLocks noChangeAspect="1" noChangeArrowheads="1"/>
          </p:cNvPicPr>
          <p:nvPr/>
        </p:nvPicPr>
        <p:blipFill>
          <a:blip r:embed="rId9"/>
          <a:srcRect/>
          <a:stretch>
            <a:fillRect/>
          </a:stretch>
        </p:blipFill>
        <p:spPr bwMode="auto">
          <a:xfrm>
            <a:off x="8073660" y="4403414"/>
            <a:ext cx="3804852" cy="1853693"/>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sp>
        <p:nvSpPr>
          <p:cNvPr id="4" name="Rectangle 3">
            <a:extLst>
              <a:ext uri="{FF2B5EF4-FFF2-40B4-BE49-F238E27FC236}">
                <a16:creationId xmlns:a16="http://schemas.microsoft.com/office/drawing/2014/main" id="{84D8221A-7560-C641-95C4-21BC279AEF90}"/>
              </a:ext>
            </a:extLst>
          </p:cNvPr>
          <p:cNvSpPr/>
          <p:nvPr/>
        </p:nvSpPr>
        <p:spPr bwMode="auto">
          <a:xfrm>
            <a:off x="2925550" y="2496180"/>
            <a:ext cx="8189553" cy="1995662"/>
          </a:xfrm>
          <a:prstGeom prst="rect">
            <a:avLst/>
          </a:prstGeom>
          <a:solidFill>
            <a:srgbClr val="ED7D3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Update needed</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25302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A11C-7C12-43BB-9A8A-93F82905F045}"/>
              </a:ext>
            </a:extLst>
          </p:cNvPr>
          <p:cNvSpPr>
            <a:spLocks noGrp="1"/>
          </p:cNvSpPr>
          <p:nvPr>
            <p:ph type="title"/>
          </p:nvPr>
        </p:nvSpPr>
        <p:spPr>
          <a:xfrm>
            <a:off x="1104167" y="213617"/>
            <a:ext cx="10899433" cy="942476"/>
          </a:xfrm>
        </p:spPr>
        <p:txBody>
          <a:bodyPr/>
          <a:lstStyle/>
          <a:p>
            <a:r>
              <a:rPr lang="en-US">
                <a:cs typeface="Segoe UI Semibold"/>
              </a:rPr>
              <a:t>Power Platform Samples </a:t>
            </a:r>
            <a:endParaRPr lang="en-US"/>
          </a:p>
        </p:txBody>
      </p:sp>
      <p:sp>
        <p:nvSpPr>
          <p:cNvPr id="5" name="Rectangle 2">
            <a:extLst>
              <a:ext uri="{FF2B5EF4-FFF2-40B4-BE49-F238E27FC236}">
                <a16:creationId xmlns:a16="http://schemas.microsoft.com/office/drawing/2014/main" id="{97F348E4-F17C-41B0-94F3-8881B99D3FD3}"/>
              </a:ext>
            </a:extLst>
          </p:cNvPr>
          <p:cNvSpPr>
            <a:spLocks noGrp="1" noChangeArrowheads="1"/>
          </p:cNvSpPr>
          <p:nvPr>
            <p:ph idx="1"/>
          </p:nvPr>
        </p:nvSpPr>
        <p:spPr bwMode="auto">
          <a:xfrm>
            <a:off x="342716" y="3122672"/>
            <a:ext cx="11583910" cy="1958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60" tIns="46630" rIns="93260" bIns="46630" numCol="1" rtlCol="0" anchor="t" anchorCtr="0" compatLnSpc="1">
            <a:prstTxWarp prst="textNoShape">
              <a:avLst/>
            </a:prstTxWarp>
            <a:spAutoFit/>
          </a:bodyPr>
          <a:lstStyle/>
          <a:p>
            <a:pPr marL="456584" lvl="1" indent="-227968">
              <a:buNone/>
            </a:pPr>
            <a:endParaRPr lang="en-US" sz="3300">
              <a:latin typeface="Segoe UI Semibold"/>
              <a:cs typeface="Segoe UI Semibold"/>
            </a:endParaRPr>
          </a:p>
          <a:p>
            <a:pPr marL="227968" lvl="1" indent="0">
              <a:buNone/>
            </a:pPr>
            <a:endParaRPr lang="en-US" sz="2400">
              <a:solidFill>
                <a:srgbClr val="A22C01"/>
              </a:solidFill>
              <a:latin typeface="Segoe UI"/>
              <a:cs typeface="Segoe UI"/>
            </a:endParaRPr>
          </a:p>
          <a:p>
            <a:pPr marL="227968" lvl="1" indent="0">
              <a:buNone/>
            </a:pPr>
            <a:endParaRPr lang="en-US" sz="3300">
              <a:latin typeface="Segoe UI Semibold"/>
              <a:cs typeface="Segoe UI Semibold"/>
            </a:endParaRPr>
          </a:p>
          <a:p>
            <a:pPr marL="227968" lvl="1" indent="0">
              <a:buNone/>
            </a:pPr>
            <a:endParaRPr lang="en-US" sz="2400">
              <a:cs typeface="Segoe UI"/>
            </a:endParaRPr>
          </a:p>
        </p:txBody>
      </p:sp>
      <p:sp>
        <p:nvSpPr>
          <p:cNvPr id="4" name="TextBox 3">
            <a:extLst>
              <a:ext uri="{FF2B5EF4-FFF2-40B4-BE49-F238E27FC236}">
                <a16:creationId xmlns:a16="http://schemas.microsoft.com/office/drawing/2014/main" id="{4CE4642C-4A90-45B1-BEA9-C537DEC940F8}"/>
              </a:ext>
            </a:extLst>
          </p:cNvPr>
          <p:cNvSpPr txBox="1"/>
          <p:nvPr/>
        </p:nvSpPr>
        <p:spPr>
          <a:xfrm>
            <a:off x="7928709" y="347185"/>
            <a:ext cx="5346592" cy="578347"/>
          </a:xfrm>
          <a:prstGeom prst="rect">
            <a:avLst/>
          </a:prstGeom>
          <a:noFill/>
        </p:spPr>
        <p:txBody>
          <a:bodyPr rot="0" spcFirstLastPara="0" vertOverflow="overflow" horzOverflow="overflow" vert="horz" wrap="square" lIns="186521" tIns="149217" rIns="186521" bIns="149217" numCol="1" spcCol="0" rtlCol="0" fromWordArt="0" anchor="t" anchorCtr="0" forceAA="0" compatLnSpc="1">
            <a:prstTxWarp prst="textNoShape">
              <a:avLst/>
            </a:prstTxWarp>
            <a:spAutoFit/>
          </a:bodyPr>
          <a:lstStyle/>
          <a:p>
            <a:pPr>
              <a:lnSpc>
                <a:spcPct val="90000"/>
              </a:lnSpc>
              <a:spcAft>
                <a:spcPts val="612"/>
              </a:spcAft>
            </a:pPr>
            <a:r>
              <a:rPr lang="en-US" sz="2000">
                <a:solidFill>
                  <a:srgbClr val="D83B01"/>
                </a:solidFill>
                <a:cs typeface="Segoe UI"/>
                <a:hlinkClick r:id="rId3"/>
              </a:rPr>
              <a:t>aka.ms/</a:t>
            </a:r>
            <a:r>
              <a:rPr lang="en-US" sz="2000" err="1">
                <a:solidFill>
                  <a:srgbClr val="D83B01"/>
                </a:solidFill>
                <a:cs typeface="Segoe UI"/>
                <a:hlinkClick r:id="rId3"/>
              </a:rPr>
              <a:t>powerplatform</a:t>
            </a:r>
            <a:r>
              <a:rPr lang="en-US" sz="2000">
                <a:solidFill>
                  <a:srgbClr val="D83B01"/>
                </a:solidFill>
                <a:cs typeface="Segoe UI"/>
                <a:hlinkClick r:id="rId3"/>
              </a:rPr>
              <a:t>-samples</a:t>
            </a:r>
            <a:r>
              <a:rPr lang="en-US" sz="2000">
                <a:solidFill>
                  <a:srgbClr val="A22C01"/>
                </a:solidFill>
              </a:rPr>
              <a:t> </a:t>
            </a:r>
            <a:r>
              <a:rPr lang="en-US" sz="2000">
                <a:cs typeface="Segoe UI"/>
              </a:rPr>
              <a:t>​</a:t>
            </a:r>
          </a:p>
        </p:txBody>
      </p:sp>
      <p:pic>
        <p:nvPicPr>
          <p:cNvPr id="10" name="Picture 10" descr="Graphical user interface, application&#10;&#10;Description automatically generated">
            <a:extLst>
              <a:ext uri="{FF2B5EF4-FFF2-40B4-BE49-F238E27FC236}">
                <a16:creationId xmlns:a16="http://schemas.microsoft.com/office/drawing/2014/main" id="{31EFDA8E-BD2E-45F0-AD2F-BEDE4FB34B24}"/>
              </a:ext>
            </a:extLst>
          </p:cNvPr>
          <p:cNvPicPr>
            <a:picLocks noChangeAspect="1"/>
          </p:cNvPicPr>
          <p:nvPr/>
        </p:nvPicPr>
        <p:blipFill rotWithShape="1">
          <a:blip r:embed="rId4"/>
          <a:srcRect r="33615" b="2656"/>
          <a:stretch/>
        </p:blipFill>
        <p:spPr>
          <a:xfrm>
            <a:off x="7635525" y="2552855"/>
            <a:ext cx="3182557" cy="2297573"/>
          </a:xfrm>
          <a:prstGeom prst="rect">
            <a:avLst/>
          </a:prstGeom>
        </p:spPr>
      </p:pic>
      <p:pic>
        <p:nvPicPr>
          <p:cNvPr id="11" name="Picture 11" descr="Graphical user interface, application&#10;&#10;Description automatically generated">
            <a:extLst>
              <a:ext uri="{FF2B5EF4-FFF2-40B4-BE49-F238E27FC236}">
                <a16:creationId xmlns:a16="http://schemas.microsoft.com/office/drawing/2014/main" id="{8270D19D-E33F-49F2-A92A-9D4C4C8DBFBB}"/>
              </a:ext>
            </a:extLst>
          </p:cNvPr>
          <p:cNvPicPr>
            <a:picLocks noChangeAspect="1"/>
          </p:cNvPicPr>
          <p:nvPr/>
        </p:nvPicPr>
        <p:blipFill rotWithShape="1">
          <a:blip r:embed="rId5"/>
          <a:srcRect l="84" r="65714" b="365"/>
          <a:stretch/>
        </p:blipFill>
        <p:spPr>
          <a:xfrm>
            <a:off x="4556096" y="2564024"/>
            <a:ext cx="1616450" cy="2133907"/>
          </a:xfrm>
          <a:prstGeom prst="rect">
            <a:avLst/>
          </a:prstGeom>
        </p:spPr>
      </p:pic>
      <p:pic>
        <p:nvPicPr>
          <p:cNvPr id="12" name="Picture 12" descr="Graphical user interface, application&#10;&#10;Description automatically generated">
            <a:extLst>
              <a:ext uri="{FF2B5EF4-FFF2-40B4-BE49-F238E27FC236}">
                <a16:creationId xmlns:a16="http://schemas.microsoft.com/office/drawing/2014/main" id="{72B35180-C873-4667-B283-6D189886C7FB}"/>
              </a:ext>
            </a:extLst>
          </p:cNvPr>
          <p:cNvPicPr>
            <a:picLocks noChangeAspect="1"/>
          </p:cNvPicPr>
          <p:nvPr/>
        </p:nvPicPr>
        <p:blipFill rotWithShape="1">
          <a:blip r:embed="rId6"/>
          <a:srcRect l="-101" r="33445" b="-1293"/>
          <a:stretch/>
        </p:blipFill>
        <p:spPr>
          <a:xfrm>
            <a:off x="882" y="4696913"/>
            <a:ext cx="3313144" cy="2301447"/>
          </a:xfrm>
          <a:prstGeom prst="rect">
            <a:avLst/>
          </a:prstGeom>
        </p:spPr>
      </p:pic>
      <p:pic>
        <p:nvPicPr>
          <p:cNvPr id="13" name="Picture 13" descr="Graphical user interface, application&#10;&#10;Description automatically generated">
            <a:extLst>
              <a:ext uri="{FF2B5EF4-FFF2-40B4-BE49-F238E27FC236}">
                <a16:creationId xmlns:a16="http://schemas.microsoft.com/office/drawing/2014/main" id="{8D8BF529-3DA0-476F-BE93-FF0AADE1ECC9}"/>
              </a:ext>
            </a:extLst>
          </p:cNvPr>
          <p:cNvPicPr>
            <a:picLocks noChangeAspect="1"/>
          </p:cNvPicPr>
          <p:nvPr/>
        </p:nvPicPr>
        <p:blipFill rotWithShape="1">
          <a:blip r:embed="rId7"/>
          <a:srcRect l="33132" r="201" b="427"/>
          <a:stretch/>
        </p:blipFill>
        <p:spPr>
          <a:xfrm>
            <a:off x="9432210" y="4827895"/>
            <a:ext cx="2957145" cy="2051909"/>
          </a:xfrm>
          <a:prstGeom prst="rect">
            <a:avLst/>
          </a:prstGeom>
        </p:spPr>
      </p:pic>
      <p:pic>
        <p:nvPicPr>
          <p:cNvPr id="14" name="Picture 14" descr="Graphical user interface, application&#10;&#10;Description automatically generated">
            <a:extLst>
              <a:ext uri="{FF2B5EF4-FFF2-40B4-BE49-F238E27FC236}">
                <a16:creationId xmlns:a16="http://schemas.microsoft.com/office/drawing/2014/main" id="{83D895EB-14E3-4424-BFA2-541625CE2B61}"/>
              </a:ext>
            </a:extLst>
          </p:cNvPr>
          <p:cNvPicPr>
            <a:picLocks noChangeAspect="1"/>
          </p:cNvPicPr>
          <p:nvPr/>
        </p:nvPicPr>
        <p:blipFill rotWithShape="1">
          <a:blip r:embed="rId8"/>
          <a:srcRect l="33333" r="201" b="433"/>
          <a:stretch/>
        </p:blipFill>
        <p:spPr>
          <a:xfrm>
            <a:off x="3306774" y="4761949"/>
            <a:ext cx="3140995" cy="2175453"/>
          </a:xfrm>
          <a:prstGeom prst="rect">
            <a:avLst/>
          </a:prstGeom>
        </p:spPr>
      </p:pic>
      <p:pic>
        <p:nvPicPr>
          <p:cNvPr id="15" name="Picture 15" descr="Graphical user interface, application&#10;&#10;Description automatically generated">
            <a:extLst>
              <a:ext uri="{FF2B5EF4-FFF2-40B4-BE49-F238E27FC236}">
                <a16:creationId xmlns:a16="http://schemas.microsoft.com/office/drawing/2014/main" id="{53C19001-958B-46E8-82FD-322860B25318}"/>
              </a:ext>
            </a:extLst>
          </p:cNvPr>
          <p:cNvPicPr>
            <a:picLocks noChangeAspect="1"/>
          </p:cNvPicPr>
          <p:nvPr/>
        </p:nvPicPr>
        <p:blipFill rotWithShape="1">
          <a:blip r:embed="rId9"/>
          <a:srcRect l="72" r="986" b="288"/>
          <a:stretch/>
        </p:blipFill>
        <p:spPr>
          <a:xfrm>
            <a:off x="882" y="2555434"/>
            <a:ext cx="4620329" cy="2136547"/>
          </a:xfrm>
          <a:prstGeom prst="rect">
            <a:avLst/>
          </a:prstGeom>
        </p:spPr>
      </p:pic>
      <p:pic>
        <p:nvPicPr>
          <p:cNvPr id="16" name="Picture 16" descr="Graphical user interface, text, application&#10;&#10;Description automatically generated">
            <a:extLst>
              <a:ext uri="{FF2B5EF4-FFF2-40B4-BE49-F238E27FC236}">
                <a16:creationId xmlns:a16="http://schemas.microsoft.com/office/drawing/2014/main" id="{750E7943-1007-4B25-B3B3-E5DF189EF3B7}"/>
              </a:ext>
            </a:extLst>
          </p:cNvPr>
          <p:cNvPicPr>
            <a:picLocks noChangeAspect="1"/>
          </p:cNvPicPr>
          <p:nvPr/>
        </p:nvPicPr>
        <p:blipFill rotWithShape="1">
          <a:blip r:embed="rId10"/>
          <a:srcRect l="33836" r="-168" b="-507"/>
          <a:stretch/>
        </p:blipFill>
        <p:spPr>
          <a:xfrm>
            <a:off x="6440526" y="4825594"/>
            <a:ext cx="3074150" cy="2101484"/>
          </a:xfrm>
          <a:prstGeom prst="rect">
            <a:avLst/>
          </a:prstGeom>
        </p:spPr>
      </p:pic>
      <p:pic>
        <p:nvPicPr>
          <p:cNvPr id="17" name="Picture 11" descr="Graphical user interface, application&#10;&#10;Description automatically generated">
            <a:extLst>
              <a:ext uri="{FF2B5EF4-FFF2-40B4-BE49-F238E27FC236}">
                <a16:creationId xmlns:a16="http://schemas.microsoft.com/office/drawing/2014/main" id="{9FFE73E1-E22B-45F2-B069-3EB0E1507065}"/>
              </a:ext>
            </a:extLst>
          </p:cNvPr>
          <p:cNvPicPr>
            <a:picLocks noChangeAspect="1"/>
          </p:cNvPicPr>
          <p:nvPr/>
        </p:nvPicPr>
        <p:blipFill rotWithShape="1">
          <a:blip r:embed="rId5"/>
          <a:srcRect l="66218" r="168" b="365"/>
          <a:stretch/>
        </p:blipFill>
        <p:spPr>
          <a:xfrm>
            <a:off x="6131328" y="2597451"/>
            <a:ext cx="1570500" cy="2133907"/>
          </a:xfrm>
          <a:prstGeom prst="rect">
            <a:avLst/>
          </a:prstGeom>
        </p:spPr>
      </p:pic>
      <p:pic>
        <p:nvPicPr>
          <p:cNvPr id="9" name="Picture 9" descr="Graphical user interface, text, application, chat or text message&#10;&#10;Description automatically generated">
            <a:extLst>
              <a:ext uri="{FF2B5EF4-FFF2-40B4-BE49-F238E27FC236}">
                <a16:creationId xmlns:a16="http://schemas.microsoft.com/office/drawing/2014/main" id="{77E5274A-36C0-4FD8-9BF7-38E641FE290D}"/>
              </a:ext>
            </a:extLst>
          </p:cNvPr>
          <p:cNvPicPr>
            <a:picLocks noChangeAspect="1"/>
          </p:cNvPicPr>
          <p:nvPr/>
        </p:nvPicPr>
        <p:blipFill>
          <a:blip r:embed="rId11"/>
          <a:stretch>
            <a:fillRect/>
          </a:stretch>
        </p:blipFill>
        <p:spPr>
          <a:xfrm>
            <a:off x="10685707" y="2553459"/>
            <a:ext cx="1619523" cy="2305438"/>
          </a:xfrm>
          <a:prstGeom prst="rect">
            <a:avLst/>
          </a:prstGeom>
        </p:spPr>
      </p:pic>
      <p:pic>
        <p:nvPicPr>
          <p:cNvPr id="3" name="Picture 5" descr="Graphical user interface, application&#10;&#10;Description automatically generated">
            <a:extLst>
              <a:ext uri="{FF2B5EF4-FFF2-40B4-BE49-F238E27FC236}">
                <a16:creationId xmlns:a16="http://schemas.microsoft.com/office/drawing/2014/main" id="{5871980A-024A-491A-9B6F-458118BBA4B2}"/>
              </a:ext>
            </a:extLst>
          </p:cNvPr>
          <p:cNvPicPr>
            <a:picLocks noChangeAspect="1"/>
          </p:cNvPicPr>
          <p:nvPr/>
        </p:nvPicPr>
        <p:blipFill>
          <a:blip r:embed="rId12"/>
          <a:stretch>
            <a:fillRect/>
          </a:stretch>
        </p:blipFill>
        <p:spPr>
          <a:xfrm>
            <a:off x="1367" y="-19699"/>
            <a:ext cx="1404944" cy="1410298"/>
          </a:xfrm>
          <a:prstGeom prst="rect">
            <a:avLst/>
          </a:prstGeom>
        </p:spPr>
      </p:pic>
      <p:sp>
        <p:nvSpPr>
          <p:cNvPr id="7" name="TextBox 6">
            <a:extLst>
              <a:ext uri="{FF2B5EF4-FFF2-40B4-BE49-F238E27FC236}">
                <a16:creationId xmlns:a16="http://schemas.microsoft.com/office/drawing/2014/main" id="{C6B74D00-651F-45E1-9370-9D739E84FC4A}"/>
              </a:ext>
            </a:extLst>
          </p:cNvPr>
          <p:cNvSpPr txBox="1"/>
          <p:nvPr/>
        </p:nvSpPr>
        <p:spPr>
          <a:xfrm>
            <a:off x="1718682" y="1153565"/>
            <a:ext cx="5069807" cy="195745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lvl="0" rtl="0">
              <a:buChar char="•"/>
            </a:pPr>
            <a:r>
              <a:rPr lang="en-US" b="1">
                <a:solidFill>
                  <a:srgbClr val="2F2F2F"/>
                </a:solidFill>
                <a:latin typeface="Segoe UI"/>
              </a:rPr>
              <a:t>Power Apps templates</a:t>
            </a:r>
            <a:r>
              <a:rPr lang="en-US" b="1">
                <a:latin typeface="Segoe UI"/>
              </a:rPr>
              <a:t>​</a:t>
            </a:r>
            <a:endParaRPr lang="en-US" b="1">
              <a:latin typeface="Segoe UI"/>
              <a:cs typeface="Segoe UI"/>
            </a:endParaRPr>
          </a:p>
          <a:p>
            <a:pPr lvl="0" rtl="0">
              <a:buChar char="•"/>
            </a:pPr>
            <a:r>
              <a:rPr lang="en-US" b="1">
                <a:solidFill>
                  <a:srgbClr val="2F2F2F"/>
                </a:solidFill>
                <a:latin typeface="Segoe UI"/>
              </a:rPr>
              <a:t>Power Apps components</a:t>
            </a:r>
            <a:r>
              <a:rPr lang="en-US" b="1">
                <a:latin typeface="Segoe UI"/>
              </a:rPr>
              <a:t>​</a:t>
            </a:r>
            <a:endParaRPr lang="en-US" b="1">
              <a:latin typeface="Segoe UI"/>
              <a:cs typeface="Segoe UI"/>
            </a:endParaRPr>
          </a:p>
          <a:p>
            <a:pPr lvl="0" rtl="0">
              <a:buChar char="•"/>
            </a:pPr>
            <a:r>
              <a:rPr lang="en-US" b="1">
                <a:solidFill>
                  <a:srgbClr val="2F2F2F"/>
                </a:solidFill>
                <a:latin typeface="Segoe UI"/>
              </a:rPr>
              <a:t>Power Apps connectors</a:t>
            </a:r>
            <a:r>
              <a:rPr lang="en-US" b="1">
                <a:latin typeface="Segoe UI"/>
              </a:rPr>
              <a:t>​</a:t>
            </a:r>
            <a:endParaRPr lang="en-US" b="1">
              <a:latin typeface="Segoe UI"/>
              <a:cs typeface="Segoe UI"/>
            </a:endParaRPr>
          </a:p>
          <a:p>
            <a:pPr>
              <a:buChar char="•"/>
            </a:pPr>
            <a:r>
              <a:rPr lang="en-US" b="1">
                <a:latin typeface="Segoe UI"/>
                <a:cs typeface="Segoe UI"/>
              </a:rPr>
              <a:t>Power Fx Custom Functions</a:t>
            </a:r>
          </a:p>
          <a:p>
            <a:pPr rtl="0">
              <a:buChar char="•"/>
            </a:pPr>
            <a:endParaRPr lang="en-US" b="1">
              <a:cs typeface="Segoe UI"/>
            </a:endParaRPr>
          </a:p>
          <a:p>
            <a:endParaRPr lang="en-US" b="1">
              <a:cs typeface="Segoe UI"/>
            </a:endParaRPr>
          </a:p>
        </p:txBody>
      </p:sp>
      <p:sp>
        <p:nvSpPr>
          <p:cNvPr id="6" name="TextBox 5">
            <a:extLst>
              <a:ext uri="{FF2B5EF4-FFF2-40B4-BE49-F238E27FC236}">
                <a16:creationId xmlns:a16="http://schemas.microsoft.com/office/drawing/2014/main" id="{C1722E0E-8B55-454C-A849-1CFB358F26E0}"/>
              </a:ext>
            </a:extLst>
          </p:cNvPr>
          <p:cNvSpPr txBox="1"/>
          <p:nvPr/>
        </p:nvSpPr>
        <p:spPr>
          <a:xfrm>
            <a:off x="6737194" y="1203035"/>
            <a:ext cx="5044701" cy="2175980"/>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lnSpc>
                <a:spcPct val="90000"/>
              </a:lnSpc>
              <a:spcAft>
                <a:spcPts val="600"/>
              </a:spcAft>
              <a:buFont typeface="Arial"/>
              <a:buChar char="•"/>
            </a:pPr>
            <a:r>
              <a:rPr lang="en-US" b="1">
                <a:gradFill>
                  <a:gsLst>
                    <a:gs pos="2917">
                      <a:schemeClr val="tx1"/>
                    </a:gs>
                    <a:gs pos="30000">
                      <a:schemeClr val="tx1"/>
                    </a:gs>
                  </a:gsLst>
                  <a:lin ang="5400000" scaled="0"/>
                </a:gradFill>
                <a:cs typeface="Arial"/>
              </a:rPr>
              <a:t>Power Automate flow templates​</a:t>
            </a:r>
            <a:r>
              <a:rPr lang="en-US" b="1">
                <a:cs typeface="Arial"/>
              </a:rPr>
              <a:t>​</a:t>
            </a:r>
          </a:p>
          <a:p>
            <a:pPr marL="285750" indent="-285750">
              <a:lnSpc>
                <a:spcPct val="90000"/>
              </a:lnSpc>
              <a:spcAft>
                <a:spcPts val="600"/>
              </a:spcAft>
              <a:buFont typeface="Arial"/>
              <a:buChar char="•"/>
            </a:pPr>
            <a:r>
              <a:rPr lang="en-US" b="1">
                <a:gradFill>
                  <a:gsLst>
                    <a:gs pos="2917">
                      <a:schemeClr val="tx1"/>
                    </a:gs>
                    <a:gs pos="30000">
                      <a:schemeClr val="tx1"/>
                    </a:gs>
                  </a:gsLst>
                  <a:lin ang="5400000" scaled="0"/>
                </a:gradFill>
                <a:cs typeface="Arial"/>
              </a:rPr>
              <a:t>PowerBI​</a:t>
            </a:r>
            <a:r>
              <a:rPr lang="en-US" b="1">
                <a:cs typeface="Arial"/>
              </a:rPr>
              <a:t>​</a:t>
            </a:r>
          </a:p>
          <a:p>
            <a:pPr marL="285750" indent="-285750">
              <a:lnSpc>
                <a:spcPct val="90000"/>
              </a:lnSpc>
              <a:spcAft>
                <a:spcPts val="600"/>
              </a:spcAft>
              <a:buFont typeface="Arial"/>
              <a:buChar char="•"/>
            </a:pPr>
            <a:r>
              <a:rPr lang="en-US" b="1">
                <a:gradFill>
                  <a:gsLst>
                    <a:gs pos="2917">
                      <a:schemeClr val="tx1"/>
                    </a:gs>
                    <a:gs pos="30000">
                      <a:schemeClr val="tx1"/>
                    </a:gs>
                  </a:gsLst>
                  <a:lin ang="5400000" scaled="0"/>
                </a:gradFill>
                <a:cs typeface="Arial"/>
              </a:rPr>
              <a:t>Power Virtual Agents​</a:t>
            </a:r>
            <a:r>
              <a:rPr lang="en-US" b="1">
                <a:cs typeface="Arial"/>
              </a:rPr>
              <a:t>​</a:t>
            </a:r>
          </a:p>
          <a:p>
            <a:pPr>
              <a:lnSpc>
                <a:spcPct val="90000"/>
              </a:lnSpc>
              <a:spcAft>
                <a:spcPts val="600"/>
              </a:spcAft>
            </a:pPr>
            <a:endParaRPr lang="en-US"/>
          </a:p>
          <a:p>
            <a:pPr>
              <a:lnSpc>
                <a:spcPct val="90000"/>
              </a:lnSpc>
              <a:spcAft>
                <a:spcPts val="600"/>
              </a:spcAft>
            </a:pPr>
            <a:endParaRPr lang="en-US"/>
          </a:p>
          <a:p>
            <a:pPr>
              <a:lnSpc>
                <a:spcPct val="90000"/>
              </a:lnSpc>
              <a:spcAft>
                <a:spcPts val="600"/>
              </a:spcAft>
            </a:pPr>
            <a:endParaRPr lang="en-US"/>
          </a:p>
        </p:txBody>
      </p:sp>
      <p:sp>
        <p:nvSpPr>
          <p:cNvPr id="19" name="Rectangle 18">
            <a:extLst>
              <a:ext uri="{FF2B5EF4-FFF2-40B4-BE49-F238E27FC236}">
                <a16:creationId xmlns:a16="http://schemas.microsoft.com/office/drawing/2014/main" id="{237DC95B-6BC3-9918-755F-C94E1E95B13E}"/>
              </a:ext>
            </a:extLst>
          </p:cNvPr>
          <p:cNvSpPr/>
          <p:nvPr/>
        </p:nvSpPr>
        <p:spPr bwMode="auto">
          <a:xfrm>
            <a:off x="1320136" y="4913006"/>
            <a:ext cx="5700124" cy="1259840"/>
          </a:xfrm>
          <a:prstGeom prst="rect">
            <a:avLst/>
          </a:prstGeom>
          <a:solidFill>
            <a:srgbClr val="78187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000">
                <a:cs typeface="Segoe UI"/>
              </a:rPr>
              <a:t>Join the Power Platform Contributors</a:t>
            </a:r>
          </a:p>
          <a:p>
            <a:pPr algn="ctr"/>
            <a:r>
              <a:rPr lang="en-US" sz="2000">
                <a:cs typeface="Segoe UI"/>
              </a:rPr>
              <a:t>Sharing is Caring Session – Tuesday May 31st</a:t>
            </a:r>
          </a:p>
        </p:txBody>
      </p:sp>
    </p:spTree>
    <p:extLst>
      <p:ext uri="{BB962C8B-B14F-4D97-AF65-F5344CB8AC3E}">
        <p14:creationId xmlns:p14="http://schemas.microsoft.com/office/powerpoint/2010/main" val="4001284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endParaRPr lang="en-FI"/>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7519" y="205794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endParaRPr lang="en-FI" sz="3200">
              <a:latin typeface="+mn-lt"/>
            </a:endParaRP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943457">
            <a:off x="3572782" y="4880293"/>
            <a:ext cx="1323363" cy="1323363"/>
          </a:xfrm>
          <a:prstGeom prst="rect">
            <a:avLst/>
          </a:prstGeom>
        </p:spPr>
      </p:pic>
      <p:sp>
        <p:nvSpPr>
          <p:cNvPr id="4" name="TextBox 3">
            <a:extLst>
              <a:ext uri="{FF2B5EF4-FFF2-40B4-BE49-F238E27FC236}">
                <a16:creationId xmlns:a16="http://schemas.microsoft.com/office/drawing/2014/main" id="{EF1214EE-DB67-4711-A025-5E3DE5914211}"/>
              </a:ext>
            </a:extLst>
          </p:cNvPr>
          <p:cNvSpPr txBox="1"/>
          <p:nvPr/>
        </p:nvSpPr>
        <p:spPr>
          <a:xfrm>
            <a:off x="1819949" y="6317228"/>
            <a:ext cx="8796575" cy="489365"/>
          </a:xfrm>
          <a:prstGeom prst="rect">
            <a:avLst/>
          </a:prstGeom>
          <a:noFill/>
        </p:spPr>
        <p:txBody>
          <a:bodyPr wrap="none" lIns="182880" tIns="146304" rIns="182880" bIns="146304" rtlCol="0">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you’ll give us the permission to share your picture in social media.</a:t>
            </a:r>
            <a:endParaRPr lang="en-FI" sz="1400" i="1" err="1">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E8396020-88CF-4F8F-AB61-2849773D37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37043" y="2057944"/>
            <a:ext cx="5431641" cy="3070540"/>
          </a:xfrm>
          <a:prstGeom prst="rect">
            <a:avLst/>
          </a:prstGeom>
        </p:spPr>
      </p:pic>
    </p:spTree>
    <p:extLst>
      <p:ext uri="{BB962C8B-B14F-4D97-AF65-F5344CB8AC3E}">
        <p14:creationId xmlns:p14="http://schemas.microsoft.com/office/powerpoint/2010/main" val="30265543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0BA6FCD-E3EB-41CB-BD75-54B5E2527594}"/>
              </a:ext>
            </a:extLst>
          </p:cNvPr>
          <p:cNvSpPr>
            <a:spLocks noGrp="1"/>
          </p:cNvSpPr>
          <p:nvPr>
            <p:ph type="title"/>
          </p:nvPr>
        </p:nvSpPr>
        <p:spPr>
          <a:xfrm>
            <a:off x="6675438" y="587355"/>
            <a:ext cx="5484812" cy="1979780"/>
          </a:xfrm>
        </p:spPr>
        <p:txBody>
          <a:bodyPr/>
          <a:lstStyle/>
          <a:p>
            <a:r>
              <a:rPr lang="en-US"/>
              <a:t>DEMO</a:t>
            </a:r>
          </a:p>
        </p:txBody>
      </p:sp>
      <p:sp>
        <p:nvSpPr>
          <p:cNvPr id="10" name="Text Placeholder 9">
            <a:extLst>
              <a:ext uri="{FF2B5EF4-FFF2-40B4-BE49-F238E27FC236}">
                <a16:creationId xmlns:a16="http://schemas.microsoft.com/office/drawing/2014/main" id="{2F9D74B7-8175-43F4-B9E3-807C4AE2FA45}"/>
              </a:ext>
            </a:extLst>
          </p:cNvPr>
          <p:cNvSpPr>
            <a:spLocks noGrp="1"/>
          </p:cNvSpPr>
          <p:nvPr>
            <p:ph type="body" sz="quarter" idx="12"/>
          </p:nvPr>
        </p:nvSpPr>
        <p:spPr>
          <a:xfrm>
            <a:off x="6936534" y="1644717"/>
            <a:ext cx="5386148" cy="1079436"/>
          </a:xfrm>
        </p:spPr>
        <p:txBody>
          <a:bodyPr vert="horz" wrap="square" lIns="182880" tIns="146304" rIns="182880" bIns="146304" rtlCol="0" anchor="t">
            <a:noAutofit/>
          </a:bodyPr>
          <a:lstStyle/>
          <a:p>
            <a:pPr marL="342900" indent="-342900">
              <a:buFont typeface="Arial" panose="020B0604020202020204" pitchFamily="34" charset="0"/>
              <a:buChar char="•"/>
            </a:pPr>
            <a:r>
              <a:rPr lang="en-US" sz="2400" b="1" dirty="0">
                <a:latin typeface="Segoe UI Light"/>
                <a:ea typeface="+mj-lt"/>
                <a:cs typeface="Segoe UI Light"/>
              </a:rPr>
              <a:t>How to build a SSO bot using </a:t>
            </a:r>
            <a:r>
              <a:rPr lang="en-US" sz="2400" b="1" dirty="0" err="1">
                <a:latin typeface="Segoe UI Light"/>
                <a:ea typeface="+mj-lt"/>
                <a:cs typeface="Segoe UI Light"/>
              </a:rPr>
              <a:t>yo</a:t>
            </a:r>
            <a:r>
              <a:rPr lang="en-US" sz="2400" b="1" dirty="0">
                <a:latin typeface="Segoe UI Light"/>
                <a:ea typeface="+mj-lt"/>
                <a:cs typeface="Segoe UI Light"/>
              </a:rPr>
              <a:t> teams for Microsoft Teams               </a:t>
            </a:r>
            <a:r>
              <a:rPr lang="en-US" sz="2400" dirty="0">
                <a:latin typeface="Segoe UI Light"/>
                <a:ea typeface="+mj-lt"/>
                <a:cs typeface="Segoe UI Light"/>
              </a:rPr>
              <a:t>– Stephan </a:t>
            </a:r>
            <a:r>
              <a:rPr lang="en-US" sz="2400" dirty="0" err="1">
                <a:latin typeface="Segoe UI Light"/>
                <a:ea typeface="+mj-lt"/>
                <a:cs typeface="Segoe UI Light"/>
              </a:rPr>
              <a:t>Bisser</a:t>
            </a:r>
            <a:r>
              <a:rPr lang="en-US" sz="2400" dirty="0">
                <a:latin typeface="Segoe UI Light"/>
                <a:ea typeface="+mj-lt"/>
                <a:cs typeface="Segoe UI Light"/>
              </a:rPr>
              <a:t> </a:t>
            </a:r>
            <a:endParaRPr lang="en-US" dirty="0"/>
          </a:p>
          <a:p>
            <a:pPr marL="342900" indent="-342900">
              <a:buFont typeface="Arial" panose="020B0604020202020204" pitchFamily="34" charset="0"/>
              <a:buChar char="•"/>
            </a:pPr>
            <a:endParaRPr lang="en-US" sz="2400" dirty="0">
              <a:latin typeface="Segoe UI Light"/>
              <a:ea typeface="+mj-lt"/>
              <a:cs typeface="Segoe UI Light"/>
            </a:endParaRPr>
          </a:p>
          <a:p>
            <a:pPr marL="342900" indent="-342900">
              <a:buFont typeface="Arial" panose="020B0604020202020204" pitchFamily="34" charset="0"/>
              <a:buChar char="•"/>
            </a:pPr>
            <a:endParaRPr lang="en-US" sz="2400" dirty="0">
              <a:latin typeface="Segoe UI Light"/>
              <a:ea typeface="+mj-lt"/>
              <a:cs typeface="Segoe UI Light"/>
            </a:endParaRPr>
          </a:p>
          <a:p>
            <a:pPr marL="342900" indent="-342900">
              <a:buFont typeface="Arial" panose="020B0604020202020204" pitchFamily="34" charset="0"/>
              <a:buChar char="•"/>
            </a:pPr>
            <a:r>
              <a:rPr lang="en-US" sz="2400" b="1" dirty="0">
                <a:latin typeface="Segoe UI Light"/>
                <a:ea typeface="+mj-lt"/>
                <a:cs typeface="Segoe UI Light"/>
              </a:rPr>
              <a:t>List Formatting Demo – Discussion Boards                                            </a:t>
            </a:r>
            <a:r>
              <a:rPr lang="en-US" sz="2400" dirty="0">
                <a:latin typeface="Segoe UI Light"/>
                <a:ea typeface="+mj-lt"/>
                <a:cs typeface="Segoe UI Light"/>
              </a:rPr>
              <a:t>– André Lage </a:t>
            </a:r>
          </a:p>
          <a:p>
            <a:pPr marL="342900" indent="-342900">
              <a:buFont typeface="Arial" panose="020B0604020202020204" pitchFamily="34" charset="0"/>
              <a:buChar char="•"/>
            </a:pPr>
            <a:endParaRPr lang="en-US" sz="2400" dirty="0">
              <a:latin typeface="Segoe UI Light"/>
              <a:ea typeface="+mj-lt"/>
              <a:cs typeface="Segoe UI Light"/>
            </a:endParaRPr>
          </a:p>
          <a:p>
            <a:pPr marL="342900" indent="-342900">
              <a:buFont typeface="Arial" panose="020B0604020202020204" pitchFamily="34" charset="0"/>
              <a:buChar char="•"/>
            </a:pPr>
            <a:endParaRPr lang="en-US" sz="2400" dirty="0">
              <a:latin typeface="Segoe UI Light"/>
              <a:ea typeface="+mj-lt"/>
              <a:cs typeface="Segoe UI Light"/>
            </a:endParaRPr>
          </a:p>
          <a:p>
            <a:pPr marL="342900" indent="-342900">
              <a:buFont typeface="Arial" panose="020B0604020202020204" pitchFamily="34" charset="0"/>
              <a:buChar char="•"/>
            </a:pPr>
            <a:r>
              <a:rPr lang="en-US" sz="2400" b="1" dirty="0">
                <a:latin typeface="Segoe UI Light"/>
                <a:ea typeface="+mj-lt"/>
                <a:cs typeface="Segoe UI Light"/>
              </a:rPr>
              <a:t>List Formatting Magic                         </a:t>
            </a:r>
            <a:r>
              <a:rPr lang="en-US" sz="2400" dirty="0">
                <a:latin typeface="Segoe UI Light"/>
                <a:ea typeface="+mj-lt"/>
                <a:cs typeface="Segoe UI Light"/>
              </a:rPr>
              <a:t>– Chris Kent  </a:t>
            </a:r>
            <a:endParaRPr lang="en-US" sz="2400" dirty="0">
              <a:latin typeface="Segoe UI Light"/>
              <a:ea typeface="+mj-lt"/>
              <a:cs typeface="+mj-lt"/>
            </a:endParaRPr>
          </a:p>
          <a:p>
            <a:pPr marL="342900" indent="-342900">
              <a:buFont typeface="Arial" panose="020B0604020202020204" pitchFamily="34" charset="0"/>
              <a:buChar char="•"/>
            </a:pPr>
            <a:endParaRPr lang="en-US" sz="2400" dirty="0">
              <a:latin typeface="Segoe UI Light"/>
              <a:cs typeface="Segoe UI Semibold"/>
            </a:endParaRPr>
          </a:p>
        </p:txBody>
      </p:sp>
      <p:pic>
        <p:nvPicPr>
          <p:cNvPr id="8" name="Picture 7">
            <a:extLst>
              <a:ext uri="{FF2B5EF4-FFF2-40B4-BE49-F238E27FC236}">
                <a16:creationId xmlns:a16="http://schemas.microsoft.com/office/drawing/2014/main" id="{CF855FB9-ACF4-4E5B-BB62-3566630F97FC}"/>
              </a:ext>
            </a:extLst>
          </p:cNvPr>
          <p:cNvPicPr>
            <a:picLocks noChangeAspect="1" noChangeArrowheads="1"/>
          </p:cNvPicPr>
          <p:nvPr/>
        </p:nvPicPr>
        <p:blipFill>
          <a:blip r:embed="rId3"/>
          <a:srcRect/>
          <a:stretch>
            <a:fillRect/>
          </a:stretch>
        </p:blipFill>
        <p:spPr bwMode="auto">
          <a:xfrm>
            <a:off x="6066042" y="3305549"/>
            <a:ext cx="1199886" cy="119988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1469F6-F3D8-6AA4-AAFF-F9385F455714}"/>
              </a:ext>
            </a:extLst>
          </p:cNvPr>
          <p:cNvPicPr>
            <a:picLocks noChangeAspect="1" noChangeArrowheads="1"/>
          </p:cNvPicPr>
          <p:nvPr/>
        </p:nvPicPr>
        <p:blipFill>
          <a:blip r:embed="rId4"/>
          <a:srcRect/>
          <a:stretch/>
        </p:blipFill>
        <p:spPr bwMode="auto">
          <a:xfrm>
            <a:off x="6066042" y="1644452"/>
            <a:ext cx="1199886" cy="119988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0844FF4-DB2B-9901-AE6A-2CB21941B809}"/>
              </a:ext>
            </a:extLst>
          </p:cNvPr>
          <p:cNvPicPr>
            <a:picLocks noChangeAspect="1" noChangeArrowheads="1"/>
          </p:cNvPicPr>
          <p:nvPr/>
        </p:nvPicPr>
        <p:blipFill>
          <a:blip r:embed="rId5"/>
          <a:srcRect/>
          <a:stretch/>
        </p:blipFill>
        <p:spPr bwMode="auto">
          <a:xfrm>
            <a:off x="6066041" y="5058554"/>
            <a:ext cx="1199886" cy="119988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590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erson standing in front of a mirror posing for the camera&#10;&#10;Description automatically generated">
            <a:extLst>
              <a:ext uri="{FF2B5EF4-FFF2-40B4-BE49-F238E27FC236}">
                <a16:creationId xmlns:a16="http://schemas.microsoft.com/office/drawing/2014/main" id="{5B8EABCC-985B-4C7D-A5A6-BF7389D843C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6" name="Rectangle 5">
            <a:extLst>
              <a:ext uri="{FF2B5EF4-FFF2-40B4-BE49-F238E27FC236}">
                <a16:creationId xmlns:a16="http://schemas.microsoft.com/office/drawing/2014/main" id="{D71CABA9-854C-4B1D-8805-A463E8C70180}"/>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a:solidFill>
                  <a:srgbClr val="1973B9"/>
                </a:solidFill>
              </a:rPr>
              <a:t>Q&amp;A</a:t>
            </a:r>
          </a:p>
        </p:txBody>
      </p:sp>
      <p:sp>
        <p:nvSpPr>
          <p:cNvPr id="2" name="Star: 5 Points 1">
            <a:extLst>
              <a:ext uri="{FF2B5EF4-FFF2-40B4-BE49-F238E27FC236}">
                <a16:creationId xmlns:a16="http://schemas.microsoft.com/office/drawing/2014/main" id="{1D63D6D4-C17F-42CF-ABEE-237AE76B1382}"/>
              </a:ext>
            </a:extLst>
          </p:cNvPr>
          <p:cNvSpPr/>
          <p:nvPr/>
        </p:nvSpPr>
        <p:spPr bwMode="auto">
          <a:xfrm>
            <a:off x="8746125" y="1020406"/>
            <a:ext cx="415787" cy="421784"/>
          </a:xfrm>
          <a:prstGeom prst="star5">
            <a:avLst/>
          </a:prstGeom>
          <a:solidFill>
            <a:srgbClr val="FFFF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537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175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4841923"/>
          </a:xfrm>
        </p:spPr>
        <p:txBody>
          <a:bodyPr vert="horz" wrap="square" lIns="149217" tIns="93260" rIns="149217" bIns="93260" rtlCol="0" anchor="t">
            <a:spAutoFit/>
          </a:bodyPr>
          <a:lstStyle/>
          <a:p>
            <a:pPr marL="0" indent="0" algn="ctr">
              <a:buNone/>
            </a:pPr>
            <a:r>
              <a:rPr lang="en-US" sz="2800" dirty="0">
                <a:latin typeface="Segoe UI"/>
                <a:cs typeface="Segoe UI Semibold"/>
              </a:rPr>
              <a:t>Recording will be available </a:t>
            </a:r>
            <a:r>
              <a:rPr lang="en-FI" sz="2800" dirty="0">
                <a:latin typeface="Segoe UI"/>
                <a:cs typeface="Segoe UI Semibold"/>
              </a:rPr>
              <a:t>i</a:t>
            </a:r>
            <a:r>
              <a:rPr lang="en-US" sz="2800" dirty="0">
                <a:latin typeface="Segoe UI"/>
                <a:cs typeface="Segoe UI Semibold"/>
              </a:rPr>
              <a:t>n</a:t>
            </a:r>
            <a:r>
              <a:rPr lang="en-FI" sz="2800" dirty="0">
                <a:latin typeface="Segoe UI"/>
                <a:cs typeface="Segoe UI Semibold"/>
              </a:rPr>
              <a:t> 24 </a:t>
            </a:r>
            <a:r>
              <a:rPr lang="en-US" sz="2800" dirty="0">
                <a:latin typeface="Segoe UI"/>
                <a:cs typeface="Segoe UI Semibold"/>
              </a:rPr>
              <a:t>h</a:t>
            </a:r>
            <a:r>
              <a:rPr lang="en-FI" sz="2800" dirty="0">
                <a:latin typeface="Segoe UI"/>
                <a:cs typeface="Segoe UI Semibold"/>
              </a:rPr>
              <a:t>o</a:t>
            </a:r>
            <a:r>
              <a:rPr lang="en-US" sz="2800" dirty="0">
                <a:latin typeface="Segoe UI"/>
                <a:cs typeface="Segoe UI Semibold"/>
              </a:rPr>
              <a:t>u</a:t>
            </a:r>
            <a:r>
              <a:rPr lang="en-FI" sz="2800" dirty="0">
                <a:latin typeface="Segoe UI"/>
                <a:cs typeface="Segoe UI Semibold"/>
              </a:rPr>
              <a:t>r</a:t>
            </a:r>
            <a:r>
              <a:rPr lang="en-US" sz="2800" dirty="0">
                <a:latin typeface="Segoe UI"/>
                <a:cs typeface="Segoe UI Semibold"/>
              </a:rPr>
              <a:t>s</a:t>
            </a:r>
            <a:r>
              <a:rPr lang="en-FI" sz="2800" dirty="0">
                <a:latin typeface="Segoe UI"/>
                <a:cs typeface="Segoe UI Semibold"/>
              </a:rPr>
              <a:t> </a:t>
            </a:r>
            <a:r>
              <a:rPr lang="en-US" sz="2800" dirty="0">
                <a:latin typeface="Segoe UI"/>
                <a:cs typeface="Segoe UI Semibold"/>
              </a:rPr>
              <a:t>on</a:t>
            </a:r>
          </a:p>
          <a:p>
            <a:pPr marL="0" indent="0" algn="ctr">
              <a:buNone/>
            </a:pPr>
            <a:r>
              <a:rPr lang="en-US" sz="2800" dirty="0">
                <a:latin typeface="Segoe UI"/>
                <a:cs typeface="Segoe UI Semibold"/>
              </a:rPr>
              <a:t>Microsoft 365</a:t>
            </a:r>
            <a:r>
              <a:rPr lang="en-FI" sz="2800" dirty="0">
                <a:latin typeface="Segoe UI"/>
                <a:cs typeface="Segoe UI Semibold"/>
              </a:rPr>
              <a:t> </a:t>
            </a:r>
            <a:r>
              <a:rPr lang="en-US" sz="2800" dirty="0">
                <a:latin typeface="Segoe UI"/>
                <a:cs typeface="Segoe UI Semibold"/>
              </a:rPr>
              <a:t>C</a:t>
            </a:r>
            <a:r>
              <a:rPr lang="en-FI" sz="2800" dirty="0">
                <a:latin typeface="Segoe UI"/>
                <a:cs typeface="Segoe UI Semibold"/>
              </a:rPr>
              <a:t>o</a:t>
            </a:r>
            <a:r>
              <a:rPr lang="en-US" sz="2800" dirty="0">
                <a:latin typeface="Segoe UI"/>
                <a:cs typeface="Segoe UI Semibold"/>
              </a:rPr>
              <a:t>m</a:t>
            </a:r>
            <a:r>
              <a:rPr lang="en-FI" sz="2800" dirty="0">
                <a:latin typeface="Segoe UI"/>
                <a:cs typeface="Segoe UI Semibold"/>
              </a:rPr>
              <a:t>m</a:t>
            </a:r>
            <a:r>
              <a:rPr lang="en-US" sz="2800" dirty="0">
                <a:latin typeface="Segoe UI"/>
                <a:cs typeface="Segoe UI Semibold"/>
              </a:rPr>
              <a:t>u</a:t>
            </a:r>
            <a:r>
              <a:rPr lang="en-FI" sz="2800" dirty="0">
                <a:latin typeface="Segoe UI"/>
                <a:cs typeface="Segoe UI Semibold"/>
              </a:rPr>
              <a:t>n</a:t>
            </a:r>
            <a:r>
              <a:rPr lang="en-US" sz="2800" dirty="0">
                <a:latin typeface="Segoe UI"/>
                <a:cs typeface="Segoe UI Semibold"/>
              </a:rPr>
              <a:t>i</a:t>
            </a:r>
            <a:r>
              <a:rPr lang="en-FI" sz="2800" dirty="0">
                <a:latin typeface="Segoe UI"/>
                <a:cs typeface="Segoe UI Semibold"/>
              </a:rPr>
              <a:t>t</a:t>
            </a:r>
            <a:r>
              <a:rPr lang="en-US" sz="2800" dirty="0">
                <a:latin typeface="Segoe UI"/>
                <a:cs typeface="Segoe UI Semibold"/>
              </a:rPr>
              <a:t>y</a:t>
            </a:r>
            <a:r>
              <a:rPr lang="en-FI" sz="2800" dirty="0">
                <a:latin typeface="Segoe UI"/>
                <a:cs typeface="Segoe UI Semibold"/>
              </a:rPr>
              <a:t> (</a:t>
            </a:r>
            <a:r>
              <a:rPr lang="en-US" sz="2800" dirty="0">
                <a:latin typeface="Segoe UI"/>
                <a:cs typeface="Segoe UI Semibold"/>
              </a:rPr>
              <a:t>P</a:t>
            </a:r>
            <a:r>
              <a:rPr lang="en-FI" sz="2800" dirty="0">
                <a:latin typeface="Segoe UI"/>
                <a:cs typeface="Segoe UI Semibold"/>
              </a:rPr>
              <a:t>n</a:t>
            </a:r>
            <a:r>
              <a:rPr lang="en-US" sz="2800" dirty="0">
                <a:latin typeface="Segoe UI"/>
                <a:cs typeface="Segoe UI Semibold"/>
              </a:rPr>
              <a:t>P</a:t>
            </a:r>
            <a:r>
              <a:rPr lang="en-FI" sz="2800" dirty="0">
                <a:latin typeface="Segoe UI"/>
                <a:cs typeface="Segoe UI Semibold"/>
              </a:rPr>
              <a:t>)</a:t>
            </a:r>
            <a:r>
              <a:rPr lang="en-US" sz="2800" dirty="0">
                <a:latin typeface="Segoe UI"/>
                <a:cs typeface="Segoe UI Semibold"/>
              </a:rPr>
              <a:t> YouTube channel</a:t>
            </a:r>
          </a:p>
          <a:p>
            <a:pPr marL="0" indent="0" algn="ctr">
              <a:buNone/>
            </a:pPr>
            <a:r>
              <a:rPr lang="en-US" sz="2800" dirty="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https://aka.ms/m</a:t>
            </a:r>
            <a:r>
              <a:rPr lang="en-FI" sz="2800" dirty="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365</a:t>
            </a:r>
            <a:r>
              <a:rPr lang="en-US" sz="2800" dirty="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/v</a:t>
            </a:r>
            <a:r>
              <a:rPr lang="en-FI" sz="2800" dirty="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i</a:t>
            </a:r>
            <a:r>
              <a:rPr lang="en-US" sz="2800" dirty="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d</a:t>
            </a:r>
            <a:r>
              <a:rPr lang="en-FI" sz="2800" dirty="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e</a:t>
            </a:r>
            <a:r>
              <a:rPr lang="en-US" sz="2800" dirty="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o</a:t>
            </a:r>
            <a:r>
              <a:rPr lang="en-FI" sz="2800" dirty="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s</a:t>
            </a:r>
            <a:endParaRPr lang="en-US" sz="2800" dirty="0">
              <a:solidFill>
                <a:schemeClr val="accent2"/>
              </a:solidFill>
              <a:latin typeface="Segoe UI"/>
              <a:cs typeface="Segoe UI Semibold"/>
            </a:endParaRPr>
          </a:p>
          <a:p>
            <a:pPr marL="0" indent="0" algn="ctr">
              <a:buNone/>
            </a:pPr>
            <a:r>
              <a:rPr lang="en-US" sz="2000" i="1" dirty="0">
                <a:solidFill>
                  <a:srgbClr val="0070C0"/>
                </a:solidFill>
                <a:latin typeface="Segoe UI"/>
                <a:cs typeface="Segoe UI Semibold"/>
              </a:rPr>
              <a:t>(subscribe today)</a:t>
            </a:r>
          </a:p>
          <a:p>
            <a:pPr algn="ctr"/>
            <a:endParaRPr lang="en-US" sz="2800" dirty="0">
              <a:latin typeface="Segoe UI"/>
              <a:cs typeface="Segoe UI Semibold"/>
            </a:endParaRPr>
          </a:p>
          <a:p>
            <a:pPr marL="0" indent="0" algn="ctr">
              <a:buNone/>
            </a:pPr>
            <a:r>
              <a:rPr lang="en-US" sz="2800" dirty="0">
                <a:latin typeface="Segoe UI"/>
                <a:cs typeface="Segoe UI Semibold"/>
              </a:rPr>
              <a:t>Follow us on Twitter </a:t>
            </a:r>
          </a:p>
          <a:p>
            <a:pPr marL="0" indent="0" algn="ctr">
              <a:buNone/>
            </a:pPr>
            <a:r>
              <a:rPr lang="en-US" sz="2800" dirty="0">
                <a:solidFill>
                  <a:srgbClr val="0070C0"/>
                </a:solidFill>
                <a:latin typeface="Segoe UI"/>
                <a:cs typeface="Segoe UI Semibold"/>
              </a:rPr>
              <a:t>@Microsoft365Dev</a:t>
            </a:r>
            <a:r>
              <a:rPr lang="en-FI" sz="2800" dirty="0">
                <a:solidFill>
                  <a:schemeClr val="tx1"/>
                </a:solidFill>
                <a:latin typeface="Segoe UI"/>
                <a:cs typeface="Segoe UI Semibold"/>
              </a:rPr>
              <a:t> | </a:t>
            </a:r>
            <a:r>
              <a:rPr lang="en-FI" sz="2800" dirty="0">
                <a:solidFill>
                  <a:srgbClr val="0070C0"/>
                </a:solidFill>
                <a:latin typeface="Segoe UI"/>
                <a:cs typeface="Segoe UI Semibold"/>
              </a:rPr>
              <a:t>@M365PnP</a:t>
            </a:r>
            <a:endParaRPr lang="en-US" sz="2800" dirty="0">
              <a:solidFill>
                <a:srgbClr val="0070C0"/>
              </a:solidFill>
              <a:latin typeface="Segoe UI"/>
              <a:cs typeface="Segoe UI Semibold"/>
            </a:endParaRPr>
          </a:p>
          <a:p>
            <a:pPr algn="ctr"/>
            <a:endParaRPr lang="en-US" sz="2800" dirty="0">
              <a:latin typeface="Segoe UI"/>
              <a:cs typeface="Segoe UI Semibold"/>
            </a:endParaRPr>
          </a:p>
          <a:p>
            <a:pPr marL="0" indent="0" algn="ctr">
              <a:buNone/>
            </a:pPr>
            <a:r>
              <a:rPr lang="en-US" sz="2800" dirty="0">
                <a:latin typeface="Segoe UI"/>
                <a:cs typeface="Segoe UI Semibold"/>
              </a:rPr>
              <a:t>Next</a:t>
            </a:r>
            <a:r>
              <a:rPr lang="en-FI" sz="2800" dirty="0">
                <a:latin typeface="Segoe UI"/>
                <a:cs typeface="Segoe UI Semibold"/>
              </a:rPr>
              <a:t> M365 </a:t>
            </a:r>
            <a:r>
              <a:rPr lang="en-US" sz="2800" dirty="0">
                <a:latin typeface="Segoe UI"/>
                <a:cs typeface="Segoe UI Semibold"/>
              </a:rPr>
              <a:t>G</a:t>
            </a:r>
            <a:r>
              <a:rPr lang="en-FI" sz="2800" dirty="0">
                <a:latin typeface="Segoe UI"/>
                <a:cs typeface="Segoe UI Semibold"/>
              </a:rPr>
              <a:t>e</a:t>
            </a:r>
            <a:r>
              <a:rPr lang="en-US" sz="2800" dirty="0">
                <a:latin typeface="Segoe UI"/>
                <a:cs typeface="Segoe UI Semibold"/>
              </a:rPr>
              <a:t>n</a:t>
            </a:r>
            <a:r>
              <a:rPr lang="en-FI" sz="2800" dirty="0">
                <a:latin typeface="Segoe UI"/>
                <a:cs typeface="Segoe UI Semibold"/>
              </a:rPr>
              <a:t>e</a:t>
            </a:r>
            <a:r>
              <a:rPr lang="en-US" sz="2800" dirty="0">
                <a:latin typeface="Segoe UI"/>
                <a:cs typeface="Segoe UI Semibold"/>
              </a:rPr>
              <a:t>r</a:t>
            </a:r>
            <a:r>
              <a:rPr lang="en-FI" sz="2800" dirty="0">
                <a:latin typeface="Segoe UI"/>
                <a:cs typeface="Segoe UI Semibold"/>
              </a:rPr>
              <a:t>a</a:t>
            </a:r>
            <a:r>
              <a:rPr lang="en-US" sz="2800" dirty="0">
                <a:latin typeface="Segoe UI"/>
                <a:cs typeface="Segoe UI Semibold"/>
              </a:rPr>
              <a:t>l</a:t>
            </a:r>
            <a:r>
              <a:rPr lang="en-FI" sz="2800" dirty="0">
                <a:latin typeface="Segoe UI"/>
                <a:cs typeface="Segoe UI Semibold"/>
              </a:rPr>
              <a:t> </a:t>
            </a:r>
            <a:r>
              <a:rPr lang="en-US" sz="2800" dirty="0">
                <a:latin typeface="Segoe UI"/>
                <a:cs typeface="Segoe UI Semibold"/>
              </a:rPr>
              <a:t>D</a:t>
            </a:r>
            <a:r>
              <a:rPr lang="en-FI" sz="2800" dirty="0">
                <a:latin typeface="Segoe UI"/>
                <a:cs typeface="Segoe UI Semibold"/>
              </a:rPr>
              <a:t>e</a:t>
            </a:r>
            <a:r>
              <a:rPr lang="en-US" sz="2800" dirty="0">
                <a:latin typeface="Segoe UI"/>
                <a:cs typeface="Segoe UI Semibold"/>
              </a:rPr>
              <a:t>v</a:t>
            </a:r>
            <a:r>
              <a:rPr lang="en-FI" sz="2800" dirty="0">
                <a:latin typeface="Segoe UI"/>
                <a:cs typeface="Segoe UI Semibold"/>
              </a:rPr>
              <a:t> </a:t>
            </a:r>
            <a:r>
              <a:rPr lang="en-US" sz="2800" dirty="0">
                <a:latin typeface="Segoe UI"/>
                <a:cs typeface="Segoe UI Semibold"/>
              </a:rPr>
              <a:t>call: </a:t>
            </a:r>
            <a:r>
              <a:rPr lang="en-US" sz="2800" b="1" dirty="0">
                <a:latin typeface="Segoe UI"/>
                <a:cs typeface="Segoe UI Semibold"/>
              </a:rPr>
              <a:t>May 26</a:t>
            </a:r>
            <a:r>
              <a:rPr lang="en-US" sz="2800" b="1" baseline="30000" dirty="0">
                <a:latin typeface="Segoe UI"/>
                <a:cs typeface="Segoe UI Semibold"/>
              </a:rPr>
              <a:t>th</a:t>
            </a:r>
            <a:r>
              <a:rPr lang="en-US" sz="2800" b="1" dirty="0">
                <a:latin typeface="Segoe UI"/>
                <a:cs typeface="Segoe UI Semibold"/>
              </a:rPr>
              <a:t> at 0</a:t>
            </a:r>
            <a:r>
              <a:rPr lang="en-FI" sz="2800" b="1" dirty="0">
                <a:latin typeface="Segoe UI"/>
                <a:cs typeface="Segoe UI Semibold"/>
              </a:rPr>
              <a:t>7</a:t>
            </a:r>
            <a:r>
              <a:rPr lang="en-US" sz="2800" b="1" dirty="0">
                <a:latin typeface="Segoe UI"/>
                <a:cs typeface="Segoe UI Semibold"/>
              </a:rPr>
              <a:t>:00am PT</a:t>
            </a:r>
            <a:endParaRPr lang="en-FI" sz="2800" b="1" dirty="0">
              <a:latin typeface="Segoe UI"/>
              <a:cs typeface="Segoe UI Semibold"/>
            </a:endParaRPr>
          </a:p>
          <a:p>
            <a:pPr marL="0" indent="0" algn="ctr">
              <a:buNone/>
            </a:pPr>
            <a:r>
              <a:rPr lang="en-US" sz="1800" dirty="0">
                <a:latin typeface="Segoe UI"/>
                <a:cs typeface="Segoe UI Semibold"/>
              </a:rPr>
              <a:t>Next Viva Connections &amp; S</a:t>
            </a:r>
            <a:r>
              <a:rPr lang="en-FI" sz="1800" dirty="0">
                <a:latin typeface="Segoe UI"/>
                <a:cs typeface="Segoe UI Semibold"/>
              </a:rPr>
              <a:t>h</a:t>
            </a:r>
            <a:r>
              <a:rPr lang="en-US" sz="1800" dirty="0">
                <a:latin typeface="Segoe UI"/>
                <a:cs typeface="Segoe UI Semibold"/>
              </a:rPr>
              <a:t>a</a:t>
            </a:r>
            <a:r>
              <a:rPr lang="en-FI" sz="1800" dirty="0">
                <a:latin typeface="Segoe UI"/>
                <a:cs typeface="Segoe UI Semibold"/>
              </a:rPr>
              <a:t>r</a:t>
            </a:r>
            <a:r>
              <a:rPr lang="en-US" sz="1800" dirty="0">
                <a:latin typeface="Segoe UI"/>
                <a:cs typeface="Segoe UI Semibold"/>
              </a:rPr>
              <a:t>e</a:t>
            </a:r>
            <a:r>
              <a:rPr lang="en-FI" sz="1800" dirty="0">
                <a:latin typeface="Segoe UI"/>
                <a:cs typeface="Segoe UI Semibold"/>
              </a:rPr>
              <a:t>P</a:t>
            </a:r>
            <a:r>
              <a:rPr lang="en-US" sz="1800" dirty="0">
                <a:latin typeface="Segoe UI"/>
                <a:cs typeface="Segoe UI Semibold"/>
              </a:rPr>
              <a:t>o</a:t>
            </a:r>
            <a:r>
              <a:rPr lang="en-FI" sz="1800" dirty="0">
                <a:latin typeface="Segoe UI"/>
                <a:cs typeface="Segoe UI Semibold"/>
              </a:rPr>
              <a:t>i</a:t>
            </a:r>
            <a:r>
              <a:rPr lang="en-US" sz="1800" dirty="0">
                <a:latin typeface="Segoe UI"/>
                <a:cs typeface="Segoe UI Semibold"/>
              </a:rPr>
              <a:t>n</a:t>
            </a:r>
            <a:r>
              <a:rPr lang="en-FI" sz="1800" dirty="0">
                <a:latin typeface="Segoe UI"/>
                <a:cs typeface="Segoe UI Semibold"/>
              </a:rPr>
              <a:t>t </a:t>
            </a:r>
            <a:r>
              <a:rPr lang="en-US" sz="1800" dirty="0">
                <a:latin typeface="Segoe UI"/>
                <a:cs typeface="Segoe UI Semibold"/>
              </a:rPr>
              <a:t>F</a:t>
            </a:r>
            <a:r>
              <a:rPr lang="en-FI" sz="1800" dirty="0">
                <a:latin typeface="Segoe UI"/>
                <a:cs typeface="Segoe UI Semibold"/>
              </a:rPr>
              <a:t>r</a:t>
            </a:r>
            <a:r>
              <a:rPr lang="en-US" sz="1800" dirty="0">
                <a:latin typeface="Segoe UI"/>
                <a:cs typeface="Segoe UI Semibold"/>
              </a:rPr>
              <a:t>a</a:t>
            </a:r>
            <a:r>
              <a:rPr lang="en-FI" sz="1800" dirty="0">
                <a:latin typeface="Segoe UI"/>
                <a:cs typeface="Segoe UI Semibold"/>
              </a:rPr>
              <a:t>m</a:t>
            </a:r>
            <a:r>
              <a:rPr lang="en-US" sz="1800" dirty="0">
                <a:latin typeface="Segoe UI"/>
                <a:cs typeface="Segoe UI Semibold"/>
              </a:rPr>
              <a:t>e</a:t>
            </a:r>
            <a:r>
              <a:rPr lang="en-FI" sz="1800" dirty="0">
                <a:latin typeface="Segoe UI"/>
                <a:cs typeface="Segoe UI Semibold"/>
              </a:rPr>
              <a:t>w</a:t>
            </a:r>
            <a:r>
              <a:rPr lang="en-US" sz="1800" dirty="0">
                <a:latin typeface="Segoe UI"/>
                <a:cs typeface="Segoe UI Semibold"/>
              </a:rPr>
              <a:t>o</a:t>
            </a:r>
            <a:r>
              <a:rPr lang="en-FI" sz="1800" dirty="0">
                <a:latin typeface="Segoe UI"/>
                <a:cs typeface="Segoe UI Semibold"/>
              </a:rPr>
              <a:t>r</a:t>
            </a:r>
            <a:r>
              <a:rPr lang="en-US" sz="1800" dirty="0">
                <a:latin typeface="Segoe UI"/>
                <a:cs typeface="Segoe UI Semibold"/>
              </a:rPr>
              <a:t>k</a:t>
            </a:r>
            <a:r>
              <a:rPr lang="en-FI" sz="1800" dirty="0">
                <a:latin typeface="Segoe UI"/>
                <a:cs typeface="Segoe UI Semibold"/>
              </a:rPr>
              <a:t> </a:t>
            </a:r>
            <a:r>
              <a:rPr lang="en-US" sz="1800" dirty="0">
                <a:latin typeface="Segoe UI"/>
                <a:cs typeface="Segoe UI Semibold"/>
              </a:rPr>
              <a:t>call: </a:t>
            </a:r>
            <a:r>
              <a:rPr lang="en-US" sz="1800" b="1" dirty="0">
                <a:latin typeface="Segoe UI"/>
                <a:cs typeface="Segoe UI Semibold"/>
              </a:rPr>
              <a:t>May 19</a:t>
            </a:r>
            <a:r>
              <a:rPr lang="en-US" sz="1800" b="1" baseline="30000" dirty="0">
                <a:latin typeface="Segoe UI"/>
                <a:cs typeface="Segoe UI Semibold"/>
              </a:rPr>
              <a:t>th</a:t>
            </a:r>
            <a:r>
              <a:rPr lang="en-US" sz="1800" b="1" dirty="0">
                <a:latin typeface="Segoe UI"/>
                <a:cs typeface="Segoe UI Semibold"/>
              </a:rPr>
              <a:t> at 0</a:t>
            </a:r>
            <a:r>
              <a:rPr lang="en-FI" sz="1800" b="1" dirty="0">
                <a:latin typeface="Segoe UI"/>
                <a:cs typeface="Segoe UI Semibold"/>
              </a:rPr>
              <a:t>7</a:t>
            </a:r>
            <a:r>
              <a:rPr lang="en-US" sz="1800" b="1" dirty="0">
                <a:latin typeface="Segoe UI"/>
                <a:cs typeface="Segoe UI Semibold"/>
              </a:rPr>
              <a:t>:00am PT</a:t>
            </a:r>
            <a:endParaRPr lang="en-US" sz="1800" dirty="0">
              <a:latin typeface="Segoe UI"/>
              <a:cs typeface="Segoe UI Semibold"/>
            </a:endParaRPr>
          </a:p>
          <a:p>
            <a:pPr marL="0" indent="0" algn="ctr">
              <a:buNone/>
            </a:pPr>
            <a:r>
              <a:rPr lang="en-US" sz="1800" dirty="0">
                <a:latin typeface="Segoe UI"/>
                <a:cs typeface="Segoe UI Semibold"/>
              </a:rPr>
              <a:t>See all other community calls from </a:t>
            </a:r>
            <a:r>
              <a:rPr lang="en-US" sz="1800" dirty="0">
                <a:solidFill>
                  <a:schemeClr val="accent2"/>
                </a:solidFill>
                <a:latin typeface="Segoe UI"/>
                <a:cs typeface="Segoe UI Semibold"/>
                <a:hlinkClick r:id="rId4">
                  <a:extLst>
                    <a:ext uri="{A12FA001-AC4F-418D-AE19-62706E023703}">
                      <ahyp:hlinkClr xmlns:ahyp="http://schemas.microsoft.com/office/drawing/2018/hyperlinkcolor" val="tx"/>
                    </a:ext>
                  </a:extLst>
                </a:hlinkClick>
              </a:rPr>
              <a:t>https://aka.ms/m365/community</a:t>
            </a:r>
            <a:endParaRPr lang="en-US" sz="1800" dirty="0">
              <a:solidFill>
                <a:schemeClr val="accent2"/>
              </a:solidFill>
              <a:latin typeface="Segoe UI"/>
              <a:cs typeface="Segoe UI Semibold"/>
            </a:endParaRP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213684"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Tree>
    <p:extLst>
      <p:ext uri="{BB962C8B-B14F-4D97-AF65-F5344CB8AC3E}">
        <p14:creationId xmlns:p14="http://schemas.microsoft.com/office/powerpoint/2010/main" val="12704742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221728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23962"/>
          </a:xfrm>
        </p:spPr>
        <p:txBody>
          <a:bodyPr/>
          <a:lstStyle/>
          <a:p>
            <a:r>
              <a:rPr lang="en-US" sz="4000"/>
              <a:t>Opportunities to Participate in the community</a:t>
            </a:r>
          </a:p>
        </p:txBody>
      </p:sp>
      <p:sp>
        <p:nvSpPr>
          <p:cNvPr id="22" name="Freeform 28"/>
          <p:cNvSpPr>
            <a:spLocks noChangeAspect="1" noEditPoints="1"/>
          </p:cNvSpPr>
          <p:nvPr/>
        </p:nvSpPr>
        <p:spPr bwMode="auto">
          <a:xfrm>
            <a:off x="789327" y="5664325"/>
            <a:ext cx="360363" cy="420688"/>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32"/>
          <p:cNvSpPr>
            <a:spLocks noChangeAspect="1" noEditPoints="1"/>
          </p:cNvSpPr>
          <p:nvPr/>
        </p:nvSpPr>
        <p:spPr bwMode="auto">
          <a:xfrm>
            <a:off x="10671121" y="4491936"/>
            <a:ext cx="457200" cy="422276"/>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8" name="Group 7">
            <a:extLst>
              <a:ext uri="{FF2B5EF4-FFF2-40B4-BE49-F238E27FC236}">
                <a16:creationId xmlns:a16="http://schemas.microsoft.com/office/drawing/2014/main" id="{6A680F31-A1DF-4DCB-B762-7620C2150C2A}"/>
              </a:ext>
            </a:extLst>
          </p:cNvPr>
          <p:cNvGrpSpPr/>
          <p:nvPr/>
        </p:nvGrpSpPr>
        <p:grpSpPr>
          <a:xfrm>
            <a:off x="1924302" y="2681260"/>
            <a:ext cx="2503008" cy="1324264"/>
            <a:chOff x="786552" y="2702791"/>
            <a:chExt cx="2503008" cy="1081400"/>
          </a:xfrm>
        </p:grpSpPr>
        <p:sp>
          <p:nvSpPr>
            <p:cNvPr id="2" name="Rectangle 1"/>
            <p:cNvSpPr/>
            <p:nvPr/>
          </p:nvSpPr>
          <p:spPr bwMode="auto">
            <a:xfrm>
              <a:off x="952107" y="2702791"/>
              <a:ext cx="2337453" cy="1081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Demo solution or technical pattern</a:t>
              </a:r>
            </a:p>
          </p:txBody>
        </p:sp>
        <p:sp>
          <p:nvSpPr>
            <p:cNvPr id="4" name="Rectangle 3">
              <a:extLst>
                <a:ext uri="{FF2B5EF4-FFF2-40B4-BE49-F238E27FC236}">
                  <a16:creationId xmlns:a16="http://schemas.microsoft.com/office/drawing/2014/main" id="{DF82B291-3D00-4F00-9E01-14D1D94DE5D0}"/>
                </a:ext>
              </a:extLst>
            </p:cNvPr>
            <p:cNvSpPr/>
            <p:nvPr/>
          </p:nvSpPr>
          <p:spPr bwMode="auto">
            <a:xfrm>
              <a:off x="786552" y="2702791"/>
              <a:ext cx="165555" cy="1081400"/>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7" name="Group 6">
            <a:extLst>
              <a:ext uri="{FF2B5EF4-FFF2-40B4-BE49-F238E27FC236}">
                <a16:creationId xmlns:a16="http://schemas.microsoft.com/office/drawing/2014/main" id="{EBAE28E7-B5F6-45FB-B675-7C2E5D3CB17E}"/>
              </a:ext>
            </a:extLst>
          </p:cNvPr>
          <p:cNvGrpSpPr/>
          <p:nvPr/>
        </p:nvGrpSpPr>
        <p:grpSpPr>
          <a:xfrm>
            <a:off x="4708850" y="2681260"/>
            <a:ext cx="2500233" cy="1324264"/>
            <a:chOff x="3571100" y="2702791"/>
            <a:chExt cx="2500233" cy="1081400"/>
          </a:xfrm>
        </p:grpSpPr>
        <p:sp>
          <p:nvSpPr>
            <p:cNvPr id="19" name="Rectangle 18"/>
            <p:cNvSpPr/>
            <p:nvPr/>
          </p:nvSpPr>
          <p:spPr bwMode="auto">
            <a:xfrm>
              <a:off x="3736655" y="2702791"/>
              <a:ext cx="2334678" cy="10814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Contribute on GitHub</a:t>
              </a:r>
            </a:p>
          </p:txBody>
        </p:sp>
        <p:sp>
          <p:nvSpPr>
            <p:cNvPr id="13" name="Rectangle 12">
              <a:extLst>
                <a:ext uri="{FF2B5EF4-FFF2-40B4-BE49-F238E27FC236}">
                  <a16:creationId xmlns:a16="http://schemas.microsoft.com/office/drawing/2014/main" id="{9272E7C8-1068-4D9C-83A3-8B69357DC60F}"/>
                </a:ext>
              </a:extLst>
            </p:cNvPr>
            <p:cNvSpPr/>
            <p:nvPr/>
          </p:nvSpPr>
          <p:spPr bwMode="auto">
            <a:xfrm>
              <a:off x="3571100" y="2702791"/>
              <a:ext cx="165555" cy="1081400"/>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6" name="Group 5">
            <a:extLst>
              <a:ext uri="{FF2B5EF4-FFF2-40B4-BE49-F238E27FC236}">
                <a16:creationId xmlns:a16="http://schemas.microsoft.com/office/drawing/2014/main" id="{F10E3DC2-3E4F-4853-89DB-CC0D24E61E1C}"/>
              </a:ext>
            </a:extLst>
          </p:cNvPr>
          <p:cNvGrpSpPr/>
          <p:nvPr/>
        </p:nvGrpSpPr>
        <p:grpSpPr>
          <a:xfrm>
            <a:off x="7490623" y="2681260"/>
            <a:ext cx="2507755" cy="1324264"/>
            <a:chOff x="6352873" y="2702791"/>
            <a:chExt cx="2507755" cy="1081400"/>
          </a:xfrm>
        </p:grpSpPr>
        <p:sp>
          <p:nvSpPr>
            <p:cNvPr id="17" name="Rectangle 16"/>
            <p:cNvSpPr/>
            <p:nvPr/>
          </p:nvSpPr>
          <p:spPr bwMode="auto">
            <a:xfrm>
              <a:off x="6518428" y="2702791"/>
              <a:ext cx="2342200" cy="10814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Provide </a:t>
              </a:r>
              <a:br>
                <a:rPr lang="en-US" sz="2400">
                  <a:gradFill>
                    <a:gsLst>
                      <a:gs pos="0">
                        <a:srgbClr val="FFFFFF"/>
                      </a:gs>
                      <a:gs pos="100000">
                        <a:srgbClr val="FFFFFF"/>
                      </a:gs>
                    </a:gsLst>
                    <a:lin ang="5400000" scaled="0"/>
                  </a:gradFill>
                </a:rPr>
              </a:br>
              <a:r>
                <a:rPr lang="en-US" sz="2400">
                  <a:gradFill>
                    <a:gsLst>
                      <a:gs pos="0">
                        <a:srgbClr val="FFFFFF"/>
                      </a:gs>
                      <a:gs pos="100000">
                        <a:srgbClr val="FFFFFF"/>
                      </a:gs>
                    </a:gsLst>
                    <a:lin ang="5400000" scaled="0"/>
                  </a:gradFill>
                </a:rPr>
                <a:t>feedback</a:t>
              </a:r>
            </a:p>
          </p:txBody>
        </p:sp>
        <p:sp>
          <p:nvSpPr>
            <p:cNvPr id="14" name="Rectangle 13">
              <a:extLst>
                <a:ext uri="{FF2B5EF4-FFF2-40B4-BE49-F238E27FC236}">
                  <a16:creationId xmlns:a16="http://schemas.microsoft.com/office/drawing/2014/main" id="{D47E70ED-6EC7-4D56-BB23-1F1874491747}"/>
                </a:ext>
              </a:extLst>
            </p:cNvPr>
            <p:cNvSpPr/>
            <p:nvPr/>
          </p:nvSpPr>
          <p:spPr bwMode="auto">
            <a:xfrm>
              <a:off x="6352873" y="2702791"/>
              <a:ext cx="165555" cy="10814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sp>
        <p:nvSpPr>
          <p:cNvPr id="9" name="Callout: Line with Border and Accent Bar 8">
            <a:extLst>
              <a:ext uri="{FF2B5EF4-FFF2-40B4-BE49-F238E27FC236}">
                <a16:creationId xmlns:a16="http://schemas.microsoft.com/office/drawing/2014/main" id="{B62739D9-AEF4-4BCC-87B7-698548D64E9D}"/>
              </a:ext>
            </a:extLst>
          </p:cNvPr>
          <p:cNvSpPr/>
          <p:nvPr/>
        </p:nvSpPr>
        <p:spPr bwMode="auto">
          <a:xfrm>
            <a:off x="3825318" y="5439241"/>
            <a:ext cx="3209125" cy="1064516"/>
          </a:xfrm>
          <a:prstGeom prst="accentBorderCallout1">
            <a:avLst>
              <a:gd name="adj1" fmla="val 18750"/>
              <a:gd name="adj2" fmla="val -8333"/>
              <a:gd name="adj3" fmla="val -132427"/>
              <a:gd name="adj4" fmla="val -49779"/>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lumMod val="25000"/>
                  </a:schemeClr>
                </a:solidFill>
                <a:ea typeface="Segoe UI" pitchFamily="34" charset="0"/>
                <a:cs typeface="Segoe UI" pitchFamily="34" charset="0"/>
              </a:rPr>
              <a:t>Great opportunity to get visibility for you or your company. Demo sample or explain how you extend or customize SharePoint Online with live demo in your projects. Reach out to team for volunteering.</a:t>
            </a:r>
          </a:p>
        </p:txBody>
      </p:sp>
      <p:sp>
        <p:nvSpPr>
          <p:cNvPr id="16" name="TextBox 15">
            <a:extLst>
              <a:ext uri="{FF2B5EF4-FFF2-40B4-BE49-F238E27FC236}">
                <a16:creationId xmlns:a16="http://schemas.microsoft.com/office/drawing/2014/main" id="{3D1BBE0C-561F-4720-B867-EFFC6D4295F2}"/>
              </a:ext>
            </a:extLst>
          </p:cNvPr>
          <p:cNvSpPr txBox="1"/>
          <p:nvPr/>
        </p:nvSpPr>
        <p:spPr>
          <a:xfrm>
            <a:off x="7273535" y="5669500"/>
            <a:ext cx="4424925" cy="646331"/>
          </a:xfrm>
          <a:prstGeom prst="rect">
            <a:avLst/>
          </a:prstGeom>
          <a:noFill/>
        </p:spPr>
        <p:txBody>
          <a:bodyPr wrap="square">
            <a:spAutoFit/>
          </a:bodyPr>
          <a:lstStyle/>
          <a:p>
            <a:pPr algn="l"/>
            <a:r>
              <a:rPr lang="en-US" b="0" i="0">
                <a:effectLst/>
                <a:latin typeface="Segoe UI" panose="020B0502040204020203" pitchFamily="34" charset="0"/>
              </a:rPr>
              <a:t>Request a demo spot on the call</a:t>
            </a:r>
          </a:p>
          <a:p>
            <a:pPr algn="l"/>
            <a:r>
              <a:rPr lang="en-US" b="0" i="0">
                <a:solidFill>
                  <a:schemeClr val="accent2"/>
                </a:solidFill>
                <a:effectLst/>
                <a:latin typeface="Segoe UI" panose="020B0502040204020203" pitchFamily="34" charset="0"/>
              </a:rPr>
              <a:t>https://aka.ms/m365pnp/request/demo</a:t>
            </a:r>
          </a:p>
        </p:txBody>
      </p:sp>
    </p:spTree>
    <p:extLst>
      <p:ext uri="{BB962C8B-B14F-4D97-AF65-F5344CB8AC3E}">
        <p14:creationId xmlns:p14="http://schemas.microsoft.com/office/powerpoint/2010/main" val="190394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42" presetClass="entr" presetSubtype="0" fill="hold" grpId="0" nodeType="afterEffect">
                                  <p:stCondLst>
                                    <p:cond delay="15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1" cy="4790851"/>
            <a:chOff x="5094709" y="1370796"/>
            <a:chExt cx="2235111" cy="4790851"/>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1" cy="4790851"/>
              <a:chOff x="2646798" y="1541408"/>
              <a:chExt cx="2235111" cy="479085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1" cy="1191053"/>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8" name="Group 7">
            <a:extLst>
              <a:ext uri="{FF2B5EF4-FFF2-40B4-BE49-F238E27FC236}">
                <a16:creationId xmlns:a16="http://schemas.microsoft.com/office/drawing/2014/main" id="{F24AE102-B7F9-4846-9B66-58793687FD49}"/>
              </a:ext>
            </a:extLst>
          </p:cNvPr>
          <p:cNvGrpSpPr/>
          <p:nvPr/>
        </p:nvGrpSpPr>
        <p:grpSpPr>
          <a:xfrm>
            <a:off x="10029737" y="1092789"/>
            <a:ext cx="2384255" cy="4075027"/>
            <a:chOff x="10038924" y="1471029"/>
            <a:chExt cx="2384255"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10038924" y="5056734"/>
              <a:ext cx="238425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dirty="0">
                  <a:solidFill>
                    <a:schemeClr val="bg1">
                      <a:lumMod val="50000"/>
                    </a:schemeClr>
                  </a:solidFill>
                </a:rPr>
                <a:t>aka.ms/m365/community</a:t>
              </a:r>
            </a:p>
          </p:txBody>
        </p:sp>
        <p:pic>
          <p:nvPicPr>
            <p:cNvPr id="41" name="Picture 40">
              <a:extLst>
                <a:ext uri="{FF2B5EF4-FFF2-40B4-BE49-F238E27FC236}">
                  <a16:creationId xmlns:a16="http://schemas.microsoft.com/office/drawing/2014/main" id="{28D6564B-B85F-4A55-A50C-6695FBB9A7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52564" y="2769778"/>
              <a:ext cx="2108487" cy="1438250"/>
            </a:xfrm>
            <a:prstGeom prst="rect">
              <a:avLst/>
            </a:prstGeom>
            <a:ln>
              <a:solidFill>
                <a:schemeClr val="tx1">
                  <a:lumMod val="10000"/>
                  <a:lumOff val="90000"/>
                </a:schemeClr>
              </a:solidFill>
            </a:ln>
          </p:spPr>
        </p:pic>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8" cy="5268468"/>
            <a:chOff x="7346655" y="1092789"/>
            <a:chExt cx="2625258" cy="5268468"/>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8" cy="5268468"/>
              <a:chOff x="7354308" y="1471029"/>
              <a:chExt cx="2625258" cy="5268468"/>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1" cy="1677340"/>
              </a:xfrm>
              <a:prstGeom prst="rect">
                <a:avLst/>
              </a:prstGeom>
              <a:noFill/>
            </p:spPr>
            <p:txBody>
              <a:bodyPr wrap="none" lIns="182854" tIns="146283" rIns="182854" bIns="146283" rtlCol="0">
                <a:spAutoFit/>
              </a:bodyPr>
              <a:lstStyle/>
              <a:p>
                <a:pPr algn="ctr">
                  <a:lnSpc>
                    <a:spcPct val="90000"/>
                  </a:lnSpc>
                  <a:spcAft>
                    <a:spcPts val="600"/>
                  </a:spcAft>
                </a:pPr>
                <a:r>
                  <a:rPr lang="en-US" sz="1200" dirty="0">
                    <a:solidFill>
                      <a:schemeClr val="bg1">
                        <a:lumMod val="50000"/>
                      </a:schemeClr>
                    </a:solidFill>
                  </a:rPr>
                  <a:t>aka.ms/m365/samples</a:t>
                </a:r>
              </a:p>
              <a:p>
                <a:pPr algn="ctr">
                  <a:lnSpc>
                    <a:spcPct val="90000"/>
                  </a:lnSpc>
                  <a:spcAft>
                    <a:spcPts val="600"/>
                  </a:spcAft>
                </a:pPr>
                <a:r>
                  <a:rPr lang="en-US" sz="1200" dirty="0">
                    <a:solidFill>
                      <a:schemeClr val="bg1">
                        <a:lumMod val="50000"/>
                      </a:schemeClr>
                    </a:solidFill>
                  </a:rPr>
                  <a:t>aka.ms/teams-samples</a:t>
                </a:r>
              </a:p>
              <a:p>
                <a:pPr algn="ctr">
                  <a:lnSpc>
                    <a:spcPct val="90000"/>
                  </a:lnSpc>
                  <a:spcAft>
                    <a:spcPts val="600"/>
                  </a:spcAft>
                </a:pPr>
                <a:r>
                  <a:rPr lang="en-FI" sz="1200" dirty="0">
                    <a:solidFill>
                      <a:schemeClr val="bg1">
                        <a:lumMod val="50000"/>
                      </a:schemeClr>
                    </a:solidFill>
                  </a:rPr>
                  <a:t>a</a:t>
                </a:r>
                <a:r>
                  <a:rPr lang="en-US" sz="1200" dirty="0">
                    <a:solidFill>
                      <a:schemeClr val="bg1">
                        <a:lumMod val="50000"/>
                      </a:schemeClr>
                    </a:solidFill>
                  </a:rPr>
                  <a:t>k</a:t>
                </a:r>
                <a:r>
                  <a:rPr lang="en-FI" sz="1200" dirty="0">
                    <a:solidFill>
                      <a:schemeClr val="bg1">
                        <a:lumMod val="50000"/>
                      </a:schemeClr>
                    </a:solidFill>
                  </a:rPr>
                  <a:t>a.ms/</a:t>
                </a:r>
                <a:r>
                  <a:rPr lang="en-FI" sz="1200" dirty="0" err="1">
                    <a:solidFill>
                      <a:schemeClr val="bg1">
                        <a:lumMod val="50000"/>
                      </a:schemeClr>
                    </a:solidFill>
                  </a:rPr>
                  <a:t>spfx</a:t>
                </a:r>
                <a:r>
                  <a:rPr lang="en-FI" sz="1200" dirty="0">
                    <a:solidFill>
                      <a:schemeClr val="bg1">
                        <a:lumMod val="50000"/>
                      </a:schemeClr>
                    </a:solidFill>
                  </a:rPr>
                  <a:t>-webparts</a:t>
                </a:r>
                <a:endParaRPr lang="en-US" sz="1200" dirty="0">
                  <a:solidFill>
                    <a:schemeClr val="bg1">
                      <a:lumMod val="50000"/>
                    </a:schemeClr>
                  </a:solidFill>
                </a:endParaRPr>
              </a:p>
              <a:p>
                <a:pPr algn="ctr">
                  <a:lnSpc>
                    <a:spcPct val="90000"/>
                  </a:lnSpc>
                  <a:spcAft>
                    <a:spcPts val="600"/>
                  </a:spcAft>
                </a:pPr>
                <a:r>
                  <a:rPr lang="en-US" sz="1200" dirty="0">
                    <a:solidFill>
                      <a:schemeClr val="bg1">
                        <a:lumMod val="50000"/>
                      </a:schemeClr>
                    </a:solidFill>
                  </a:rPr>
                  <a:t>aka.ms/</a:t>
                </a:r>
                <a:r>
                  <a:rPr lang="en-US" sz="1200" dirty="0" err="1">
                    <a:solidFill>
                      <a:schemeClr val="bg1">
                        <a:lumMod val="50000"/>
                      </a:schemeClr>
                    </a:solidFill>
                  </a:rPr>
                  <a:t>powerplatform</a:t>
                </a:r>
                <a:r>
                  <a:rPr lang="en-US" sz="1200" dirty="0">
                    <a:solidFill>
                      <a:schemeClr val="bg1">
                        <a:lumMod val="50000"/>
                      </a:schemeClr>
                    </a:solidFill>
                  </a:rPr>
                  <a:t>-samples</a:t>
                </a:r>
              </a:p>
              <a:p>
                <a:pPr algn="ctr">
                  <a:lnSpc>
                    <a:spcPct val="90000"/>
                  </a:lnSpc>
                  <a:spcAft>
                    <a:spcPts val="600"/>
                  </a:spcAft>
                </a:pPr>
                <a:r>
                  <a:rPr lang="en-FI" sz="1200" dirty="0">
                    <a:solidFill>
                      <a:schemeClr val="bg1">
                        <a:lumMod val="50000"/>
                      </a:schemeClr>
                    </a:solidFill>
                  </a:rPr>
                  <a:t>a</a:t>
                </a:r>
                <a:r>
                  <a:rPr lang="en-US" sz="1200" dirty="0">
                    <a:solidFill>
                      <a:schemeClr val="bg1">
                        <a:lumMod val="50000"/>
                      </a:schemeClr>
                    </a:solidFill>
                  </a:rPr>
                  <a:t>k</a:t>
                </a:r>
                <a:r>
                  <a:rPr lang="en-FI" sz="1200" dirty="0">
                    <a:solidFill>
                      <a:schemeClr val="bg1">
                        <a:lumMod val="50000"/>
                      </a:schemeClr>
                    </a:solidFill>
                  </a:rPr>
                  <a:t>a.ms/</a:t>
                </a:r>
                <a:r>
                  <a:rPr lang="en-FI" sz="1200" dirty="0" err="1">
                    <a:solidFill>
                      <a:schemeClr val="bg1">
                        <a:lumMod val="50000"/>
                      </a:schemeClr>
                    </a:solidFill>
                  </a:rPr>
                  <a:t>spfx</a:t>
                </a:r>
                <a:r>
                  <a:rPr lang="en-FI" sz="1200" dirty="0">
                    <a:solidFill>
                      <a:schemeClr val="bg1">
                        <a:lumMod val="50000"/>
                      </a:schemeClr>
                    </a:solidFill>
                  </a:rPr>
                  <a:t>-</a:t>
                </a:r>
                <a:r>
                  <a:rPr lang="en-US" sz="1200" dirty="0">
                    <a:solidFill>
                      <a:schemeClr val="bg1">
                        <a:lumMod val="50000"/>
                      </a:schemeClr>
                    </a:solidFill>
                  </a:rPr>
                  <a:t>e</a:t>
                </a:r>
                <a:r>
                  <a:rPr lang="en-FI" sz="1200" dirty="0">
                    <a:solidFill>
                      <a:schemeClr val="bg1">
                        <a:lumMod val="50000"/>
                      </a:schemeClr>
                    </a:solidFill>
                  </a:rPr>
                  <a:t>x</a:t>
                </a:r>
                <a:r>
                  <a:rPr lang="en-US" sz="1200" dirty="0">
                    <a:solidFill>
                      <a:schemeClr val="bg1">
                        <a:lumMod val="50000"/>
                      </a:schemeClr>
                    </a:solidFill>
                  </a:rPr>
                  <a:t>t</a:t>
                </a:r>
                <a:r>
                  <a:rPr lang="en-FI" sz="1200" dirty="0" err="1">
                    <a:solidFill>
                      <a:schemeClr val="bg1">
                        <a:lumMod val="50000"/>
                      </a:schemeClr>
                    </a:solidFill>
                  </a:rPr>
                  <a:t>ensions</a:t>
                </a:r>
                <a:endParaRPr lang="en-US" sz="1200" dirty="0">
                  <a:solidFill>
                    <a:schemeClr val="bg1">
                      <a:lumMod val="50000"/>
                    </a:schemeClr>
                  </a:solidFill>
                </a:endParaRPr>
              </a:p>
              <a:p>
                <a:pPr algn="ctr">
                  <a:lnSpc>
                    <a:spcPct val="90000"/>
                  </a:lnSpc>
                  <a:spcAft>
                    <a:spcPts val="600"/>
                  </a:spcAft>
                </a:pPr>
                <a:r>
                  <a:rPr lang="en-US" sz="1200" dirty="0">
                    <a:solidFill>
                      <a:schemeClr val="bg1">
                        <a:lumMod val="50000"/>
                      </a:schemeClr>
                    </a:solidFill>
                  </a:rPr>
                  <a:t>aka.ms/list-formatting</a:t>
                </a: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8"/>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9"/>
            <a:stretch>
              <a:fillRect/>
            </a:stretch>
          </p:blipFill>
          <p:spPr>
            <a:xfrm>
              <a:off x="8414114" y="3040339"/>
              <a:ext cx="1352765" cy="1460371"/>
            </a:xfrm>
            <a:prstGeom prst="rect">
              <a:avLst/>
            </a:prstGeom>
            <a:ln>
              <a:solidFill>
                <a:schemeClr val="tx1">
                  <a:lumMod val="10000"/>
                  <a:lumOff val="90000"/>
                </a:schemeClr>
              </a:solidFill>
            </a:ln>
          </p:spPr>
        </p:pic>
      </p:grpSp>
      <p:grpSp>
        <p:nvGrpSpPr>
          <p:cNvPr id="37" name="Group 36">
            <a:extLst>
              <a:ext uri="{FF2B5EF4-FFF2-40B4-BE49-F238E27FC236}">
                <a16:creationId xmlns:a16="http://schemas.microsoft.com/office/drawing/2014/main" id="{0CBEE6AC-19FA-41C6-AF66-3ECA6AE46A4B}"/>
              </a:ext>
            </a:extLst>
          </p:cNvPr>
          <p:cNvGrpSpPr/>
          <p:nvPr/>
        </p:nvGrpSpPr>
        <p:grpSpPr>
          <a:xfrm>
            <a:off x="-44712" y="1092789"/>
            <a:ext cx="2410582" cy="4425892"/>
            <a:chOff x="-44712" y="1092789"/>
            <a:chExt cx="2410582" cy="4425892"/>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44712" y="1092789"/>
              <a:ext cx="2410582" cy="4425892"/>
              <a:chOff x="-42746" y="1313047"/>
              <a:chExt cx="2410582" cy="4425892"/>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42746" y="5249617"/>
                <a:ext cx="238380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aka.ms/m</a:t>
                </a:r>
                <a:r>
                  <a:rPr lang="en-FI" sz="1400">
                    <a:solidFill>
                      <a:schemeClr val="bg1">
                        <a:lumMod val="50000"/>
                      </a:schemeClr>
                    </a:solidFill>
                  </a:rPr>
                  <a:t>365</a:t>
                </a:r>
                <a:r>
                  <a:rPr lang="en-US" sz="1400" err="1">
                    <a:solidFill>
                      <a:schemeClr val="bg1">
                        <a:lumMod val="50000"/>
                      </a:schemeClr>
                    </a:solidFill>
                  </a:rPr>
                  <a:t>devyoutube</a:t>
                </a:r>
                <a:endParaRPr lang="en-US" sz="1400">
                  <a:solidFill>
                    <a:schemeClr val="bg1">
                      <a:lumMod val="50000"/>
                    </a:schemeClr>
                  </a:solidFill>
                </a:endParaRPr>
              </a:p>
            </p:txBody>
          </p:sp>
        </p:grpSp>
        <p:pic>
          <p:nvPicPr>
            <p:cNvPr id="7" name="Picture 6">
              <a:extLst>
                <a:ext uri="{FF2B5EF4-FFF2-40B4-BE49-F238E27FC236}">
                  <a16:creationId xmlns:a16="http://schemas.microsoft.com/office/drawing/2014/main" id="{D96DC3B8-30F5-4FEC-9CCB-18C13E69C52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6494" y="2042483"/>
              <a:ext cx="1554050" cy="2757892"/>
            </a:xfrm>
            <a:prstGeom prst="rect">
              <a:avLst/>
            </a:prstGeom>
          </p:spPr>
        </p:pic>
      </p:grp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0E17916-2A62-4571-9A4C-04514043B5A2}"/>
              </a:ext>
            </a:extLst>
          </p:cNvPr>
          <p:cNvGrpSpPr/>
          <p:nvPr/>
        </p:nvGrpSpPr>
        <p:grpSpPr>
          <a:xfrm>
            <a:off x="2552518" y="1092789"/>
            <a:ext cx="2321738" cy="4425892"/>
            <a:chOff x="2552518" y="1092789"/>
            <a:chExt cx="2321738" cy="4425892"/>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552518" y="1092789"/>
              <a:ext cx="2321738" cy="4425892"/>
              <a:chOff x="-18175" y="1313047"/>
              <a:chExt cx="2321738" cy="4425892"/>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18175" y="5249617"/>
                <a:ext cx="2321738"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a:t>
                </a:r>
                <a:r>
                  <a:rPr lang="en-FI" sz="1400">
                    <a:solidFill>
                      <a:schemeClr val="bg1">
                        <a:lumMod val="50000"/>
                      </a:schemeClr>
                    </a:solidFill>
                  </a:rPr>
                  <a:t>m365</a:t>
                </a:r>
                <a:r>
                  <a:rPr lang="en-US" sz="1400">
                    <a:solidFill>
                      <a:schemeClr val="bg1">
                        <a:lumMod val="50000"/>
                      </a:schemeClr>
                    </a:solidFill>
                  </a:rPr>
                  <a:t>p</a:t>
                </a:r>
                <a:r>
                  <a:rPr lang="en-FI" sz="1400">
                    <a:solidFill>
                      <a:schemeClr val="bg1">
                        <a:lumMod val="50000"/>
                      </a:schemeClr>
                    </a:solidFill>
                  </a:rPr>
                  <a:t>n</a:t>
                </a:r>
                <a:r>
                  <a:rPr lang="en-US" sz="1400">
                    <a:solidFill>
                      <a:schemeClr val="bg1">
                        <a:lumMod val="50000"/>
                      </a:schemeClr>
                    </a:solidFill>
                  </a:rPr>
                  <a:t>p/v</a:t>
                </a:r>
                <a:r>
                  <a:rPr lang="en-FI" sz="1400">
                    <a:solidFill>
                      <a:schemeClr val="bg1">
                        <a:lumMod val="50000"/>
                      </a:schemeClr>
                    </a:solidFill>
                  </a:rPr>
                  <a:t>i</a:t>
                </a:r>
                <a:r>
                  <a:rPr lang="en-US" sz="1400">
                    <a:solidFill>
                      <a:schemeClr val="bg1">
                        <a:lumMod val="50000"/>
                      </a:schemeClr>
                    </a:solidFill>
                  </a:rPr>
                  <a:t>d</a:t>
                </a:r>
                <a:r>
                  <a:rPr lang="en-FI" sz="1400">
                    <a:solidFill>
                      <a:schemeClr val="bg1">
                        <a:lumMod val="50000"/>
                      </a:schemeClr>
                    </a:solidFill>
                  </a:rPr>
                  <a:t>e</a:t>
                </a:r>
                <a:r>
                  <a:rPr lang="en-US" sz="1400">
                    <a:solidFill>
                      <a:schemeClr val="bg1">
                        <a:lumMod val="50000"/>
                      </a:schemeClr>
                    </a:solidFill>
                  </a:rPr>
                  <a:t>o</a:t>
                </a:r>
                <a:r>
                  <a:rPr lang="en-FI" sz="1400">
                    <a:solidFill>
                      <a:schemeClr val="bg1">
                        <a:lumMod val="50000"/>
                      </a:schemeClr>
                    </a:solidFill>
                  </a:rPr>
                  <a:t>s</a:t>
                </a:r>
                <a:endParaRPr lang="en-US" sz="1400">
                  <a:solidFill>
                    <a:schemeClr val="bg1">
                      <a:lumMod val="50000"/>
                    </a:schemeClr>
                  </a:solidFill>
                </a:endParaRPr>
              </a:p>
            </p:txBody>
          </p:sp>
        </p:grpSp>
        <p:pic>
          <p:nvPicPr>
            <p:cNvPr id="26" name="Picture 25">
              <a:extLst>
                <a:ext uri="{FF2B5EF4-FFF2-40B4-BE49-F238E27FC236}">
                  <a16:creationId xmlns:a16="http://schemas.microsoft.com/office/drawing/2014/main" id="{2A1E0409-F1B5-4CAB-9037-B135CFF0705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88671" y="2018986"/>
              <a:ext cx="1673504" cy="2804887"/>
            </a:xfrm>
            <a:prstGeom prst="rect">
              <a:avLst/>
            </a:prstGeom>
          </p:spPr>
        </p:pic>
      </p:grpSp>
    </p:spTree>
    <p:extLst>
      <p:ext uri="{BB962C8B-B14F-4D97-AF65-F5344CB8AC3E}">
        <p14:creationId xmlns:p14="http://schemas.microsoft.com/office/powerpoint/2010/main" val="1421110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anim calcmode="lin" valueType="num">
                                      <p:cBhvr>
                                        <p:cTn id="13" dur="500" fill="hold"/>
                                        <p:tgtEl>
                                          <p:spTgt spid="25"/>
                                        </p:tgtEl>
                                        <p:attrNameLst>
                                          <p:attrName>ppt_x</p:attrName>
                                        </p:attrNameLst>
                                      </p:cBhvr>
                                      <p:tavLst>
                                        <p:tav tm="0">
                                          <p:val>
                                            <p:strVal val="#ppt_x"/>
                                          </p:val>
                                        </p:tav>
                                        <p:tav tm="100000">
                                          <p:val>
                                            <p:strVal val="#ppt_x"/>
                                          </p:val>
                                        </p:tav>
                                      </p:tavLst>
                                    </p:anim>
                                    <p:anim calcmode="lin" valueType="num">
                                      <p:cBhvr>
                                        <p:cTn id="14" dur="5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15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entr" presetSubtype="0" fill="hold" nodeType="withEffect">
                                  <p:stCondLst>
                                    <p:cond delay="150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1000"/>
                                        <p:tgtEl>
                                          <p:spTgt spid="42"/>
                                        </p:tgtEl>
                                      </p:cBhvr>
                                    </p:animEffect>
                                    <p:anim calcmode="lin" valueType="num">
                                      <p:cBhvr>
                                        <p:cTn id="26" dur="1000" fill="hold"/>
                                        <p:tgtEl>
                                          <p:spTgt spid="42"/>
                                        </p:tgtEl>
                                        <p:attrNameLst>
                                          <p:attrName>ppt_x</p:attrName>
                                        </p:attrNameLst>
                                      </p:cBhvr>
                                      <p:tavLst>
                                        <p:tav tm="0">
                                          <p:val>
                                            <p:strVal val="#ppt_x"/>
                                          </p:val>
                                        </p:tav>
                                        <p:tav tm="100000">
                                          <p:val>
                                            <p:strVal val="#ppt_x"/>
                                          </p:val>
                                        </p:tav>
                                      </p:tavLst>
                                    </p:anim>
                                    <p:anim calcmode="lin" valueType="num">
                                      <p:cBhvr>
                                        <p:cTn id="27" dur="1000" fill="hold"/>
                                        <p:tgtEl>
                                          <p:spTgt spid="42"/>
                                        </p:tgtEl>
                                        <p:attrNameLst>
                                          <p:attrName>ppt_y</p:attrName>
                                        </p:attrNameLst>
                                      </p:cBhvr>
                                      <p:tavLst>
                                        <p:tav tm="0">
                                          <p:val>
                                            <p:strVal val="#ppt_y+.1"/>
                                          </p:val>
                                        </p:tav>
                                        <p:tav tm="100000">
                                          <p:val>
                                            <p:strVal val="#ppt_y"/>
                                          </p:val>
                                        </p:tav>
                                      </p:tavLst>
                                    </p:anim>
                                  </p:childTnLst>
                                </p:cTn>
                              </p:par>
                              <p:par>
                                <p:cTn id="28" presetID="10" presetClass="entr" presetSubtype="0" fill="hold" nodeType="withEffect">
                                  <p:stCondLst>
                                    <p:cond delay="20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42" presetClass="entr" presetSubtype="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anim calcmode="lin" valueType="num">
                                      <p:cBhvr>
                                        <p:cTn id="34" dur="1000" fill="hold"/>
                                        <p:tgtEl>
                                          <p:spTgt spid="24"/>
                                        </p:tgtEl>
                                        <p:attrNameLst>
                                          <p:attrName>ppt_x</p:attrName>
                                        </p:attrNameLst>
                                      </p:cBhvr>
                                      <p:tavLst>
                                        <p:tav tm="0">
                                          <p:val>
                                            <p:strVal val="#ppt_x"/>
                                          </p:val>
                                        </p:tav>
                                        <p:tav tm="100000">
                                          <p:val>
                                            <p:strVal val="#ppt_x"/>
                                          </p:val>
                                        </p:tav>
                                      </p:tavLst>
                                    </p:anim>
                                    <p:anim calcmode="lin" valueType="num">
                                      <p:cBhvr>
                                        <p:cTn id="35" dur="1000" fill="hold"/>
                                        <p:tgtEl>
                                          <p:spTgt spid="24"/>
                                        </p:tgtEl>
                                        <p:attrNameLst>
                                          <p:attrName>ppt_y</p:attrName>
                                        </p:attrNameLst>
                                      </p:cBhvr>
                                      <p:tavLst>
                                        <p:tav tm="0">
                                          <p:val>
                                            <p:strVal val="#ppt_y+.1"/>
                                          </p:val>
                                        </p:tav>
                                        <p:tav tm="100000">
                                          <p:val>
                                            <p:strVal val="#ppt_y"/>
                                          </p:val>
                                        </p:tav>
                                      </p:tavLst>
                                    </p:anim>
                                  </p:childTnLst>
                                </p:cTn>
                              </p:par>
                              <p:par>
                                <p:cTn id="36" presetID="10" presetClass="entr" presetSubtype="0" fill="hold" nodeType="withEffect">
                                  <p:stCondLst>
                                    <p:cond delay="250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42" presetClass="entr" presetSubtype="0" fill="hold" nodeType="withEffect">
                                  <p:stCondLst>
                                    <p:cond delay="250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343183"/>
            <a:ext cx="11862067" cy="3851038"/>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2448" dirty="0">
                <a:gradFill>
                  <a:gsLst>
                    <a:gs pos="2917">
                      <a:schemeClr val="tx1"/>
                    </a:gs>
                    <a:gs pos="30000">
                      <a:schemeClr val="tx1"/>
                    </a:gs>
                  </a:gsLst>
                  <a:lin ang="5400000" scaled="0"/>
                </a:gradFill>
              </a:rPr>
              <a:t>Microsoft 365 platform (weekly)	</a:t>
            </a:r>
            <a:r>
              <a:rPr lang="en-US" sz="2448" dirty="0">
                <a:solidFill>
                  <a:schemeClr val="accent2"/>
                </a:solidFill>
                <a:hlinkClick r:id="rId3">
                  <a:extLst>
                    <a:ext uri="{A12FA001-AC4F-418D-AE19-62706E023703}">
                      <ahyp:hlinkClr xmlns:ahyp="http://schemas.microsoft.com/office/drawing/2018/hyperlinkcolor" val="tx"/>
                    </a:ext>
                  </a:extLst>
                </a:hlinkClick>
              </a:rPr>
              <a:t>https://aka.ms/m365-dev-call</a:t>
            </a:r>
            <a:r>
              <a:rPr lang="en-US" sz="2448" dirty="0">
                <a:solidFill>
                  <a:schemeClr val="accent2"/>
                </a:solidFill>
              </a:rPr>
              <a:t> </a:t>
            </a:r>
          </a:p>
          <a:p>
            <a:pPr>
              <a:lnSpc>
                <a:spcPct val="90000"/>
              </a:lnSpc>
              <a:spcAft>
                <a:spcPts val="612"/>
              </a:spcAft>
            </a:pPr>
            <a:r>
              <a:rPr lang="en-US" sz="1600" dirty="0">
                <a:solidFill>
                  <a:schemeClr val="accent2"/>
                </a:solidFill>
              </a:rPr>
              <a:t>	</a:t>
            </a:r>
            <a:r>
              <a:rPr lang="en-US" sz="1600" dirty="0">
                <a:solidFill>
                  <a:schemeClr val="tx2"/>
                </a:solidFill>
              </a:rPr>
              <a:t>(</a:t>
            </a:r>
            <a:r>
              <a:rPr lang="en-US" sz="1600" dirty="0">
                <a:solidFill>
                  <a:schemeClr val="accent2"/>
                </a:solidFill>
              </a:rPr>
              <a:t>Notice</a:t>
            </a:r>
            <a:r>
              <a:rPr lang="en-US" sz="1600" dirty="0">
                <a:solidFill>
                  <a:schemeClr val="tx2"/>
                </a:solidFill>
              </a:rPr>
              <a:t>. This call is on a summer break between July 1</a:t>
            </a:r>
            <a:r>
              <a:rPr lang="en-US" sz="1600" baseline="30000" dirty="0">
                <a:solidFill>
                  <a:schemeClr val="tx2"/>
                </a:solidFill>
              </a:rPr>
              <a:t>st</a:t>
            </a:r>
            <a:r>
              <a:rPr lang="en-US" sz="1600" dirty="0">
                <a:solidFill>
                  <a:schemeClr val="tx2"/>
                </a:solidFill>
              </a:rPr>
              <a:t> and 31</a:t>
            </a:r>
            <a:r>
              <a:rPr lang="en-US" sz="1600" baseline="30000" dirty="0">
                <a:solidFill>
                  <a:schemeClr val="tx2"/>
                </a:solidFill>
              </a:rPr>
              <a:t>st</a:t>
            </a:r>
            <a:r>
              <a:rPr lang="en-US" sz="1600" dirty="0">
                <a:solidFill>
                  <a:schemeClr val="tx2"/>
                </a:solidFill>
              </a:rPr>
              <a:t> of August 2022)</a:t>
            </a:r>
          </a:p>
          <a:p>
            <a:pPr>
              <a:lnSpc>
                <a:spcPct val="90000"/>
              </a:lnSpc>
              <a:spcAft>
                <a:spcPts val="612"/>
              </a:spcAft>
            </a:pPr>
            <a:endParaRPr lang="en-US" sz="2448" dirty="0">
              <a:gradFill>
                <a:gsLst>
                  <a:gs pos="2917">
                    <a:schemeClr val="tx1"/>
                  </a:gs>
                  <a:gs pos="30000">
                    <a:schemeClr val="tx1"/>
                  </a:gs>
                </a:gsLst>
                <a:lin ang="5400000" scaled="0"/>
              </a:gradFill>
            </a:endParaRPr>
          </a:p>
          <a:p>
            <a:pPr>
              <a:lnSpc>
                <a:spcPct val="90000"/>
              </a:lnSpc>
              <a:spcAft>
                <a:spcPts val="612"/>
              </a:spcAft>
            </a:pPr>
            <a:r>
              <a:rPr lang="en-US" sz="2448" dirty="0">
                <a:gradFill>
                  <a:gsLst>
                    <a:gs pos="2917">
                      <a:schemeClr val="tx1"/>
                    </a:gs>
                    <a:gs pos="30000">
                      <a:schemeClr val="tx1"/>
                    </a:gs>
                  </a:gsLst>
                  <a:lin ang="5400000" scaled="0"/>
                </a:gradFill>
              </a:rPr>
              <a:t>Adaptive Cards			</a:t>
            </a:r>
            <a:r>
              <a:rPr lang="en-US" sz="2448" dirty="0">
                <a:solidFill>
                  <a:srgbClr val="0070C0"/>
                </a:solidFill>
                <a:hlinkClick r:id="rId4">
                  <a:extLst>
                    <a:ext uri="{A12FA001-AC4F-418D-AE19-62706E023703}">
                      <ahyp:hlinkClr xmlns:ahyp="http://schemas.microsoft.com/office/drawing/2018/hyperlinkcolor" val="tx"/>
                    </a:ext>
                  </a:extLst>
                </a:hlinkClick>
              </a:rPr>
              <a:t>https://aka.ms/adaptivecardscommunitycall</a:t>
            </a:r>
            <a:r>
              <a:rPr lang="en-US" sz="2448" dirty="0">
                <a:gradFill>
                  <a:gsLst>
                    <a:gs pos="2917">
                      <a:schemeClr val="tx1"/>
                    </a:gs>
                    <a:gs pos="30000">
                      <a:schemeClr val="tx1"/>
                    </a:gs>
                  </a:gsLst>
                  <a:lin ang="5400000" scaled="0"/>
                </a:gradFill>
              </a:rPr>
              <a:t>	</a:t>
            </a:r>
            <a:endParaRPr lang="en-US" sz="2448" dirty="0">
              <a:solidFill>
                <a:srgbClr val="0070C0"/>
              </a:solidFill>
            </a:endParaRPr>
          </a:p>
          <a:p>
            <a:pPr>
              <a:lnSpc>
                <a:spcPct val="90000"/>
              </a:lnSpc>
              <a:spcAft>
                <a:spcPts val="612"/>
              </a:spcAft>
            </a:pPr>
            <a:r>
              <a:rPr lang="en-US" sz="2448" dirty="0">
                <a:gradFill>
                  <a:gsLst>
                    <a:gs pos="2917">
                      <a:schemeClr val="tx1"/>
                    </a:gs>
                    <a:gs pos="30000">
                      <a:schemeClr val="tx1"/>
                    </a:gs>
                  </a:gsLst>
                  <a:lin ang="5400000" scaled="0"/>
                </a:gradFill>
              </a:rPr>
              <a:t>Microsoft identity platform		</a:t>
            </a:r>
            <a:r>
              <a:rPr lang="en-US" sz="2448" dirty="0">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48" dirty="0">
                <a:solidFill>
                  <a:srgbClr val="0070C0"/>
                </a:solidFill>
              </a:rPr>
              <a:t>  </a:t>
            </a:r>
          </a:p>
          <a:p>
            <a:pPr>
              <a:lnSpc>
                <a:spcPct val="90000"/>
              </a:lnSpc>
              <a:spcAft>
                <a:spcPts val="612"/>
              </a:spcAft>
            </a:pPr>
            <a:r>
              <a:rPr lang="en-US" sz="2448" dirty="0">
                <a:gradFill>
                  <a:gsLst>
                    <a:gs pos="2917">
                      <a:schemeClr val="tx1"/>
                    </a:gs>
                    <a:gs pos="30000">
                      <a:schemeClr val="tx1"/>
                    </a:gs>
                  </a:gsLst>
                  <a:lin ang="5400000" scaled="0"/>
                </a:gradFill>
              </a:rPr>
              <a:t>Office Add-ins			</a:t>
            </a:r>
            <a:r>
              <a:rPr lang="en-US" sz="2448" dirty="0">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48" dirty="0">
                <a:solidFill>
                  <a:srgbClr val="0070C0"/>
                </a:solidFill>
              </a:rPr>
              <a:t> </a:t>
            </a:r>
          </a:p>
          <a:p>
            <a:pPr>
              <a:lnSpc>
                <a:spcPct val="90000"/>
              </a:lnSpc>
              <a:spcAft>
                <a:spcPts val="612"/>
              </a:spcAft>
            </a:pPr>
            <a:r>
              <a:rPr lang="en-US" sz="2448" dirty="0">
                <a:gradFill>
                  <a:gsLst>
                    <a:gs pos="2917">
                      <a:schemeClr val="tx1"/>
                    </a:gs>
                    <a:gs pos="30000">
                      <a:schemeClr val="tx1"/>
                    </a:gs>
                  </a:gsLst>
                  <a:lin ang="5400000" scaled="0"/>
                </a:gradFill>
              </a:rPr>
              <a:t>Power Platform			</a:t>
            </a:r>
            <a:r>
              <a:rPr lang="en-US" sz="2448" dirty="0">
                <a:solidFill>
                  <a:srgbClr val="0070C0"/>
                </a:solidFill>
                <a:hlinkClick r:id="rId7">
                  <a:extLst>
                    <a:ext uri="{A12FA001-AC4F-418D-AE19-62706E023703}">
                      <ahyp:hlinkClr xmlns:ahyp="http://schemas.microsoft.com/office/drawing/2018/hyperlinkcolor" val="tx"/>
                    </a:ext>
                  </a:extLst>
                </a:hlinkClick>
              </a:rPr>
              <a:t>https://aka.ms/PowerPlatformMonthlyCall</a:t>
            </a:r>
            <a:r>
              <a:rPr lang="en-US" sz="2448" dirty="0">
                <a:solidFill>
                  <a:srgbClr val="0070C0"/>
                </a:solidFill>
              </a:rPr>
              <a:t> </a:t>
            </a:r>
          </a:p>
          <a:p>
            <a:pPr>
              <a:lnSpc>
                <a:spcPct val="90000"/>
              </a:lnSpc>
              <a:spcAft>
                <a:spcPts val="612"/>
              </a:spcAft>
            </a:pPr>
            <a:r>
              <a:rPr lang="en-US" sz="1500" dirty="0">
                <a:gradFill>
                  <a:gsLst>
                    <a:gs pos="2917">
                      <a:schemeClr val="tx1"/>
                    </a:gs>
                    <a:gs pos="30000">
                      <a:schemeClr val="tx1"/>
                    </a:gs>
                  </a:gsLst>
                  <a:lin ang="5400000" scaled="0"/>
                </a:gradFill>
              </a:rPr>
              <a:t>Microsoft 365 &amp; Power Platform Development</a:t>
            </a:r>
            <a:r>
              <a:rPr lang="en-US" sz="2448" dirty="0">
                <a:gradFill>
                  <a:gsLst>
                    <a:gs pos="2917">
                      <a:schemeClr val="tx1"/>
                    </a:gs>
                    <a:gs pos="30000">
                      <a:schemeClr val="tx1"/>
                    </a:gs>
                  </a:gsLst>
                  <a:lin ang="5400000" scaled="0"/>
                </a:gradFill>
              </a:rPr>
              <a:t> </a:t>
            </a:r>
            <a:r>
              <a:rPr lang="en-US" sz="800" dirty="0">
                <a:gradFill>
                  <a:gsLst>
                    <a:gs pos="2917">
                      <a:schemeClr val="tx1"/>
                    </a:gs>
                    <a:gs pos="30000">
                      <a:schemeClr val="tx1"/>
                    </a:gs>
                  </a:gsLst>
                  <a:lin ang="5400000" scaled="0"/>
                </a:gradFill>
              </a:rPr>
              <a:t>(bi-weekly)</a:t>
            </a:r>
            <a:r>
              <a:rPr lang="en-US" sz="2448" dirty="0">
                <a:gradFill>
                  <a:gsLst>
                    <a:gs pos="2917">
                      <a:schemeClr val="tx1"/>
                    </a:gs>
                    <a:gs pos="30000">
                      <a:schemeClr val="tx1"/>
                    </a:gs>
                  </a:gsLst>
                  <a:lin ang="5400000" scaled="0"/>
                </a:gradFill>
              </a:rPr>
              <a:t> 	</a:t>
            </a:r>
            <a:r>
              <a:rPr lang="en-US" sz="2448" dirty="0">
                <a:solidFill>
                  <a:srgbClr val="0070C0"/>
                </a:solidFill>
                <a:hlinkClick r:id="rId8">
                  <a:extLst>
                    <a:ext uri="{A12FA001-AC4F-418D-AE19-62706E023703}">
                      <ahyp:hlinkClr xmlns:ahyp="http://schemas.microsoft.com/office/drawing/2018/hyperlinkcolor" val="tx"/>
                    </a:ext>
                  </a:extLst>
                </a:hlinkClick>
              </a:rPr>
              <a:t>https://aka.ms/m365-dev-sig</a:t>
            </a:r>
            <a:r>
              <a:rPr lang="en-US" sz="2448" dirty="0">
                <a:solidFill>
                  <a:srgbClr val="0070C0"/>
                </a:solidFill>
              </a:rPr>
              <a:t> </a:t>
            </a:r>
          </a:p>
          <a:p>
            <a:pPr>
              <a:lnSpc>
                <a:spcPct val="90000"/>
              </a:lnSpc>
              <a:spcAft>
                <a:spcPts val="612"/>
              </a:spcAft>
            </a:pPr>
            <a:r>
              <a:rPr lang="en-US" sz="1600" dirty="0">
                <a:gradFill>
                  <a:gsLst>
                    <a:gs pos="2917">
                      <a:schemeClr val="tx1"/>
                    </a:gs>
                    <a:gs pos="30000">
                      <a:schemeClr val="tx1"/>
                    </a:gs>
                  </a:gsLst>
                  <a:lin ang="5400000" scaled="0"/>
                </a:gradFill>
              </a:rPr>
              <a:t>Viva Connections &amp; SharePoint Framework </a:t>
            </a:r>
            <a:r>
              <a:rPr lang="en-US" sz="900" dirty="0">
                <a:gradFill>
                  <a:gsLst>
                    <a:gs pos="2917">
                      <a:schemeClr val="tx1"/>
                    </a:gs>
                    <a:gs pos="30000">
                      <a:schemeClr val="tx1"/>
                    </a:gs>
                  </a:gsLst>
                  <a:lin ang="5400000" scaled="0"/>
                </a:gradFill>
              </a:rPr>
              <a:t>(bi-weekly)</a:t>
            </a:r>
            <a:r>
              <a:rPr lang="en-US" sz="2448" dirty="0">
                <a:gradFill>
                  <a:gsLst>
                    <a:gs pos="2917">
                      <a:schemeClr val="tx1"/>
                    </a:gs>
                    <a:gs pos="30000">
                      <a:schemeClr val="tx1"/>
                    </a:gs>
                  </a:gsLst>
                  <a:lin ang="5400000" scaled="0"/>
                </a:gradFill>
              </a:rPr>
              <a:t>	</a:t>
            </a:r>
            <a:r>
              <a:rPr lang="en-US" sz="2448" dirty="0">
                <a:solidFill>
                  <a:srgbClr val="0070C0"/>
                </a:solidFill>
                <a:hlinkClick r:id="rId9">
                  <a:extLst>
                    <a:ext uri="{A12FA001-AC4F-418D-AE19-62706E023703}">
                      <ahyp:hlinkClr xmlns:ahyp="http://schemas.microsoft.com/office/drawing/2018/hyperlinkcolor" val="tx"/>
                    </a:ext>
                  </a:extLst>
                </a:hlinkClick>
              </a:rPr>
              <a:t>https://aka.ms/spdev-spfx-call</a:t>
            </a:r>
            <a:r>
              <a:rPr lang="en-US" sz="2448" dirty="0">
                <a:solidFill>
                  <a:srgbClr val="0070C0"/>
                </a:solidFill>
              </a:rPr>
              <a:t> </a:t>
            </a:r>
          </a:p>
        </p:txBody>
      </p:sp>
      <p:sp>
        <p:nvSpPr>
          <p:cNvPr id="9" name="TextBox 3">
            <a:extLst>
              <a:ext uri="{FF2B5EF4-FFF2-40B4-BE49-F238E27FC236}">
                <a16:creationId xmlns:a16="http://schemas.microsoft.com/office/drawing/2014/main" id="{B744361F-8DC6-418C-B984-687A156037B4}"/>
              </a:ext>
            </a:extLst>
          </p:cNvPr>
          <p:cNvSpPr txBox="1"/>
          <p:nvPr/>
        </p:nvSpPr>
        <p:spPr>
          <a:xfrm>
            <a:off x="487711" y="6210391"/>
            <a:ext cx="10452196" cy="6471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b="1">
                <a:solidFill>
                  <a:srgbClr val="0070C0"/>
                </a:solidFill>
                <a:hlinkClick r:id="rId10">
                  <a:extLst>
                    <a:ext uri="{A12FA001-AC4F-418D-AE19-62706E023703}">
                      <ahyp:hlinkClr xmlns:ahyp="http://schemas.microsoft.com/office/drawing/2018/hyperlinkcolor" val="tx"/>
                    </a:ext>
                  </a:extLst>
                </a:hlinkClick>
              </a:rPr>
              <a:t>https://aka.ms/m365/calls</a:t>
            </a:r>
            <a:r>
              <a:rPr lang="en-US" sz="2448" b="1">
                <a:solidFill>
                  <a:srgbClr val="0070C0"/>
                </a:solidFill>
              </a:rPr>
              <a:t> </a:t>
            </a:r>
            <a:endParaRPr lang="en-US" sz="2448">
              <a:solidFill>
                <a:srgbClr val="0070C0"/>
              </a:solidFill>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80487" y="6041114"/>
            <a:ext cx="4266644" cy="338554"/>
          </a:xfrm>
          <a:prstGeom prst="rect">
            <a:avLst/>
          </a:prstGeom>
          <a:noFill/>
        </p:spPr>
        <p:txBody>
          <a:bodyPr wrap="square">
            <a:spAutoFit/>
          </a:bodyPr>
          <a:lstStyle/>
          <a:p>
            <a:pPr algn="ctr"/>
            <a:r>
              <a:rPr lang="en-US" sz="1600">
                <a:gradFill>
                  <a:gsLst>
                    <a:gs pos="2917">
                      <a:schemeClr val="tx1"/>
                    </a:gs>
                    <a:gs pos="30000">
                      <a:schemeClr val="tx1"/>
                    </a:gs>
                  </a:gsLst>
                  <a:lin ang="5400000" scaled="0"/>
                </a:gradFill>
              </a:rPr>
              <a:t>Download recurrent invites from</a:t>
            </a:r>
            <a:endParaRPr lang="en-FI" sz="1600"/>
          </a:p>
        </p:txBody>
      </p:sp>
    </p:spTree>
    <p:extLst>
      <p:ext uri="{BB962C8B-B14F-4D97-AF65-F5344CB8AC3E}">
        <p14:creationId xmlns:p14="http://schemas.microsoft.com/office/powerpoint/2010/main" val="15372429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with medium confidence">
            <a:extLst>
              <a:ext uri="{FF2B5EF4-FFF2-40B4-BE49-F238E27FC236}">
                <a16:creationId xmlns:a16="http://schemas.microsoft.com/office/drawing/2014/main" id="{35E0210E-2DAF-44FE-8949-E2EA98E74D88}"/>
              </a:ext>
            </a:extLst>
          </p:cNvPr>
          <p:cNvPicPr>
            <a:picLocks noChangeAspect="1"/>
          </p:cNvPicPr>
          <p:nvPr/>
        </p:nvPicPr>
        <p:blipFill>
          <a:blip r:embed="rId3"/>
          <a:stretch>
            <a:fillRect/>
          </a:stretch>
        </p:blipFill>
        <p:spPr>
          <a:xfrm>
            <a:off x="6311406" y="1070313"/>
            <a:ext cx="7816719" cy="4396904"/>
          </a:xfrm>
          <a:prstGeom prst="rect">
            <a:avLst/>
          </a:prstGeom>
        </p:spPr>
      </p:pic>
      <p:sp>
        <p:nvSpPr>
          <p:cNvPr id="5" name="Rectangle 4">
            <a:extLst>
              <a:ext uri="{FF2B5EF4-FFF2-40B4-BE49-F238E27FC236}">
                <a16:creationId xmlns:a16="http://schemas.microsoft.com/office/drawing/2014/main" id="{E92F20A1-B789-4BE5-83A3-E063807E178D}"/>
              </a:ext>
            </a:extLst>
          </p:cNvPr>
          <p:cNvSpPr/>
          <p:nvPr/>
        </p:nvSpPr>
        <p:spPr bwMode="auto">
          <a:xfrm>
            <a:off x="5365125" y="949921"/>
            <a:ext cx="8763000" cy="4604225"/>
          </a:xfrm>
          <a:prstGeom prst="rect">
            <a:avLst/>
          </a:prstGeom>
          <a:solidFill>
            <a:schemeClr val="bg2">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4"/>
          <a:stretch>
            <a:fillRect/>
          </a:stretch>
        </p:blipFill>
        <p:spPr>
          <a:xfrm>
            <a:off x="851026" y="6183516"/>
            <a:ext cx="1635384" cy="601565"/>
          </a:xfrm>
          <a:prstGeom prst="rect">
            <a:avLst/>
          </a:prstGeom>
        </p:spPr>
      </p:pic>
      <p:sp>
        <p:nvSpPr>
          <p:cNvPr id="19" name="TextBox 18">
            <a:extLst>
              <a:ext uri="{FF2B5EF4-FFF2-40B4-BE49-F238E27FC236}">
                <a16:creationId xmlns:a16="http://schemas.microsoft.com/office/drawing/2014/main" id="{B96EE522-6672-435D-A47F-0B904BCE8C3A}"/>
              </a:ext>
            </a:extLst>
          </p:cNvPr>
          <p:cNvSpPr txBox="1"/>
          <p:nvPr/>
        </p:nvSpPr>
        <p:spPr>
          <a:xfrm>
            <a:off x="851026" y="1969137"/>
            <a:ext cx="5106153" cy="1625060"/>
          </a:xfrm>
          <a:prstGeom prst="rect">
            <a:avLst/>
          </a:prstGeom>
          <a:noFill/>
        </p:spPr>
        <p:txBody>
          <a:bodyPr wrap="square" lIns="182880" tIns="146304" rIns="182880" bIns="146304" rtlCol="0" anchor="t">
            <a:spAutoFit/>
          </a:bodyPr>
          <a:lstStyle/>
          <a:p>
            <a:pPr>
              <a:lnSpc>
                <a:spcPct val="90000"/>
              </a:lnSpc>
              <a:spcAft>
                <a:spcPts val="600"/>
              </a:spcAft>
            </a:pPr>
            <a:r>
              <a:rPr lang="en-US" sz="3200">
                <a:solidFill>
                  <a:srgbClr val="0078D4"/>
                </a:solidFill>
                <a:latin typeface="Segoe UI Semibold"/>
                <a:cs typeface="Segoe UI Semibold"/>
              </a:rPr>
              <a:t>Microsoft 365 platform</a:t>
            </a:r>
            <a:br>
              <a:rPr lang="en-US" sz="3200">
                <a:latin typeface="Segoe UI Semibold" panose="020B0702040204020203" pitchFamily="34" charset="0"/>
                <a:cs typeface="Segoe UI Semibold" panose="020B0702040204020203" pitchFamily="34" charset="0"/>
              </a:rPr>
            </a:br>
            <a:r>
              <a:rPr lang="en-US" sz="3200">
                <a:gradFill>
                  <a:gsLst>
                    <a:gs pos="2917">
                      <a:schemeClr val="tx1"/>
                    </a:gs>
                    <a:gs pos="30000">
                      <a:schemeClr val="tx1"/>
                    </a:gs>
                  </a:gsLst>
                  <a:lin ang="5400000" scaled="0"/>
                </a:gradFill>
                <a:latin typeface="Segoe UI Semibold"/>
                <a:cs typeface="Segoe UI Semibold"/>
              </a:rPr>
              <a:t>call 17</a:t>
            </a:r>
            <a:r>
              <a:rPr lang="en-US" sz="3200" baseline="30000">
                <a:gradFill>
                  <a:gsLst>
                    <a:gs pos="2917">
                      <a:schemeClr val="tx1"/>
                    </a:gs>
                    <a:gs pos="30000">
                      <a:schemeClr val="tx1"/>
                    </a:gs>
                  </a:gsLst>
                  <a:lin ang="5400000" scaled="0"/>
                </a:gradFill>
                <a:latin typeface="Segoe UI Semibold"/>
                <a:cs typeface="Segoe UI Semibold"/>
              </a:rPr>
              <a:t>th</a:t>
            </a:r>
            <a:r>
              <a:rPr lang="en-US" sz="3200">
                <a:gradFill>
                  <a:gsLst>
                    <a:gs pos="2917">
                      <a:schemeClr val="tx1"/>
                    </a:gs>
                    <a:gs pos="30000">
                      <a:schemeClr val="tx1"/>
                    </a:gs>
                  </a:gsLst>
                  <a:lin ang="5400000" scaled="0"/>
                </a:gradFill>
                <a:latin typeface="Segoe UI Semibold"/>
                <a:cs typeface="Segoe UI Semibold"/>
              </a:rPr>
              <a:t> of May</a:t>
            </a:r>
            <a:br>
              <a:rPr lang="en-US" sz="3200">
                <a:latin typeface="Segoe UI Semibold"/>
                <a:cs typeface="Segoe UI Semibold"/>
              </a:rPr>
            </a:br>
            <a:r>
              <a:rPr lang="en-US" sz="3200">
                <a:gradFill>
                  <a:gsLst>
                    <a:gs pos="2917">
                      <a:schemeClr val="tx1"/>
                    </a:gs>
                    <a:gs pos="30000">
                      <a:schemeClr val="tx1"/>
                    </a:gs>
                  </a:gsLst>
                  <a:lin ang="5400000" scaled="0"/>
                </a:gradFill>
                <a:latin typeface="Segoe UI Semibold"/>
                <a:cs typeface="Segoe UI Semibold"/>
              </a:rPr>
              <a:t>@ 8 AM PT</a:t>
            </a:r>
          </a:p>
        </p:txBody>
      </p:sp>
      <p:pic>
        <p:nvPicPr>
          <p:cNvPr id="16" name="Picture 15">
            <a:extLst>
              <a:ext uri="{FF2B5EF4-FFF2-40B4-BE49-F238E27FC236}">
                <a16:creationId xmlns:a16="http://schemas.microsoft.com/office/drawing/2014/main" id="{D2FA7B27-7C85-4A99-BA50-300BCE15482C}"/>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5813021" y="659994"/>
            <a:ext cx="8106003" cy="5217335"/>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 name="Rectangle 1">
            <a:extLst>
              <a:ext uri="{FF2B5EF4-FFF2-40B4-BE49-F238E27FC236}">
                <a16:creationId xmlns:a16="http://schemas.microsoft.com/office/drawing/2014/main" id="{F6C79F43-80FD-434A-8F0D-B3A8A8137A88}"/>
              </a:ext>
            </a:extLst>
          </p:cNvPr>
          <p:cNvSpPr/>
          <p:nvPr/>
        </p:nvSpPr>
        <p:spPr>
          <a:xfrm>
            <a:off x="955461" y="3706107"/>
            <a:ext cx="4775450" cy="1323439"/>
          </a:xfrm>
          <a:prstGeom prst="rect">
            <a:avLst/>
          </a:prstGeom>
        </p:spPr>
        <p:txBody>
          <a:bodyPr wrap="square">
            <a:spAutoFit/>
          </a:bodyPr>
          <a:lstStyle/>
          <a:p>
            <a:r>
              <a:rPr lang="en-US" sz="1600">
                <a:solidFill>
                  <a:schemeClr val="tx2">
                    <a:lumMod val="90000"/>
                    <a:lumOff val="10000"/>
                  </a:schemeClr>
                </a:solidFill>
                <a:latin typeface="Open Sans"/>
              </a:rPr>
              <a:t>Weekly call with Microsoft presenters covering the latest Microsoft 365 platform updates</a:t>
            </a:r>
          </a:p>
          <a:p>
            <a:endParaRPr lang="en-US" sz="1600">
              <a:solidFill>
                <a:schemeClr val="tx2">
                  <a:lumMod val="90000"/>
                  <a:lumOff val="10000"/>
                </a:schemeClr>
              </a:solidFill>
              <a:latin typeface="Open Sans"/>
            </a:endParaRPr>
          </a:p>
          <a:p>
            <a:r>
              <a:rPr lang="en-US" sz="1600">
                <a:solidFill>
                  <a:schemeClr val="tx2">
                    <a:lumMod val="90000"/>
                    <a:lumOff val="10000"/>
                  </a:schemeClr>
                </a:solidFill>
                <a:latin typeface="Open Sans"/>
              </a:rPr>
              <a:t>Download recurrent invite from https://aka.ms/m365-dev-call</a:t>
            </a:r>
            <a:endParaRPr lang="en-US" sz="1600">
              <a:solidFill>
                <a:schemeClr val="tx2">
                  <a:lumMod val="90000"/>
                  <a:lumOff val="10000"/>
                </a:schemeClr>
              </a:solidFill>
            </a:endParaRPr>
          </a:p>
        </p:txBody>
      </p:sp>
      <p:sp>
        <p:nvSpPr>
          <p:cNvPr id="12" name="Rectangle 11">
            <a:extLst>
              <a:ext uri="{FF2B5EF4-FFF2-40B4-BE49-F238E27FC236}">
                <a16:creationId xmlns:a16="http://schemas.microsoft.com/office/drawing/2014/main" id="{9F61D166-0BB1-49FA-A377-E30D190E5010}"/>
              </a:ext>
            </a:extLst>
          </p:cNvPr>
          <p:cNvSpPr/>
          <p:nvPr/>
        </p:nvSpPr>
        <p:spPr bwMode="auto">
          <a:xfrm>
            <a:off x="1054639" y="1451522"/>
            <a:ext cx="2729575" cy="461660"/>
          </a:xfrm>
          <a:prstGeom prst="rect">
            <a:avLst/>
          </a:prstGeom>
          <a:solidFill>
            <a:srgbClr val="1973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E</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N</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D</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p>
        </p:txBody>
      </p:sp>
      <p:sp>
        <p:nvSpPr>
          <p:cNvPr id="11" name="Rectangle 10">
            <a:extLst>
              <a:ext uri="{FF2B5EF4-FFF2-40B4-BE49-F238E27FC236}">
                <a16:creationId xmlns:a16="http://schemas.microsoft.com/office/drawing/2014/main" id="{77D6A32C-2FAF-4DEF-96BA-B931766DDB7F}"/>
              </a:ext>
            </a:extLst>
          </p:cNvPr>
          <p:cNvSpPr/>
          <p:nvPr/>
        </p:nvSpPr>
        <p:spPr>
          <a:xfrm>
            <a:off x="6405075" y="1522191"/>
            <a:ext cx="5795824" cy="3477875"/>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US" sz="2000" dirty="0">
                <a:solidFill>
                  <a:schemeClr val="bg1">
                    <a:lumMod val="10000"/>
                  </a:schemeClr>
                </a:solidFill>
              </a:rPr>
              <a:t>Latest news from Microsoft engineering on </a:t>
            </a:r>
            <a:r>
              <a:rPr lang="en-US" sz="2000" dirty="0">
                <a:solidFill>
                  <a:srgbClr val="0078D4"/>
                </a:solidFill>
              </a:rPr>
              <a:t>Microsoft 365 </a:t>
            </a:r>
            <a:r>
              <a:rPr lang="en-US" sz="2000" dirty="0">
                <a:solidFill>
                  <a:schemeClr val="bg1">
                    <a:lumMod val="10000"/>
                  </a:schemeClr>
                </a:solidFill>
              </a:rPr>
              <a:t>topics</a:t>
            </a:r>
            <a:endParaRPr lang="en-US" sz="2000" dirty="0">
              <a:solidFill>
                <a:schemeClr val="bg1">
                  <a:lumMod val="10000"/>
                </a:schemeClr>
              </a:solidFill>
              <a:cs typeface="Segoe UI"/>
            </a:endParaRPr>
          </a:p>
          <a:p>
            <a:pPr marL="342900" indent="-342900">
              <a:buFont typeface="Arial" panose="020B0604020202020204" pitchFamily="34" charset="0"/>
              <a:buChar char="•"/>
            </a:pPr>
            <a:r>
              <a:rPr lang="en-US" sz="2000" dirty="0">
                <a:solidFill>
                  <a:schemeClr val="bg1">
                    <a:lumMod val="10000"/>
                  </a:schemeClr>
                </a:solidFill>
              </a:rPr>
              <a:t>Community together mode group photo</a:t>
            </a:r>
            <a:br>
              <a:rPr lang="en-US" sz="2000" dirty="0"/>
            </a:br>
            <a:endParaRPr lang="en-US" sz="2000" dirty="0">
              <a:solidFill>
                <a:schemeClr val="bg1">
                  <a:lumMod val="10000"/>
                </a:schemeClr>
              </a:solidFill>
              <a:ea typeface="+mn-lt"/>
              <a:cs typeface="+mn-lt"/>
            </a:endParaRPr>
          </a:p>
          <a:p>
            <a:pPr marL="342900" indent="-342900">
              <a:buFont typeface="Arial" panose="020B0604020202020204" pitchFamily="34" charset="0"/>
              <a:buChar char="•"/>
            </a:pPr>
            <a:r>
              <a:rPr lang="en-US" sz="2000" b="1" dirty="0">
                <a:ea typeface="+mn-lt"/>
                <a:cs typeface="+mn-lt"/>
              </a:rPr>
              <a:t>Mounika Narayanan</a:t>
            </a:r>
            <a:r>
              <a:rPr lang="en-US" sz="2000" dirty="0">
                <a:solidFill>
                  <a:schemeClr val="bg1">
                    <a:lumMod val="10000"/>
                  </a:schemeClr>
                </a:solidFill>
                <a:latin typeface="Segoe UI"/>
                <a:cs typeface="Segoe UI"/>
              </a:rPr>
              <a:t> - </a:t>
            </a:r>
            <a:r>
              <a:rPr lang="en-US" sz="2000" dirty="0">
                <a:ea typeface="+mn-lt"/>
                <a:cs typeface="+mn-lt"/>
              </a:rPr>
              <a:t>Integrate Graph connector content on Office.com</a:t>
            </a:r>
          </a:p>
          <a:p>
            <a:pPr marL="342900" indent="-342900">
              <a:buFont typeface="Arial" panose="020B0604020202020204" pitchFamily="34" charset="0"/>
              <a:buChar char="•"/>
            </a:pPr>
            <a:endParaRPr lang="en-US" sz="2000" dirty="0">
              <a:ea typeface="+mn-lt"/>
              <a:cs typeface="+mn-lt"/>
            </a:endParaRPr>
          </a:p>
          <a:p>
            <a:pPr marL="342900" indent="-342900">
              <a:buFont typeface="Arial" panose="020B0604020202020204" pitchFamily="34" charset="0"/>
              <a:buChar char="•"/>
            </a:pPr>
            <a:r>
              <a:rPr lang="en-US" sz="2000" b="1" dirty="0" err="1">
                <a:ea typeface="+mn-lt"/>
                <a:cs typeface="+mn-lt"/>
              </a:rPr>
              <a:t>Waldek</a:t>
            </a:r>
            <a:r>
              <a:rPr lang="en-US" sz="2000" b="1" dirty="0">
                <a:ea typeface="+mn-lt"/>
                <a:cs typeface="+mn-lt"/>
              </a:rPr>
              <a:t> </a:t>
            </a:r>
            <a:r>
              <a:rPr lang="en-US" sz="2000" b="1" dirty="0" err="1">
                <a:ea typeface="+mn-lt"/>
                <a:cs typeface="+mn-lt"/>
              </a:rPr>
              <a:t>Mastykarz</a:t>
            </a:r>
            <a:r>
              <a:rPr lang="en-US" sz="2000" b="1" dirty="0">
                <a:ea typeface="+mn-lt"/>
                <a:cs typeface="+mn-lt"/>
              </a:rPr>
              <a:t> and Paolo </a:t>
            </a:r>
            <a:r>
              <a:rPr lang="en-US" sz="2000" b="1" dirty="0" err="1">
                <a:ea typeface="+mn-lt"/>
                <a:cs typeface="+mn-lt"/>
              </a:rPr>
              <a:t>Pialorsi</a:t>
            </a:r>
            <a:r>
              <a:rPr lang="en-US" sz="2000" b="1" dirty="0">
                <a:ea typeface="+mn-lt"/>
                <a:cs typeface="+mn-lt"/>
              </a:rPr>
              <a:t> </a:t>
            </a:r>
            <a:r>
              <a:rPr lang="en-US" sz="2000" dirty="0">
                <a:solidFill>
                  <a:schemeClr val="bg1">
                    <a:lumMod val="10000"/>
                  </a:schemeClr>
                </a:solidFill>
              </a:rPr>
              <a:t>- </a:t>
            </a:r>
            <a:r>
              <a:rPr lang="en-US" sz="2000" dirty="0"/>
              <a:t>Your Microsoft 365 app within the fingertips of employees with Viva Connections</a:t>
            </a:r>
            <a:r>
              <a:rPr lang="en-US" sz="2000" dirty="0">
                <a:ea typeface="+mn-lt"/>
                <a:cs typeface="+mn-lt"/>
              </a:rPr>
              <a:t>  </a:t>
            </a:r>
            <a:endParaRPr lang="en-US" sz="2000" dirty="0">
              <a:cs typeface="Segoe UI"/>
            </a:endParaRPr>
          </a:p>
          <a:p>
            <a:endParaRPr lang="en-US" sz="2000" b="1" dirty="0">
              <a:ea typeface="+mn-lt"/>
              <a:cs typeface="+mn-lt"/>
            </a:endParaRPr>
          </a:p>
        </p:txBody>
      </p:sp>
      <p:pic>
        <p:nvPicPr>
          <p:cNvPr id="7" name="Picture 6" descr="Download Microsoft Teams Logo in SVG Vector or PNG File Format - Logo.wine">
            <a:extLst>
              <a:ext uri="{FF2B5EF4-FFF2-40B4-BE49-F238E27FC236}">
                <a16:creationId xmlns:a16="http://schemas.microsoft.com/office/drawing/2014/main" id="{061B73F3-8355-4733-83C3-DDC09BDF55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0440" y="5803356"/>
            <a:ext cx="1756580" cy="11710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Download Microsoft SharePoint Logo in SVG Vector or PNG File Format - Logo .wine">
            <a:extLst>
              <a:ext uri="{FF2B5EF4-FFF2-40B4-BE49-F238E27FC236}">
                <a16:creationId xmlns:a16="http://schemas.microsoft.com/office/drawing/2014/main" id="{334642D1-ADF4-40AF-8CC3-4A8B962947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70385" y="5806881"/>
            <a:ext cx="1746005" cy="116400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Microsoft Graph SDKs overview - Microsoft Graph | Microsoft Docs">
            <a:extLst>
              <a:ext uri="{FF2B5EF4-FFF2-40B4-BE49-F238E27FC236}">
                <a16:creationId xmlns:a16="http://schemas.microsoft.com/office/drawing/2014/main" id="{5049D88A-FD63-4BB1-8735-DC8659F4E18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0195637" y="5946519"/>
            <a:ext cx="889385" cy="8847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Viva Connections Logo">
            <a:extLst>
              <a:ext uri="{FF2B5EF4-FFF2-40B4-BE49-F238E27FC236}">
                <a16:creationId xmlns:a16="http://schemas.microsoft.com/office/drawing/2014/main" id="{8053259E-E409-492B-B9FA-63CE07F9AE2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915901" y="6008987"/>
            <a:ext cx="748368" cy="748368"/>
          </a:xfrm>
          <a:prstGeom prst="rect">
            <a:avLst/>
          </a:prstGeom>
        </p:spPr>
      </p:pic>
    </p:spTree>
    <p:extLst>
      <p:ext uri="{BB962C8B-B14F-4D97-AF65-F5344CB8AC3E}">
        <p14:creationId xmlns:p14="http://schemas.microsoft.com/office/powerpoint/2010/main" val="1964942243"/>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rPr>
              <a:t>https://aka.ms/sharing-is-caring</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88673"/>
            <a:ext cx="2946328"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69249"/>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3" name="Rectangle 12">
            <a:extLst>
              <a:ext uri="{FF2B5EF4-FFF2-40B4-BE49-F238E27FC236}">
                <a16:creationId xmlns:a16="http://schemas.microsoft.com/office/drawing/2014/main" id="{B8CC793B-C9E8-407C-A4A0-87D6E5167077}"/>
              </a:ext>
            </a:extLst>
          </p:cNvPr>
          <p:cNvSpPr/>
          <p:nvPr/>
        </p:nvSpPr>
        <p:spPr>
          <a:xfrm>
            <a:off x="528023" y="1918558"/>
            <a:ext cx="5298661" cy="7135864"/>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b="1" dirty="0">
                <a:latin typeface="Segoe UI Semibold"/>
                <a:cs typeface="Segoe UI Semibold"/>
              </a:rPr>
              <a:t>Upcoming Sessions:</a:t>
            </a:r>
            <a:endParaRPr lang="en-US" dirty="0">
              <a:cs typeface="Segoe UI"/>
            </a:endParaRPr>
          </a:p>
          <a:p>
            <a:pPr marL="285750" indent="-285750">
              <a:lnSpc>
                <a:spcPct val="150000"/>
              </a:lnSpc>
              <a:buFont typeface="Arial,Sans-Serif"/>
              <a:buChar char="•"/>
            </a:pPr>
            <a:r>
              <a:rPr lang="en-US" sz="1600" b="1" dirty="0">
                <a:solidFill>
                  <a:srgbClr val="1973B9"/>
                </a:solidFill>
                <a:latin typeface="Segoe UI Semibold"/>
                <a:cs typeface="Segoe UI Semibold"/>
              </a:rPr>
              <a:t>First-time contributor</a:t>
            </a:r>
            <a:endParaRPr lang="en-US" sz="1600" dirty="0">
              <a:ea typeface="+mn-lt"/>
              <a:cs typeface="Segoe UI Semibold"/>
            </a:endParaRPr>
          </a:p>
          <a:p>
            <a:pPr marL="285750" indent="-285750">
              <a:lnSpc>
                <a:spcPct val="150000"/>
              </a:lnSpc>
              <a:buFont typeface="Arial,Sans-Serif"/>
              <a:buChar char="•"/>
            </a:pPr>
            <a:r>
              <a:rPr lang="en-US" sz="1600" dirty="0">
                <a:solidFill>
                  <a:srgbClr val="1973B9"/>
                </a:solidFill>
                <a:latin typeface="+mj-lt"/>
                <a:ea typeface="Segoe UI Black"/>
                <a:cs typeface="Segoe UI Semibold"/>
              </a:rPr>
              <a:t>Power Platform Samples – Contributor</a:t>
            </a:r>
            <a:endParaRPr lang="en-US" sz="1600" dirty="0">
              <a:latin typeface="+mj-lt"/>
              <a:ea typeface="+mn-lt"/>
              <a:cs typeface="Segoe UI Semibold"/>
            </a:endParaRPr>
          </a:p>
          <a:p>
            <a:pPr marL="285750" indent="-285750">
              <a:lnSpc>
                <a:spcPct val="150000"/>
              </a:lnSpc>
              <a:buFont typeface="Arial,Sans-Serif"/>
              <a:buChar char="•"/>
            </a:pPr>
            <a:r>
              <a:rPr lang="en-US" sz="1600" b="1" dirty="0">
                <a:solidFill>
                  <a:srgbClr val="1973B9"/>
                </a:solidFill>
                <a:latin typeface="Segoe UI Semibold"/>
                <a:ea typeface="+mn-lt"/>
                <a:cs typeface="Segoe UI Semibold"/>
              </a:rPr>
              <a:t>SPFx Developer Workstation Setup</a:t>
            </a:r>
          </a:p>
          <a:p>
            <a:pPr marL="285750" indent="-285750">
              <a:lnSpc>
                <a:spcPct val="150000"/>
              </a:lnSpc>
              <a:buFont typeface="Arial,Sans-Serif"/>
              <a:buChar char="•"/>
            </a:pPr>
            <a:r>
              <a:rPr lang="en-US" sz="1600" b="1" dirty="0">
                <a:solidFill>
                  <a:srgbClr val="1973B9"/>
                </a:solidFill>
                <a:latin typeface="Segoe UI Semibold"/>
                <a:ea typeface="+mn-lt"/>
                <a:cs typeface="Segoe UI Semibold"/>
              </a:rPr>
              <a:t>Using</a:t>
            </a:r>
            <a:r>
              <a:rPr lang="en-US" sz="1600" b="1" dirty="0">
                <a:solidFill>
                  <a:srgbClr val="1973B9"/>
                </a:solidFill>
                <a:latin typeface="Segoe UI Semibold"/>
                <a:cs typeface="Segoe UI Semibold"/>
              </a:rPr>
              <a:t> PnP SPFx samples w/ NVM</a:t>
            </a:r>
            <a:endParaRPr lang="en-US" sz="1600" dirty="0">
              <a:ea typeface="+mn-lt"/>
              <a:cs typeface="Segoe UI Semibold"/>
            </a:endParaRPr>
          </a:p>
          <a:p>
            <a:pPr marL="285750" indent="-285750">
              <a:lnSpc>
                <a:spcPct val="150000"/>
              </a:lnSpc>
              <a:buFont typeface="Arial,Sans-Serif"/>
              <a:buChar char="•"/>
            </a:pPr>
            <a:r>
              <a:rPr lang="en-US" sz="1600" b="1" dirty="0">
                <a:solidFill>
                  <a:srgbClr val="1973B9"/>
                </a:solidFill>
                <a:latin typeface="Segoe UI Semibold"/>
                <a:ea typeface="+mn-lt"/>
                <a:cs typeface="Segoe UI Semibold"/>
              </a:rPr>
              <a:t>More than code with VS Code</a:t>
            </a:r>
            <a:endParaRPr lang="en-US" sz="1600" dirty="0">
              <a:ea typeface="+mn-lt"/>
              <a:cs typeface="Segoe UI Semibold"/>
            </a:endParaRPr>
          </a:p>
          <a:p>
            <a:pPr marL="285750" indent="-285750">
              <a:lnSpc>
                <a:spcPct val="150000"/>
              </a:lnSpc>
              <a:buFont typeface="Arial,Sans-Serif"/>
              <a:buChar char="•"/>
            </a:pPr>
            <a:r>
              <a:rPr lang="en-US" sz="1600" b="1" dirty="0">
                <a:solidFill>
                  <a:srgbClr val="1973B9"/>
                </a:solidFill>
                <a:latin typeface="Segoe UI Semibold"/>
                <a:ea typeface="+mn-lt"/>
                <a:cs typeface="Segoe UI Semibold"/>
              </a:rPr>
              <a:t>First-time presenter</a:t>
            </a:r>
            <a:endParaRPr lang="en-US" sz="1600" dirty="0">
              <a:ea typeface="+mn-lt"/>
              <a:cs typeface="Segoe UI Semibold"/>
            </a:endParaRPr>
          </a:p>
          <a:p>
            <a:pPr marL="285750" indent="-285750">
              <a:lnSpc>
                <a:spcPct val="150000"/>
              </a:lnSpc>
              <a:buFont typeface="Arial,Sans-Serif"/>
              <a:buChar char="•"/>
            </a:pPr>
            <a:r>
              <a:rPr lang="en-US" sz="1600" b="1" dirty="0">
                <a:solidFill>
                  <a:srgbClr val="1973B9"/>
                </a:solidFill>
                <a:latin typeface="Segoe UI Semibold"/>
                <a:ea typeface="+mn-lt"/>
                <a:cs typeface="Segoe UI Semibold"/>
              </a:rPr>
              <a:t>M365 Maturity Model Practitioners </a:t>
            </a:r>
            <a:endParaRPr lang="en-US" sz="1600" dirty="0">
              <a:ea typeface="+mn-lt"/>
              <a:cs typeface="Segoe UI Semibold"/>
            </a:endParaRPr>
          </a:p>
          <a:p>
            <a:pPr marL="285750" indent="-285750">
              <a:lnSpc>
                <a:spcPct val="150000"/>
              </a:lnSpc>
              <a:buFont typeface="Arial,Sans-Serif"/>
              <a:buChar char="•"/>
            </a:pPr>
            <a:endParaRPr lang="en-US" sz="1600" b="1" dirty="0">
              <a:solidFill>
                <a:srgbClr val="1973B9"/>
              </a:solidFill>
              <a:latin typeface="Segoe UI Black"/>
              <a:ea typeface="Segoe UI Black"/>
              <a:cs typeface="Segoe UI Semibold"/>
            </a:endParaRPr>
          </a:p>
          <a:p>
            <a:pPr marL="285750" indent="-285750">
              <a:lnSpc>
                <a:spcPct val="150000"/>
              </a:lnSpc>
              <a:buFont typeface="Arial"/>
              <a:buChar char="•"/>
            </a:pPr>
            <a:endParaRPr lang="en-US" sz="1400" dirty="0">
              <a:solidFill>
                <a:srgbClr val="1973B9"/>
              </a:solidFill>
              <a:latin typeface="Segoe UI Black"/>
              <a:ea typeface="+mn-lt"/>
              <a:cs typeface="Segoe UI Semibold"/>
            </a:endParaRPr>
          </a:p>
          <a:p>
            <a:pPr marL="285750" indent="-285750">
              <a:lnSpc>
                <a:spcPct val="150000"/>
              </a:lnSpc>
              <a:buFont typeface="Arial"/>
              <a:buChar char="•"/>
            </a:pPr>
            <a:endParaRPr lang="en-US" sz="1400" dirty="0">
              <a:solidFill>
                <a:srgbClr val="1973B9"/>
              </a:solidFill>
              <a:latin typeface="Segoe UI Black"/>
              <a:ea typeface="+mn-lt"/>
              <a:cs typeface="Segoe UI Semibold"/>
            </a:endParaRPr>
          </a:p>
          <a:p>
            <a:pPr>
              <a:lnSpc>
                <a:spcPct val="150000"/>
              </a:lnSpc>
            </a:pPr>
            <a:r>
              <a:rPr lang="en-US" sz="1600" dirty="0">
                <a:solidFill>
                  <a:srgbClr val="1973B9"/>
                </a:solidFill>
                <a:latin typeface="Segoe UI Black" panose="020B0A02040204020203" pitchFamily="34" charset="0"/>
                <a:ea typeface="Segoe UI Black" panose="020B0A02040204020203" pitchFamily="34" charset="0"/>
                <a:cs typeface="Segoe UI Semibold"/>
              </a:rPr>
              <a:t>Community Content Docs</a:t>
            </a:r>
            <a:endParaRPr lang="en-US" sz="1600" b="1" dirty="0">
              <a:solidFill>
                <a:schemeClr val="accent3"/>
              </a:solidFill>
              <a:latin typeface="Segoe UI Black" panose="020B0A02040204020203" pitchFamily="34" charset="0"/>
              <a:ea typeface="Segoe UI Black" panose="020B0A02040204020203" pitchFamily="34" charset="0"/>
              <a:cs typeface="Segoe UI Semibold"/>
            </a:endParaRPr>
          </a:p>
          <a:p>
            <a:pPr marL="285750" indent="-285750">
              <a:lnSpc>
                <a:spcPct val="150000"/>
              </a:lnSpc>
              <a:buFont typeface="Arial"/>
              <a:buChar char="•"/>
            </a:pPr>
            <a:endParaRPr lang="en-US" sz="1600" b="1" dirty="0">
              <a:solidFill>
                <a:schemeClr val="accent3"/>
              </a:solidFill>
              <a:latin typeface="Segoe UI Semibold"/>
              <a:ea typeface="+mn-lt"/>
              <a:cs typeface="Segoe UI Semibold"/>
            </a:endParaRPr>
          </a:p>
          <a:p>
            <a:pPr marL="285750" indent="-285750">
              <a:lnSpc>
                <a:spcPct val="150000"/>
              </a:lnSpc>
              <a:buFont typeface="Arial"/>
              <a:buChar char="•"/>
            </a:pPr>
            <a:endParaRPr lang="en-US" sz="1600" b="1" dirty="0">
              <a:solidFill>
                <a:schemeClr val="accent3"/>
              </a:solidFill>
              <a:latin typeface="Segoe UI Semibold"/>
              <a:ea typeface="+mn-lt"/>
              <a:cs typeface="Segoe UI Semibold"/>
            </a:endParaRPr>
          </a:p>
          <a:p>
            <a:pPr marL="285750" indent="-285750">
              <a:lnSpc>
                <a:spcPct val="150000"/>
              </a:lnSpc>
              <a:buFont typeface="Arial"/>
              <a:buChar char="•"/>
            </a:pPr>
            <a:endParaRPr lang="en-US" sz="1300" b="1" dirty="0">
              <a:solidFill>
                <a:schemeClr val="accent3"/>
              </a:solidFill>
              <a:latin typeface="Segoe UI Semibold"/>
              <a:ea typeface="+mn-lt"/>
              <a:cs typeface="Segoe UI Semibold"/>
            </a:endParaRPr>
          </a:p>
          <a:p>
            <a:pPr marL="285750" indent="-285750">
              <a:lnSpc>
                <a:spcPct val="150000"/>
              </a:lnSpc>
              <a:buFont typeface="Arial"/>
              <a:buChar char="•"/>
            </a:pPr>
            <a:endParaRPr lang="en-US" sz="1600" b="1" dirty="0">
              <a:solidFill>
                <a:schemeClr val="accent3"/>
              </a:solidFill>
              <a:latin typeface="Segoe UI Semibold"/>
              <a:ea typeface="+mn-lt"/>
              <a:cs typeface="Segoe UI Semibold"/>
            </a:endParaRPr>
          </a:p>
          <a:p>
            <a:pPr marL="285750" indent="-285750">
              <a:lnSpc>
                <a:spcPct val="150000"/>
              </a:lnSpc>
              <a:buFont typeface="Arial"/>
              <a:buChar char="•"/>
            </a:pPr>
            <a:endParaRPr lang="en-US" sz="1600" b="1" dirty="0">
              <a:solidFill>
                <a:schemeClr val="accent3"/>
              </a:solidFill>
              <a:latin typeface="Segoe UI Semibold"/>
              <a:ea typeface="+mn-lt"/>
              <a:cs typeface="Segoe UI Semibold"/>
            </a:endParaRPr>
          </a:p>
          <a:p>
            <a:pPr marL="285750" indent="-285750">
              <a:lnSpc>
                <a:spcPct val="150000"/>
              </a:lnSpc>
              <a:buFont typeface="Arial"/>
              <a:buChar char="•"/>
            </a:pPr>
            <a:endParaRPr lang="en-US" sz="1600" b="1" dirty="0">
              <a:solidFill>
                <a:schemeClr val="accent3"/>
              </a:solidFill>
              <a:latin typeface="Segoe UI Semibold"/>
              <a:ea typeface="+mn-lt"/>
              <a:cs typeface="Segoe UI Semibold"/>
            </a:endParaRPr>
          </a:p>
          <a:p>
            <a:pPr marL="285750" indent="-285750">
              <a:lnSpc>
                <a:spcPct val="150000"/>
              </a:lnSpc>
              <a:buFont typeface="Arial,Sans-Serif"/>
              <a:buChar char="•"/>
            </a:pPr>
            <a:endParaRPr lang="en-US" sz="1500" b="1" dirty="0">
              <a:solidFill>
                <a:schemeClr val="accent3"/>
              </a:solidFill>
              <a:latin typeface="Segoe UI Semibold"/>
              <a:ea typeface="+mn-lt"/>
              <a:cs typeface="Segoe UI Semibold"/>
            </a:endParaRPr>
          </a:p>
          <a:p>
            <a:pPr marL="466090" lvl="1">
              <a:lnSpc>
                <a:spcPct val="150000"/>
              </a:lnSpc>
            </a:pPr>
            <a:endParaRPr lang="en-US" sz="1500" b="1" dirty="0">
              <a:solidFill>
                <a:schemeClr val="accent3"/>
              </a:solidFill>
              <a:latin typeface="Segoe UI Semibold"/>
              <a:ea typeface="+mn-lt"/>
              <a:cs typeface="Segoe UI"/>
            </a:endParaRPr>
          </a:p>
        </p:txBody>
      </p:sp>
      <p:pic>
        <p:nvPicPr>
          <p:cNvPr id="3" name="Picture 3">
            <a:extLst>
              <a:ext uri="{FF2B5EF4-FFF2-40B4-BE49-F238E27FC236}">
                <a16:creationId xmlns:a16="http://schemas.microsoft.com/office/drawing/2014/main" id="{928F5C66-2E3D-5410-62D2-E73B33F00194}"/>
              </a:ext>
            </a:extLst>
          </p:cNvPr>
          <p:cNvPicPr>
            <a:picLocks noChangeAspect="1"/>
          </p:cNvPicPr>
          <p:nvPr/>
        </p:nvPicPr>
        <p:blipFill rotWithShape="1">
          <a:blip r:embed="rId4"/>
          <a:srcRect r="6720"/>
          <a:stretch/>
        </p:blipFill>
        <p:spPr>
          <a:xfrm>
            <a:off x="5825391" y="969249"/>
            <a:ext cx="6887432" cy="4295209"/>
          </a:xfrm>
          <a:prstGeom prst="rect">
            <a:avLst/>
          </a:prstGeom>
        </p:spPr>
      </p:pic>
      <p:sp>
        <p:nvSpPr>
          <p:cNvPr id="10" name="Rectangle 9">
            <a:extLst>
              <a:ext uri="{FF2B5EF4-FFF2-40B4-BE49-F238E27FC236}">
                <a16:creationId xmlns:a16="http://schemas.microsoft.com/office/drawing/2014/main" id="{8D885159-F141-510E-5E25-201E66E62EA7}"/>
              </a:ext>
            </a:extLst>
          </p:cNvPr>
          <p:cNvSpPr/>
          <p:nvPr/>
        </p:nvSpPr>
        <p:spPr bwMode="auto">
          <a:xfrm rot="298869">
            <a:off x="2414676" y="5464798"/>
            <a:ext cx="1896264" cy="474871"/>
          </a:xfrm>
          <a:prstGeom prst="rect">
            <a:avLst/>
          </a:prstGeom>
          <a:solidFill>
            <a:srgbClr val="ED7D3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b="1">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pitchFamily="34" charset="0"/>
              </a:rPr>
              <a:t>NEXT WEEK</a:t>
            </a:r>
            <a:endParaRPr lang="en-FI" b="1">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pitchFamily="34" charset="0"/>
            </a:endParaRPr>
          </a:p>
        </p:txBody>
      </p:sp>
    </p:spTree>
    <p:extLst>
      <p:ext uri="{BB962C8B-B14F-4D97-AF65-F5344CB8AC3E}">
        <p14:creationId xmlns:p14="http://schemas.microsoft.com/office/powerpoint/2010/main" val="35758827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logo&#10;&#10;Description automatically generated">
            <a:extLst>
              <a:ext uri="{FF2B5EF4-FFF2-40B4-BE49-F238E27FC236}">
                <a16:creationId xmlns:a16="http://schemas.microsoft.com/office/drawing/2014/main" id="{2E038030-988C-456F-890B-FE2A4417837D}"/>
              </a:ext>
            </a:extLst>
          </p:cNvPr>
          <p:cNvPicPr>
            <a:picLocks noChangeAspect="1"/>
          </p:cNvPicPr>
          <p:nvPr/>
        </p:nvPicPr>
        <p:blipFill>
          <a:blip r:embed="rId3"/>
          <a:stretch>
            <a:fillRect/>
          </a:stretch>
        </p:blipFill>
        <p:spPr>
          <a:xfrm>
            <a:off x="-78198" y="1097511"/>
            <a:ext cx="5515907" cy="5348915"/>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769441"/>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latin typeface="Segoe UI Semibold"/>
                <a:ea typeface="+mn-lt"/>
                <a:cs typeface="+mn-lt"/>
              </a:rPr>
              <a:t>https://aka.ms/m365pnp-recognition</a:t>
            </a:r>
            <a:endParaRPr lang="en-US">
              <a:latin typeface="Segoe UI Semibold"/>
              <a:ea typeface="+mn-lt"/>
              <a:cs typeface="+mn-lt"/>
            </a:endParaRPr>
          </a:p>
          <a:p>
            <a:pPr algn="ctr"/>
            <a:endParaRPr lang="en-US" sz="2200">
              <a:solidFill>
                <a:schemeClr val="tx2">
                  <a:lumMod val="90000"/>
                  <a:lumOff val="10000"/>
                </a:schemeClr>
              </a:solidFill>
              <a:latin typeface="Segoe UI Semibold"/>
              <a:cs typeface="Segoe UI"/>
            </a:endParaRP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88673"/>
            <a:ext cx="2946328"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spcBef>
                <a:spcPct val="0"/>
              </a:spcBef>
              <a:spcAft>
                <a:spcPct val="0"/>
              </a:spcAft>
            </a:pPr>
            <a:r>
              <a:rPr lang="en-US" sz="2400" b="1" spc="300">
                <a:gradFill>
                  <a:gsLst>
                    <a:gs pos="0">
                      <a:srgbClr val="FFFFFF"/>
                    </a:gs>
                    <a:gs pos="100000">
                      <a:srgbClr val="FFFFFF"/>
                    </a:gs>
                  </a:gsLst>
                  <a:lin ang="5400000" scaled="0"/>
                </a:gradFill>
                <a:latin typeface="Segoe UI Black"/>
                <a:ea typeface="Segoe UI Black"/>
                <a:cs typeface="Segoe UI Semibold"/>
              </a:rPr>
              <a:t>COMMUNITY</a:t>
            </a:r>
            <a:endParaRPr lang="en-US"/>
          </a:p>
        </p:txBody>
      </p:sp>
      <p:pic>
        <p:nvPicPr>
          <p:cNvPr id="5" name="Picture 6" descr="Shape, rectangle&#10;&#10;Description automatically generated">
            <a:extLst>
              <a:ext uri="{FF2B5EF4-FFF2-40B4-BE49-F238E27FC236}">
                <a16:creationId xmlns:a16="http://schemas.microsoft.com/office/drawing/2014/main" id="{CD3B804F-C52C-400D-B5AD-AAEE98A6B38A}"/>
              </a:ext>
            </a:extLst>
          </p:cNvPr>
          <p:cNvPicPr>
            <a:picLocks noChangeAspect="1"/>
          </p:cNvPicPr>
          <p:nvPr/>
        </p:nvPicPr>
        <p:blipFill rotWithShape="1">
          <a:blip r:embed="rId5"/>
          <a:srcRect r="1482"/>
          <a:stretch/>
        </p:blipFill>
        <p:spPr>
          <a:xfrm>
            <a:off x="5837988" y="1026358"/>
            <a:ext cx="6878299" cy="4262970"/>
          </a:xfrm>
          <a:prstGeom prst="rect">
            <a:avLst/>
          </a:prstGeom>
        </p:spPr>
      </p:pic>
      <p:sp>
        <p:nvSpPr>
          <p:cNvPr id="13" name="Rectangle 12">
            <a:extLst>
              <a:ext uri="{FF2B5EF4-FFF2-40B4-BE49-F238E27FC236}">
                <a16:creationId xmlns:a16="http://schemas.microsoft.com/office/drawing/2014/main" id="{A0E87DDD-8535-4218-9D53-D6F455E72E8E}"/>
              </a:ext>
            </a:extLst>
          </p:cNvPr>
          <p:cNvSpPr/>
          <p:nvPr/>
        </p:nvSpPr>
        <p:spPr>
          <a:xfrm>
            <a:off x="5865586" y="1083802"/>
            <a:ext cx="6999629" cy="1323439"/>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4000" b="1">
                <a:solidFill>
                  <a:schemeClr val="bg2"/>
                </a:solidFill>
                <a:ea typeface="+mn-lt"/>
                <a:cs typeface="+mn-lt"/>
              </a:rPr>
              <a:t>PnP Recognition Program</a:t>
            </a:r>
            <a:endParaRPr lang="en-US" sz="4000">
              <a:solidFill>
                <a:schemeClr val="bg2"/>
              </a:solidFill>
              <a:ea typeface="+mn-lt"/>
              <a:cs typeface="+mn-lt"/>
            </a:endParaRPr>
          </a:p>
          <a:p>
            <a:endParaRPr lang="en-US" sz="4000" b="1">
              <a:solidFill>
                <a:schemeClr val="bg2"/>
              </a:solidFill>
              <a:latin typeface="Segoe UI"/>
              <a:cs typeface="Segoe UI"/>
            </a:endParaRPr>
          </a:p>
        </p:txBody>
      </p:sp>
      <p:sp>
        <p:nvSpPr>
          <p:cNvPr id="16" name="Rectangle 15">
            <a:extLst>
              <a:ext uri="{FF2B5EF4-FFF2-40B4-BE49-F238E27FC236}">
                <a16:creationId xmlns:a16="http://schemas.microsoft.com/office/drawing/2014/main" id="{5C74EECA-41D0-44B9-84B7-7C24B78CAE5B}"/>
              </a:ext>
            </a:extLst>
          </p:cNvPr>
          <p:cNvSpPr/>
          <p:nvPr/>
        </p:nvSpPr>
        <p:spPr>
          <a:xfrm>
            <a:off x="5897021" y="2103041"/>
            <a:ext cx="3526021" cy="2862322"/>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a:solidFill>
                  <a:schemeClr val="bg2"/>
                </a:solidFill>
                <a:ea typeface="+mn-lt"/>
                <a:cs typeface="+mn-lt"/>
              </a:rPr>
              <a:t>Showcasing your contributions</a:t>
            </a:r>
            <a:endParaRPr lang="en-US"/>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Powered by Credly</a:t>
            </a: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More achievement levels coming soon</a:t>
            </a:r>
          </a:p>
          <a:p>
            <a:pPr marL="342900" indent="-342900">
              <a:buFont typeface="Arial" panose="020B0604020202020204" pitchFamily="34" charset="0"/>
              <a:buChar char="•"/>
            </a:pPr>
            <a:endParaRPr lang="en-US" sz="2000" b="1">
              <a:solidFill>
                <a:schemeClr val="bg2"/>
              </a:solidFill>
              <a:ea typeface="+mn-lt"/>
              <a:cs typeface="+mn-lt"/>
            </a:endParaRPr>
          </a:p>
          <a:p>
            <a:pPr marL="342900" indent="-342900">
              <a:buFont typeface="Arial" panose="020B0604020202020204" pitchFamily="34" charset="0"/>
              <a:buChar char="•"/>
            </a:pPr>
            <a:endParaRPr lang="en-US" sz="2000" b="1">
              <a:solidFill>
                <a:schemeClr val="bg2"/>
              </a:solidFill>
              <a:latin typeface="Segoe UI"/>
              <a:cs typeface="Segoe UI"/>
            </a:endParaRPr>
          </a:p>
        </p:txBody>
      </p:sp>
      <p:pic>
        <p:nvPicPr>
          <p:cNvPr id="2" name="Picture 2" descr="A picture containing text, sign&#10;&#10;Description automatically generated">
            <a:extLst>
              <a:ext uri="{FF2B5EF4-FFF2-40B4-BE49-F238E27FC236}">
                <a16:creationId xmlns:a16="http://schemas.microsoft.com/office/drawing/2014/main" id="{49E0B4E0-7D3C-498F-B90B-0A4A54BD5FE5}"/>
              </a:ext>
            </a:extLst>
          </p:cNvPr>
          <p:cNvPicPr>
            <a:picLocks noChangeAspect="1"/>
          </p:cNvPicPr>
          <p:nvPr/>
        </p:nvPicPr>
        <p:blipFill>
          <a:blip r:embed="rId6"/>
          <a:stretch>
            <a:fillRect/>
          </a:stretch>
        </p:blipFill>
        <p:spPr>
          <a:xfrm rot="21240000">
            <a:off x="9112601" y="1789074"/>
            <a:ext cx="3109789" cy="3109789"/>
          </a:xfrm>
          <a:prstGeom prst="rect">
            <a:avLst/>
          </a:prstGeom>
        </p:spPr>
      </p:pic>
      <p:pic>
        <p:nvPicPr>
          <p:cNvPr id="11" name="Picture 2" descr="A picture containing text, sign&#10;&#10;Description automatically generated">
            <a:extLst>
              <a:ext uri="{FF2B5EF4-FFF2-40B4-BE49-F238E27FC236}">
                <a16:creationId xmlns:a16="http://schemas.microsoft.com/office/drawing/2014/main" id="{AF3A483B-523A-4C66-A296-C4F3F53D1385}"/>
              </a:ext>
            </a:extLst>
          </p:cNvPr>
          <p:cNvPicPr>
            <a:picLocks noChangeAspect="1"/>
          </p:cNvPicPr>
          <p:nvPr/>
        </p:nvPicPr>
        <p:blipFill>
          <a:blip r:embed="rId6"/>
          <a:stretch>
            <a:fillRect/>
          </a:stretch>
        </p:blipFill>
        <p:spPr>
          <a:xfrm rot="21240000">
            <a:off x="1678721" y="4338742"/>
            <a:ext cx="1100881" cy="1100881"/>
          </a:xfrm>
          <a:prstGeom prst="rect">
            <a:avLst/>
          </a:prstGeom>
        </p:spPr>
      </p:pic>
      <p:pic>
        <p:nvPicPr>
          <p:cNvPr id="3" name="Picture 6" descr="A picture containing logo&#10;&#10;Description automatically generated">
            <a:extLst>
              <a:ext uri="{FF2B5EF4-FFF2-40B4-BE49-F238E27FC236}">
                <a16:creationId xmlns:a16="http://schemas.microsoft.com/office/drawing/2014/main" id="{75098FD7-242D-4ED8-9DEE-AFEB0941D938}"/>
              </a:ext>
            </a:extLst>
          </p:cNvPr>
          <p:cNvPicPr>
            <a:picLocks noChangeAspect="1"/>
          </p:cNvPicPr>
          <p:nvPr/>
        </p:nvPicPr>
        <p:blipFill>
          <a:blip r:embed="rId7"/>
          <a:stretch>
            <a:fillRect/>
          </a:stretch>
        </p:blipFill>
        <p:spPr>
          <a:xfrm>
            <a:off x="4016466" y="1588429"/>
            <a:ext cx="1166165" cy="1181853"/>
          </a:xfrm>
          <a:prstGeom prst="rect">
            <a:avLst/>
          </a:prstGeom>
        </p:spPr>
      </p:pic>
      <p:pic>
        <p:nvPicPr>
          <p:cNvPr id="7" name="Picture 7">
            <a:extLst>
              <a:ext uri="{FF2B5EF4-FFF2-40B4-BE49-F238E27FC236}">
                <a16:creationId xmlns:a16="http://schemas.microsoft.com/office/drawing/2014/main" id="{508B45B4-2065-40BF-9C06-55ED9C72C470}"/>
              </a:ext>
            </a:extLst>
          </p:cNvPr>
          <p:cNvPicPr>
            <a:picLocks noChangeAspect="1"/>
          </p:cNvPicPr>
          <p:nvPr/>
        </p:nvPicPr>
        <p:blipFill>
          <a:blip r:embed="rId8"/>
          <a:stretch>
            <a:fillRect/>
          </a:stretch>
        </p:blipFill>
        <p:spPr>
          <a:xfrm>
            <a:off x="3906147" y="3031874"/>
            <a:ext cx="1386978" cy="1069604"/>
          </a:xfrm>
          <a:prstGeom prst="rect">
            <a:avLst/>
          </a:prstGeom>
        </p:spPr>
      </p:pic>
      <p:pic>
        <p:nvPicPr>
          <p:cNvPr id="10" name="Picture 11" descr="Icon&#10;&#10;Description automatically generated">
            <a:extLst>
              <a:ext uri="{FF2B5EF4-FFF2-40B4-BE49-F238E27FC236}">
                <a16:creationId xmlns:a16="http://schemas.microsoft.com/office/drawing/2014/main" id="{31639234-B311-4D78-AD72-3231E8209C19}"/>
              </a:ext>
            </a:extLst>
          </p:cNvPr>
          <p:cNvPicPr>
            <a:picLocks noChangeAspect="1"/>
          </p:cNvPicPr>
          <p:nvPr/>
        </p:nvPicPr>
        <p:blipFill>
          <a:blip r:embed="rId9"/>
          <a:stretch>
            <a:fillRect/>
          </a:stretch>
        </p:blipFill>
        <p:spPr>
          <a:xfrm>
            <a:off x="4063424" y="4379005"/>
            <a:ext cx="1071531" cy="1079340"/>
          </a:xfrm>
          <a:prstGeom prst="rect">
            <a:avLst/>
          </a:prstGeom>
        </p:spPr>
      </p:pic>
    </p:spTree>
    <p:extLst>
      <p:ext uri="{BB962C8B-B14F-4D97-AF65-F5344CB8AC3E}">
        <p14:creationId xmlns:p14="http://schemas.microsoft.com/office/powerpoint/2010/main" val="115433488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D978BF3-3F1E-453E-AF0B-ED71B0F22514}"/>
              </a:ext>
            </a:extLst>
          </p:cNvPr>
          <p:cNvPicPr>
            <a:picLocks noChangeAspect="1"/>
          </p:cNvPicPr>
          <p:nvPr/>
        </p:nvPicPr>
        <p:blipFill>
          <a:blip r:embed="rId3"/>
          <a:stretch>
            <a:fillRect/>
          </a:stretch>
        </p:blipFill>
        <p:spPr>
          <a:xfrm>
            <a:off x="8540899" y="1369866"/>
            <a:ext cx="7089958" cy="4334439"/>
          </a:xfrm>
          <a:prstGeom prst="rect">
            <a:avLst/>
          </a:prstGeom>
        </p:spPr>
      </p:pic>
      <p:pic>
        <p:nvPicPr>
          <p:cNvPr id="3" name="Picture 2">
            <a:extLst>
              <a:ext uri="{FF2B5EF4-FFF2-40B4-BE49-F238E27FC236}">
                <a16:creationId xmlns:a16="http://schemas.microsoft.com/office/drawing/2014/main" id="{CAD531C3-360C-4573-8291-BD59DEC182ED}"/>
              </a:ext>
            </a:extLst>
          </p:cNvPr>
          <p:cNvPicPr>
            <a:picLocks noChangeAspect="1"/>
          </p:cNvPicPr>
          <p:nvPr/>
        </p:nvPicPr>
        <p:blipFill>
          <a:blip r:embed="rId4"/>
          <a:stretch>
            <a:fillRect/>
          </a:stretch>
        </p:blipFill>
        <p:spPr>
          <a:xfrm>
            <a:off x="515558" y="6216916"/>
            <a:ext cx="1635384" cy="601565"/>
          </a:xfrm>
          <a:prstGeom prst="rect">
            <a:avLst/>
          </a:prstGeom>
        </p:spPr>
      </p:pic>
      <p:sp>
        <p:nvSpPr>
          <p:cNvPr id="4" name="Rectangle 3">
            <a:extLst>
              <a:ext uri="{FF2B5EF4-FFF2-40B4-BE49-F238E27FC236}">
                <a16:creationId xmlns:a16="http://schemas.microsoft.com/office/drawing/2014/main" id="{B7EE2697-FF77-4373-9ED0-F3E544446F2C}"/>
              </a:ext>
            </a:extLst>
          </p:cNvPr>
          <p:cNvSpPr/>
          <p:nvPr/>
        </p:nvSpPr>
        <p:spPr bwMode="auto">
          <a:xfrm>
            <a:off x="555228" y="400799"/>
            <a:ext cx="4464103"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SCRIPT SAMPLES</a:t>
            </a:r>
          </a:p>
        </p:txBody>
      </p:sp>
      <p:sp>
        <p:nvSpPr>
          <p:cNvPr id="5" name="TextBox 4">
            <a:extLst>
              <a:ext uri="{FF2B5EF4-FFF2-40B4-BE49-F238E27FC236}">
                <a16:creationId xmlns:a16="http://schemas.microsoft.com/office/drawing/2014/main" id="{612C861E-93AA-4B5D-8907-782E4E0AF916}"/>
              </a:ext>
            </a:extLst>
          </p:cNvPr>
          <p:cNvSpPr txBox="1"/>
          <p:nvPr/>
        </p:nvSpPr>
        <p:spPr>
          <a:xfrm>
            <a:off x="398400" y="991954"/>
            <a:ext cx="7686649" cy="5186035"/>
          </a:xfrm>
          <a:prstGeom prst="rect">
            <a:avLst/>
          </a:prstGeom>
          <a:noFill/>
        </p:spPr>
        <p:txBody>
          <a:bodyPr wrap="square" lIns="182880" tIns="146304" rIns="182880" bIns="146304" rtlCol="0" anchor="t">
            <a:spAutoFit/>
          </a:bodyPr>
          <a:lstStyle/>
          <a:p>
            <a:pPr>
              <a:lnSpc>
                <a:spcPct val="90000"/>
              </a:lnSpc>
              <a:spcAft>
                <a:spcPts val="600"/>
              </a:spcAft>
            </a:pPr>
            <a:r>
              <a:rPr lang="en-US" sz="1600" dirty="0"/>
              <a:t>Site now has 149 scenarios and </a:t>
            </a:r>
            <a:r>
              <a:rPr lang="en-US" sz="1600" b="1" dirty="0"/>
              <a:t>214 scripts</a:t>
            </a:r>
            <a:r>
              <a:rPr lang="en-US" sz="1600" dirty="0"/>
              <a:t>, using Microsoft Graph, CLI for Microsoft 365, PnP PowerShell, SPO Management Shell tooling, Power  Apps PowerShell, Azure CLI,  and more…😁 AND samples integrated into "</a:t>
            </a:r>
            <a:r>
              <a:rPr lang="en-US" sz="1600" b="1" dirty="0"/>
              <a:t>Unified</a:t>
            </a:r>
            <a:r>
              <a:rPr lang="en-US" sz="1600" dirty="0"/>
              <a:t>" Solution Gallery 🤩</a:t>
            </a:r>
          </a:p>
          <a:p>
            <a:pPr>
              <a:lnSpc>
                <a:spcPct val="90000"/>
              </a:lnSpc>
              <a:spcAft>
                <a:spcPts val="600"/>
              </a:spcAft>
            </a:pPr>
            <a:endParaRPr lang="en-US" sz="1600" dirty="0"/>
          </a:p>
          <a:p>
            <a:pPr>
              <a:lnSpc>
                <a:spcPct val="90000"/>
              </a:lnSpc>
              <a:spcAft>
                <a:spcPts val="600"/>
              </a:spcAft>
            </a:pPr>
            <a:r>
              <a:rPr lang="en-US" sz="1600" b="1" dirty="0"/>
              <a:t>Samples Include</a:t>
            </a:r>
            <a:endParaRPr lang="en-US" sz="1400" dirty="0">
              <a:cs typeface="Segoe UI"/>
            </a:endParaRPr>
          </a:p>
          <a:p>
            <a:pPr>
              <a:lnSpc>
                <a:spcPct val="90000"/>
              </a:lnSpc>
              <a:spcAft>
                <a:spcPts val="600"/>
              </a:spcAft>
            </a:pPr>
            <a:r>
              <a:rPr lang="en-US" sz="1400" b="1" i="1" dirty="0">
                <a:solidFill>
                  <a:srgbClr val="6D6BC5"/>
                </a:solidFill>
              </a:rPr>
              <a:t>Updates or scenarios implemented with alterative tools</a:t>
            </a:r>
            <a:endParaRPr lang="en-US" sz="1400" b="1" i="1" dirty="0">
              <a:solidFill>
                <a:srgbClr val="6D6BC5"/>
              </a:solidFill>
              <a:cs typeface="Segoe UI"/>
            </a:endParaRPr>
          </a:p>
          <a:p>
            <a:pPr>
              <a:lnSpc>
                <a:spcPct val="90000"/>
              </a:lnSpc>
              <a:spcAft>
                <a:spcPts val="600"/>
              </a:spcAft>
            </a:pPr>
            <a:r>
              <a:rPr lang="en-US" sz="1400" dirty="0"/>
              <a:t>Testing user preferred language of SharePoint Site (</a:t>
            </a:r>
            <a:r>
              <a:rPr lang="en-US" sz="1400" b="1" dirty="0"/>
              <a:t>Adam </a:t>
            </a:r>
            <a:r>
              <a:rPr lang="en-US" sz="1400" b="1" dirty="0" err="1"/>
              <a:t>Wójcik</a:t>
            </a:r>
            <a:r>
              <a:rPr lang="en-US" sz="1400" dirty="0"/>
              <a:t>)</a:t>
            </a:r>
          </a:p>
          <a:p>
            <a:pPr>
              <a:lnSpc>
                <a:spcPct val="90000"/>
              </a:lnSpc>
              <a:spcAft>
                <a:spcPts val="600"/>
              </a:spcAft>
            </a:pPr>
            <a:r>
              <a:rPr lang="en-US" sz="1400" dirty="0"/>
              <a:t>Update User Profile Properties (</a:t>
            </a:r>
            <a:r>
              <a:rPr lang="en-US" sz="1400" b="1" dirty="0" err="1">
                <a:ea typeface="+mn-lt"/>
                <a:cs typeface="+mn-lt"/>
              </a:rPr>
              <a:t>Jasey</a:t>
            </a:r>
            <a:r>
              <a:rPr lang="en-US" sz="1400" b="1" dirty="0">
                <a:ea typeface="+mn-lt"/>
                <a:cs typeface="+mn-lt"/>
              </a:rPr>
              <a:t> </a:t>
            </a:r>
            <a:r>
              <a:rPr lang="en-US" sz="1400" b="1" dirty="0" err="1">
                <a:ea typeface="+mn-lt"/>
                <a:cs typeface="+mn-lt"/>
              </a:rPr>
              <a:t>Waegebaert</a:t>
            </a:r>
            <a:r>
              <a:rPr lang="en-US" sz="1400" dirty="0"/>
              <a:t>)</a:t>
            </a:r>
          </a:p>
          <a:p>
            <a:pPr>
              <a:lnSpc>
                <a:spcPct val="90000"/>
              </a:lnSpc>
              <a:spcAft>
                <a:spcPts val="600"/>
              </a:spcAft>
            </a:pPr>
            <a:r>
              <a:rPr lang="en-US" sz="1400" dirty="0"/>
              <a:t>Flow run day summary (</a:t>
            </a:r>
            <a:r>
              <a:rPr lang="en-US" sz="1400" b="1" dirty="0">
                <a:ea typeface="+mn-lt"/>
                <a:cs typeface="+mn-lt"/>
              </a:rPr>
              <a:t>Leon </a:t>
            </a:r>
            <a:r>
              <a:rPr lang="en-US" sz="1400" b="1" dirty="0" err="1">
                <a:ea typeface="+mn-lt"/>
                <a:cs typeface="+mn-lt"/>
              </a:rPr>
              <a:t>Armston</a:t>
            </a:r>
            <a:r>
              <a:rPr lang="en-US" sz="1400" dirty="0"/>
              <a:t>)</a:t>
            </a:r>
          </a:p>
          <a:p>
            <a:pPr>
              <a:lnSpc>
                <a:spcPct val="90000"/>
              </a:lnSpc>
              <a:spcAft>
                <a:spcPts val="600"/>
              </a:spcAft>
            </a:pPr>
            <a:endParaRPr lang="en-US" sz="1600" dirty="0"/>
          </a:p>
          <a:p>
            <a:pPr>
              <a:lnSpc>
                <a:spcPct val="90000"/>
              </a:lnSpc>
              <a:spcAft>
                <a:spcPts val="600"/>
              </a:spcAft>
            </a:pPr>
            <a:r>
              <a:rPr lang="en-US" sz="1600" dirty="0"/>
              <a:t>Scenario is a task performed by a script e.g., </a:t>
            </a:r>
            <a:br>
              <a:rPr lang="en-US" sz="1600" dirty="0"/>
            </a:br>
            <a:r>
              <a:rPr lang="en-US" sz="1600" dirty="0"/>
              <a:t>Undelete items from the Recycle Bin which can be achieved by more than one script tool e.g. CLI for Microsoft 365, PnP PowerShell</a:t>
            </a:r>
          </a:p>
          <a:p>
            <a:pPr>
              <a:lnSpc>
                <a:spcPct val="90000"/>
              </a:lnSpc>
              <a:spcAft>
                <a:spcPts val="600"/>
              </a:spcAft>
            </a:pPr>
            <a:br>
              <a:rPr lang="en-US" sz="1600" b="1" dirty="0"/>
            </a:br>
            <a:r>
              <a:rPr lang="en-US" sz="1600" u="sng" dirty="0"/>
              <a:t>Thank you</a:t>
            </a:r>
            <a:r>
              <a:rPr lang="en-US" sz="1600" dirty="0"/>
              <a:t> for your samples and contributions!  👏</a:t>
            </a:r>
            <a:endParaRPr lang="en-US" sz="1600" dirty="0">
              <a:cs typeface="Segoe UI"/>
            </a:endParaRPr>
          </a:p>
          <a:p>
            <a:pPr>
              <a:lnSpc>
                <a:spcPct val="90000"/>
              </a:lnSpc>
              <a:spcAft>
                <a:spcPts val="600"/>
              </a:spcAft>
            </a:pPr>
            <a:br>
              <a:rPr lang="en-US" sz="1600" b="1" i="1" dirty="0"/>
            </a:br>
            <a:r>
              <a:rPr lang="en-US" sz="1400" b="1" i="1" dirty="0"/>
              <a:t>Please reach out if you need support with submissions</a:t>
            </a:r>
            <a:endParaRPr lang="en-US" sz="1400" b="1" i="1" dirty="0">
              <a:cs typeface="Segoe UI"/>
            </a:endParaRPr>
          </a:p>
          <a:p>
            <a:pPr>
              <a:lnSpc>
                <a:spcPct val="90000"/>
              </a:lnSpc>
              <a:spcAft>
                <a:spcPts val="600"/>
              </a:spcAft>
            </a:pPr>
            <a:r>
              <a:rPr lang="en-US" sz="1400" b="1" i="1" dirty="0"/>
              <a:t>or if you feel something can be improved!</a:t>
            </a:r>
            <a:endParaRPr lang="en-US" sz="1400" b="1" i="1" dirty="0">
              <a:cs typeface="Segoe UI"/>
            </a:endParaRPr>
          </a:p>
        </p:txBody>
      </p:sp>
      <p:pic>
        <p:nvPicPr>
          <p:cNvPr id="8" name="Picture 7">
            <a:extLst>
              <a:ext uri="{FF2B5EF4-FFF2-40B4-BE49-F238E27FC236}">
                <a16:creationId xmlns:a16="http://schemas.microsoft.com/office/drawing/2014/main" id="{8F059431-116F-4618-ADAA-590BC592F734}"/>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8104659" y="991954"/>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9" name="TextBox 8">
            <a:extLst>
              <a:ext uri="{FF2B5EF4-FFF2-40B4-BE49-F238E27FC236}">
                <a16:creationId xmlns:a16="http://schemas.microsoft.com/office/drawing/2014/main" id="{6F13BE12-2AE9-47B0-853F-2C936C8353C9}"/>
              </a:ext>
            </a:extLst>
          </p:cNvPr>
          <p:cNvSpPr txBox="1"/>
          <p:nvPr/>
        </p:nvSpPr>
        <p:spPr>
          <a:xfrm>
            <a:off x="9268538" y="5864515"/>
            <a:ext cx="5083792" cy="766364"/>
          </a:xfrm>
          <a:prstGeom prst="rect">
            <a:avLst/>
          </a:prstGeom>
          <a:noFill/>
        </p:spPr>
        <p:txBody>
          <a:bodyPr wrap="square" lIns="182880" tIns="146304" rIns="182880" bIns="146304" rtlCol="0">
            <a:spAutoFit/>
          </a:bodyPr>
          <a:lstStyle/>
          <a:p>
            <a:pPr>
              <a:lnSpc>
                <a:spcPct val="90000"/>
              </a:lnSpc>
              <a:spcAft>
                <a:spcPts val="600"/>
              </a:spcAft>
            </a:pPr>
            <a:br>
              <a:rPr lang="en-US" sz="1600" i="1" dirty="0"/>
            </a:br>
            <a:r>
              <a:rPr lang="en-US" dirty="0"/>
              <a:t>aka.ms/script-samples </a:t>
            </a:r>
          </a:p>
        </p:txBody>
      </p:sp>
      <p:sp>
        <p:nvSpPr>
          <p:cNvPr id="11" name="TextBox 10">
            <a:extLst>
              <a:ext uri="{FF2B5EF4-FFF2-40B4-BE49-F238E27FC236}">
                <a16:creationId xmlns:a16="http://schemas.microsoft.com/office/drawing/2014/main" id="{B880F53A-137F-4989-B71F-5FF51F5D7946}"/>
              </a:ext>
            </a:extLst>
          </p:cNvPr>
          <p:cNvSpPr txBox="1"/>
          <p:nvPr/>
        </p:nvSpPr>
        <p:spPr>
          <a:xfrm>
            <a:off x="6838110" y="339274"/>
            <a:ext cx="5598365" cy="584775"/>
          </a:xfrm>
          <a:prstGeom prst="rect">
            <a:avLst/>
          </a:prstGeom>
          <a:noFill/>
        </p:spPr>
        <p:txBody>
          <a:bodyPr wrap="square">
            <a:spAutoFit/>
          </a:bodyPr>
          <a:lstStyle/>
          <a:p>
            <a:pPr algn="ctr"/>
            <a:r>
              <a:rPr lang="en-US" sz="1600" i="1"/>
              <a:t>One centralized location for all scripts for helping your day-to-day life. Contribution's welcome!</a:t>
            </a:r>
          </a:p>
        </p:txBody>
      </p:sp>
      <p:pic>
        <p:nvPicPr>
          <p:cNvPr id="12" name="Picture 11" descr="A blue sign with white text&#10;&#10;Description automatically generated with medium confidence">
            <a:extLst>
              <a:ext uri="{FF2B5EF4-FFF2-40B4-BE49-F238E27FC236}">
                <a16:creationId xmlns:a16="http://schemas.microsoft.com/office/drawing/2014/main" id="{57896A9D-9CD7-49A7-BB05-814444661BD1}"/>
              </a:ext>
            </a:extLst>
          </p:cNvPr>
          <p:cNvPicPr>
            <a:picLocks noChangeAspect="1"/>
          </p:cNvPicPr>
          <p:nvPr/>
        </p:nvPicPr>
        <p:blipFill>
          <a:blip r:embed="rId6"/>
          <a:stretch>
            <a:fillRect/>
          </a:stretch>
        </p:blipFill>
        <p:spPr>
          <a:xfrm>
            <a:off x="5861240" y="4779937"/>
            <a:ext cx="1850784" cy="1850784"/>
          </a:xfrm>
          <a:prstGeom prst="rect">
            <a:avLst/>
          </a:prstGeom>
        </p:spPr>
      </p:pic>
      <p:sp>
        <p:nvSpPr>
          <p:cNvPr id="7" name="Explosion: 8 Points 6">
            <a:extLst>
              <a:ext uri="{FF2B5EF4-FFF2-40B4-BE49-F238E27FC236}">
                <a16:creationId xmlns:a16="http://schemas.microsoft.com/office/drawing/2014/main" id="{5D534520-3523-4299-B575-44F33ECDD257}"/>
              </a:ext>
            </a:extLst>
          </p:cNvPr>
          <p:cNvSpPr/>
          <p:nvPr/>
        </p:nvSpPr>
        <p:spPr bwMode="auto">
          <a:xfrm rot="845581">
            <a:off x="7131519" y="1744065"/>
            <a:ext cx="3463574" cy="3155353"/>
          </a:xfrm>
          <a:prstGeom prst="irregularSeal1">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b="1">
                <a:gradFill>
                  <a:gsLst>
                    <a:gs pos="0">
                      <a:srgbClr val="FFFFFF"/>
                    </a:gs>
                    <a:gs pos="100000">
                      <a:srgbClr val="FFFFFF"/>
                    </a:gs>
                  </a:gsLst>
                  <a:lin ang="5400000" scaled="0"/>
                </a:gradFill>
                <a:ea typeface="Segoe UI" pitchFamily="34" charset="0"/>
                <a:cs typeface="Segoe UI" pitchFamily="34" charset="0"/>
              </a:rPr>
              <a:t>200+</a:t>
            </a:r>
            <a:br>
              <a:rPr lang="en-GB" sz="2000" b="1">
                <a:gradFill>
                  <a:gsLst>
                    <a:gs pos="0">
                      <a:srgbClr val="FFFFFF"/>
                    </a:gs>
                    <a:gs pos="100000">
                      <a:srgbClr val="FFFFFF"/>
                    </a:gs>
                  </a:gsLst>
                  <a:lin ang="5400000" scaled="0"/>
                </a:gradFill>
                <a:ea typeface="Segoe UI" pitchFamily="34" charset="0"/>
                <a:cs typeface="Segoe UI" pitchFamily="34" charset="0"/>
              </a:rPr>
            </a:br>
            <a:r>
              <a:rPr lang="en-GB" sz="2000" b="1">
                <a:gradFill>
                  <a:gsLst>
                    <a:gs pos="0">
                      <a:srgbClr val="FFFFFF"/>
                    </a:gs>
                    <a:gs pos="100000">
                      <a:srgbClr val="FFFFFF"/>
                    </a:gs>
                  </a:gsLst>
                  <a:lin ang="5400000" scaled="0"/>
                </a:gradFill>
                <a:ea typeface="Segoe UI" pitchFamily="34" charset="0"/>
                <a:cs typeface="Segoe UI" pitchFamily="34" charset="0"/>
              </a:rPr>
              <a:t>SCRIPTS</a:t>
            </a:r>
          </a:p>
          <a:p>
            <a:pPr algn="ctr" defTabSz="932472" fontAlgn="base">
              <a:lnSpc>
                <a:spcPct val="90000"/>
              </a:lnSpc>
              <a:spcBef>
                <a:spcPct val="0"/>
              </a:spcBef>
              <a:spcAft>
                <a:spcPct val="0"/>
              </a:spcAft>
            </a:pPr>
            <a:r>
              <a:rPr lang="en-GB" sz="2000" b="1">
                <a:gradFill>
                  <a:gsLst>
                    <a:gs pos="0">
                      <a:srgbClr val="FFFFFF"/>
                    </a:gs>
                    <a:gs pos="100000">
                      <a:srgbClr val="FFFFFF"/>
                    </a:gs>
                  </a:gsLst>
                  <a:lin ang="5400000" scaled="0"/>
                </a:gradFill>
                <a:ea typeface="Segoe UI" pitchFamily="34" charset="0"/>
                <a:cs typeface="Segoe UI" pitchFamily="34" charset="0"/>
              </a:rPr>
              <a:t>THANK YOU!</a:t>
            </a:r>
            <a:endParaRPr lang="en-GB" sz="2400" b="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4769157"/>
      </p:ext>
    </p:extLst>
  </p:cSld>
  <p:clrMapOvr>
    <a:masterClrMapping/>
  </p:clrMapOvr>
  <p:transition>
    <p:fade/>
  </p:transition>
</p:sld>
</file>

<file path=ppt/theme/theme1.xml><?xml version="1.0" encoding="utf-8"?>
<a:theme xmlns:a="http://schemas.openxmlformats.org/drawingml/2006/main" name="Office 365 PPT Template - 2017">
  <a:themeElements>
    <a:clrScheme name="SharePoint Teal">
      <a:dk1>
        <a:srgbClr val="2F2F2F"/>
      </a:dk1>
      <a:lt1>
        <a:srgbClr val="E6E6E6"/>
      </a:lt1>
      <a:dk2>
        <a:srgbClr val="2F2F2F"/>
      </a:dk2>
      <a:lt2>
        <a:srgbClr val="FFFFFF"/>
      </a:lt2>
      <a:accent1>
        <a:srgbClr val="03787C"/>
      </a:accent1>
      <a:accent2>
        <a:srgbClr val="0078D7"/>
      </a:accent2>
      <a:accent3>
        <a:srgbClr val="D83B01"/>
      </a:accent3>
      <a:accent4>
        <a:srgbClr val="5C2D91"/>
      </a:accent4>
      <a:accent5>
        <a:srgbClr val="2F2F2F"/>
      </a:accent5>
      <a:accent6>
        <a:srgbClr val="D2D2D2"/>
      </a:accent6>
      <a:hlink>
        <a:srgbClr val="03787C"/>
      </a:hlink>
      <a:folHlink>
        <a:srgbClr val="03787C"/>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ed971524-76e7-40a8-a01a-f99956bd178c" xsi:nil="true"/>
    <lcf76f155ced4ddcb4097134ff3c332f xmlns="ed971524-76e7-40a8-a01a-f99956bd178c">
      <Terms xmlns="http://schemas.microsoft.com/office/infopath/2007/PartnerControls"/>
    </lcf76f155ced4ddcb4097134ff3c332f>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6" ma:contentTypeDescription="Create a new document." ma:contentTypeScope="" ma:versionID="21ced7862c3f3f88055ff7af88ad4b1f">
  <xsd:schema xmlns:xsd="http://www.w3.org/2001/XMLSchema" xmlns:xs="http://www.w3.org/2001/XMLSchema" xmlns:p="http://schemas.microsoft.com/office/2006/metadata/properties" xmlns:ns2="ed971524-76e7-40a8-a01a-f99956bd178c" xmlns:ns3="b0e4521d-181b-4aee-b4a8-952b2bc14729" xmlns:ns4="230e9df3-be65-4c73-a93b-d1236ebd677e" targetNamespace="http://schemas.microsoft.com/office/2006/metadata/properties" ma:root="true" ma:fieldsID="e5fb607ab3290db5f3deb936ca9a78a0" ns2:_="" ns3:_="" ns4:_="">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302143df-e2d8-4bbf-bd25-7089f41823cd}"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b0e4521d-181b-4aee-b4a8-952b2bc14729"/>
    <ds:schemaRef ds:uri="http://schemas.microsoft.com/office/infopath/2007/PartnerControls"/>
    <ds:schemaRef ds:uri="http://purl.org/dc/elements/1.1/"/>
    <ds:schemaRef ds:uri="http://schemas.microsoft.com/office/2006/documentManagement/types"/>
    <ds:schemaRef ds:uri="http://schemas.microsoft.com/office/2006/metadata/properties"/>
    <ds:schemaRef ds:uri="http://www.w3.org/XML/1998/namespace"/>
    <ds:schemaRef ds:uri="http://purl.org/dc/dcmitype/"/>
    <ds:schemaRef ds:uri="http://purl.org/dc/terms/"/>
    <ds:schemaRef ds:uri="http://schemas.openxmlformats.org/package/2006/metadata/core-properties"/>
    <ds:schemaRef ds:uri="230e9df3-be65-4c73-a93b-d1236ebd677e"/>
    <ds:schemaRef ds:uri="ed971524-76e7-40a8-a01a-f99956bd178c"/>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4E037DE-7D01-48FC-85FB-69F2952FA743}">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148</TotalTime>
  <Words>2702</Words>
  <Application>Microsoft Office PowerPoint</Application>
  <PresentationFormat>Custom</PresentationFormat>
  <Paragraphs>369</Paragraphs>
  <Slides>29</Slides>
  <Notes>23</Notes>
  <HiddenSlides>5</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29</vt:i4>
      </vt:variant>
    </vt:vector>
  </HeadingPairs>
  <TitlesOfParts>
    <vt:vector size="44" baseType="lpstr">
      <vt:lpstr>-apple-system</vt:lpstr>
      <vt:lpstr>Arial</vt:lpstr>
      <vt:lpstr>Arial,Sans-Serif</vt:lpstr>
      <vt:lpstr>Calibri</vt:lpstr>
      <vt:lpstr>Consolas</vt:lpstr>
      <vt:lpstr>Open Sans</vt:lpstr>
      <vt:lpstr>Segoe UI</vt:lpstr>
      <vt:lpstr>Segoe UI Black</vt:lpstr>
      <vt:lpstr>Segoe UI Light</vt:lpstr>
      <vt:lpstr>Segoe UI Semibold</vt:lpstr>
      <vt:lpstr>Segoe UI Semilight</vt:lpstr>
      <vt:lpstr>Wingdings</vt:lpstr>
      <vt:lpstr>Wingdings,Sans-Serif</vt:lpstr>
      <vt:lpstr>Office 365 PPT Template - 2017</vt:lpstr>
      <vt:lpstr>Office 365 PPT Template - 2017</vt:lpstr>
      <vt:lpstr>Microsoft 365 &amp;  Power Platform Development –  Bi-weekly call</vt:lpstr>
      <vt:lpstr>PowerPoint Presentation</vt:lpstr>
      <vt:lpstr>Opportunities to Participate in the community</vt:lpstr>
      <vt:lpstr>PowerPoint Presentation</vt:lpstr>
      <vt:lpstr>PowerPoint Presentation</vt:lpstr>
      <vt:lpstr>PowerPoint Presentation</vt:lpstr>
      <vt:lpstr>PowerPoint Presentation</vt:lpstr>
      <vt:lpstr>PowerPoint Presentation</vt:lpstr>
      <vt:lpstr>PowerPoint Presentation</vt:lpstr>
      <vt:lpstr>PnP .NET libraries  A set of libraries that helps Microsoft 365 .NET developers to be more productive when working with SharePoint and Teams </vt:lpstr>
      <vt:lpstr>PowerPoint Presentation</vt:lpstr>
      <vt:lpstr>PowerPoint Presentation</vt:lpstr>
      <vt:lpstr>PowerPoint Presentation</vt:lpstr>
      <vt:lpstr>PnP .NET libraries</vt:lpstr>
      <vt:lpstr>PnP PowerShell  Open-source cmdlets which provide you an easy way to manage your SharePoint and Teams environment.  </vt:lpstr>
      <vt:lpstr>PnP PowerShell</vt:lpstr>
      <vt:lpstr>yo teams Open-source Yeoman generator for Microsoft Teams development</vt:lpstr>
      <vt:lpstr>yo teams</vt:lpstr>
      <vt:lpstr>Microsoft Graph Toolkit Web Components powered by Microsoft Graph</vt:lpstr>
      <vt:lpstr>Microsoft Graph Toolkit</vt:lpstr>
      <vt:lpstr>Microsoft Teams Samples</vt:lpstr>
      <vt:lpstr>Power Platform Samples </vt:lpstr>
      <vt:lpstr>Power Platform Samples </vt:lpstr>
      <vt:lpstr>Optional picture time!</vt:lpstr>
      <vt:lpstr>DEMO</vt:lpstr>
      <vt:lpstr>Q&amp;A</vt:lpstr>
      <vt:lpstr>Thank you</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lastModifiedBy>Andrew Benson</cp:lastModifiedBy>
  <cp:revision>22</cp:revision>
  <dcterms:modified xsi:type="dcterms:W3CDTF">2022-05-12T17:56:28Z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vesaj@microsoft.com</vt:lpwstr>
  </property>
  <property fmtid="{D5CDD505-2E9C-101B-9397-08002B2CF9AE}" pid="14" name="MSIP_Label_f42aa342-8706-4288-bd11-ebb85995028c_SetDate">
    <vt:lpwstr>2017-11-09T07:32:25.6996789Z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AuthorIds_UIVersion_5120">
    <vt:lpwstr>13,11</vt:lpwstr>
  </property>
  <property fmtid="{D5CDD505-2E9C-101B-9397-08002B2CF9AE}" pid="20" name="MediaServiceImageTags">
    <vt:lpwstr/>
  </property>
</Properties>
</file>